
<file path=[Content_Types].xml><?xml version="1.0" encoding="utf-8"?>
<Types xmlns="http://schemas.openxmlformats.org/package/2006/content-types">
  <Default Extension="xml" ContentType="application/xml"/>
  <Default Extension="jpg" ContentType="image/jpeg"/>
  <Default Extension="tiff" ContentType="image/tiff"/>
  <Default Extension="emf" ContentType="image/x-emf"/>
  <Default Extension="jpeg" ContentType="image/jpeg"/>
  <Default Extension="rels" ContentType="application/vnd.openxmlformats-package.relationships+xml"/>
  <Default Extension="wdp" ContentType="image/vnd.ms-photo"/>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3.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4.xml" ContentType="application/vnd.openxmlformats-officedocument.theme+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5.xml" ContentType="application/vnd.openxmlformats-officedocument.theme+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theme/themeOverride1.xml" ContentType="application/vnd.openxmlformats-officedocument.themeOverr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0" r:id="rId1"/>
    <p:sldMasterId id="2147483693" r:id="rId2"/>
    <p:sldMasterId id="2147483698" r:id="rId3"/>
    <p:sldMasterId id="2147483706" r:id="rId4"/>
    <p:sldMasterId id="2147483721" r:id="rId5"/>
    <p:sldMasterId id="2147483732" r:id="rId6"/>
  </p:sldMasterIdLst>
  <p:notesMasterIdLst>
    <p:notesMasterId r:id="rId41"/>
  </p:notesMasterIdLst>
  <p:sldIdLst>
    <p:sldId id="256" r:id="rId7"/>
    <p:sldId id="292" r:id="rId8"/>
    <p:sldId id="291" r:id="rId9"/>
    <p:sldId id="293" r:id="rId10"/>
    <p:sldId id="257" r:id="rId11"/>
    <p:sldId id="260" r:id="rId12"/>
    <p:sldId id="261" r:id="rId13"/>
    <p:sldId id="267" r:id="rId14"/>
    <p:sldId id="290" r:id="rId15"/>
    <p:sldId id="285" r:id="rId16"/>
    <p:sldId id="272" r:id="rId17"/>
    <p:sldId id="294" r:id="rId18"/>
    <p:sldId id="273" r:id="rId19"/>
    <p:sldId id="295" r:id="rId20"/>
    <p:sldId id="309" r:id="rId21"/>
    <p:sldId id="274" r:id="rId22"/>
    <p:sldId id="297" r:id="rId23"/>
    <p:sldId id="298" r:id="rId24"/>
    <p:sldId id="299" r:id="rId25"/>
    <p:sldId id="302" r:id="rId26"/>
    <p:sldId id="300" r:id="rId27"/>
    <p:sldId id="275" r:id="rId28"/>
    <p:sldId id="308" r:id="rId29"/>
    <p:sldId id="306" r:id="rId30"/>
    <p:sldId id="303" r:id="rId31"/>
    <p:sldId id="304" r:id="rId32"/>
    <p:sldId id="311" r:id="rId33"/>
    <p:sldId id="270" r:id="rId34"/>
    <p:sldId id="310" r:id="rId35"/>
    <p:sldId id="307" r:id="rId36"/>
    <p:sldId id="277" r:id="rId37"/>
    <p:sldId id="276" r:id="rId38"/>
    <p:sldId id="266" r:id="rId39"/>
    <p:sldId id="259" r:id="rId4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049833AB-90B9-8342-8618-25BAB956AF09}">
          <p14:sldIdLst>
            <p14:sldId id="256"/>
            <p14:sldId id="292"/>
            <p14:sldId id="291"/>
            <p14:sldId id="293"/>
            <p14:sldId id="257"/>
            <p14:sldId id="260"/>
            <p14:sldId id="261"/>
            <p14:sldId id="267"/>
            <p14:sldId id="290"/>
            <p14:sldId id="285"/>
            <p14:sldId id="272"/>
            <p14:sldId id="294"/>
            <p14:sldId id="273"/>
            <p14:sldId id="295"/>
            <p14:sldId id="309"/>
            <p14:sldId id="274"/>
            <p14:sldId id="297"/>
            <p14:sldId id="298"/>
            <p14:sldId id="299"/>
            <p14:sldId id="302"/>
            <p14:sldId id="300"/>
            <p14:sldId id="275"/>
            <p14:sldId id="308"/>
            <p14:sldId id="306"/>
            <p14:sldId id="303"/>
            <p14:sldId id="304"/>
            <p14:sldId id="311"/>
            <p14:sldId id="270"/>
            <p14:sldId id="310"/>
            <p14:sldId id="307"/>
            <p14:sldId id="277"/>
          </p14:sldIdLst>
        </p14:section>
        <p14:section name="Appendix" id="{D804897F-CC41-0E47-AB46-477479C0E808}">
          <p14:sldIdLst>
            <p14:sldId id="276"/>
            <p14:sldId id="266"/>
            <p14:sldId id="259"/>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8"/>
    <p:restoredTop sz="65625"/>
  </p:normalViewPr>
  <p:slideViewPr>
    <p:cSldViewPr snapToGrid="0" snapToObjects="1">
      <p:cViewPr varScale="1">
        <p:scale>
          <a:sx n="74" d="100"/>
          <a:sy n="74" d="100"/>
        </p:scale>
        <p:origin x="1000"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1" Type="http://schemas.openxmlformats.org/officeDocument/2006/relationships/slide" Target="slides/slide15.xml"/><Relationship Id="rId22" Type="http://schemas.openxmlformats.org/officeDocument/2006/relationships/slide" Target="slides/slide16.xml"/><Relationship Id="rId23" Type="http://schemas.openxmlformats.org/officeDocument/2006/relationships/slide" Target="slides/slide17.xml"/><Relationship Id="rId24" Type="http://schemas.openxmlformats.org/officeDocument/2006/relationships/slide" Target="slides/slide18.xml"/><Relationship Id="rId25" Type="http://schemas.openxmlformats.org/officeDocument/2006/relationships/slide" Target="slides/slide19.xml"/><Relationship Id="rId26" Type="http://schemas.openxmlformats.org/officeDocument/2006/relationships/slide" Target="slides/slide20.xml"/><Relationship Id="rId27" Type="http://schemas.openxmlformats.org/officeDocument/2006/relationships/slide" Target="slides/slide21.xml"/><Relationship Id="rId28" Type="http://schemas.openxmlformats.org/officeDocument/2006/relationships/slide" Target="slides/slide22.xml"/><Relationship Id="rId29" Type="http://schemas.openxmlformats.org/officeDocument/2006/relationships/slide" Target="slides/slide23.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Master" Target="slideMasters/slideMaster4.xml"/><Relationship Id="rId5" Type="http://schemas.openxmlformats.org/officeDocument/2006/relationships/slideMaster" Target="slideMasters/slideMaster5.xml"/><Relationship Id="rId30" Type="http://schemas.openxmlformats.org/officeDocument/2006/relationships/slide" Target="slides/slide24.xml"/><Relationship Id="rId31" Type="http://schemas.openxmlformats.org/officeDocument/2006/relationships/slide" Target="slides/slide25.xml"/><Relationship Id="rId32" Type="http://schemas.openxmlformats.org/officeDocument/2006/relationships/slide" Target="slides/slide26.xml"/><Relationship Id="rId9" Type="http://schemas.openxmlformats.org/officeDocument/2006/relationships/slide" Target="slides/slide3.xml"/><Relationship Id="rId6" Type="http://schemas.openxmlformats.org/officeDocument/2006/relationships/slideMaster" Target="slideMasters/slideMaster6.xml"/><Relationship Id="rId7" Type="http://schemas.openxmlformats.org/officeDocument/2006/relationships/slide" Target="slides/slide1.xml"/><Relationship Id="rId8" Type="http://schemas.openxmlformats.org/officeDocument/2006/relationships/slide" Target="slides/slide2.xml"/><Relationship Id="rId33" Type="http://schemas.openxmlformats.org/officeDocument/2006/relationships/slide" Target="slides/slide27.xml"/><Relationship Id="rId34" Type="http://schemas.openxmlformats.org/officeDocument/2006/relationships/slide" Target="slides/slide28.xml"/><Relationship Id="rId35" Type="http://schemas.openxmlformats.org/officeDocument/2006/relationships/slide" Target="slides/slide29.xml"/><Relationship Id="rId36" Type="http://schemas.openxmlformats.org/officeDocument/2006/relationships/slide" Target="slides/slide30.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 Id="rId17" Type="http://schemas.openxmlformats.org/officeDocument/2006/relationships/slide" Target="slides/slide11.xml"/><Relationship Id="rId18" Type="http://schemas.openxmlformats.org/officeDocument/2006/relationships/slide" Target="slides/slide12.xml"/><Relationship Id="rId19" Type="http://schemas.openxmlformats.org/officeDocument/2006/relationships/slide" Target="slides/slide13.xml"/><Relationship Id="rId37" Type="http://schemas.openxmlformats.org/officeDocument/2006/relationships/slide" Target="slides/slide31.xml"/><Relationship Id="rId38" Type="http://schemas.openxmlformats.org/officeDocument/2006/relationships/slide" Target="slides/slide32.xml"/><Relationship Id="rId39" Type="http://schemas.openxmlformats.org/officeDocument/2006/relationships/slide" Target="slides/slide33.xml"/><Relationship Id="rId40" Type="http://schemas.openxmlformats.org/officeDocument/2006/relationships/slide" Target="slides/slide34.xml"/><Relationship Id="rId41" Type="http://schemas.openxmlformats.org/officeDocument/2006/relationships/notesMaster" Target="notesMasters/notesMaster1.xml"/><Relationship Id="rId42" Type="http://schemas.openxmlformats.org/officeDocument/2006/relationships/presProps" Target="presProps.xml"/><Relationship Id="rId43" Type="http://schemas.openxmlformats.org/officeDocument/2006/relationships/viewProps" Target="viewProps.xml"/><Relationship Id="rId44" Type="http://schemas.openxmlformats.org/officeDocument/2006/relationships/theme" Target="theme/theme1.xml"/><Relationship Id="rId45"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DFCD267-52E3-6B40-9726-16542FE043FE}" type="doc">
      <dgm:prSet loTypeId="urn:microsoft.com/office/officeart/2005/8/layout/vProcess5" loCatId="" qsTypeId="urn:microsoft.com/office/officeart/2005/8/quickstyle/simple4" qsCatId="simple" csTypeId="urn:microsoft.com/office/officeart/2005/8/colors/accent1_2" csCatId="accent1" phldr="1"/>
      <dgm:spPr/>
      <dgm:t>
        <a:bodyPr/>
        <a:lstStyle/>
        <a:p>
          <a:endParaRPr lang="en-US"/>
        </a:p>
      </dgm:t>
    </dgm:pt>
    <dgm:pt modelId="{16F168D6-1269-E746-8103-89CFE0677E09}">
      <dgm:prSet phldrT="[Text]">
        <dgm:style>
          <a:lnRef idx="2">
            <a:schemeClr val="accent6">
              <a:shade val="50000"/>
            </a:schemeClr>
          </a:lnRef>
          <a:fillRef idx="1">
            <a:schemeClr val="accent6"/>
          </a:fillRef>
          <a:effectRef idx="0">
            <a:schemeClr val="accent6"/>
          </a:effectRef>
          <a:fontRef idx="minor">
            <a:schemeClr val="lt1"/>
          </a:fontRef>
        </dgm:style>
      </dgm:prSet>
      <dgm:spPr/>
      <dgm:t>
        <a:bodyPr/>
        <a:lstStyle/>
        <a:p>
          <a:r>
            <a:rPr lang="en-US" dirty="0" smtClean="0"/>
            <a:t>Deliver</a:t>
          </a:r>
          <a:r>
            <a:rPr lang="en-US" baseline="0" dirty="0" smtClean="0"/>
            <a:t> Frequently</a:t>
          </a:r>
          <a:endParaRPr lang="en-US" dirty="0"/>
        </a:p>
      </dgm:t>
    </dgm:pt>
    <dgm:pt modelId="{EE3463EF-E71D-B543-AAB4-506F5DC62BFA}" type="parTrans" cxnId="{F031EB2C-07EF-5B48-8D08-FC02D22B59F9}">
      <dgm:prSet/>
      <dgm:spPr/>
      <dgm:t>
        <a:bodyPr/>
        <a:lstStyle/>
        <a:p>
          <a:endParaRPr lang="en-US"/>
        </a:p>
      </dgm:t>
    </dgm:pt>
    <dgm:pt modelId="{C9F1FB32-4188-7949-824E-6E1706F4866A}" type="sibTrans" cxnId="{F031EB2C-07EF-5B48-8D08-FC02D22B59F9}">
      <dgm:prSet/>
      <dgm:spPr/>
      <dgm:t>
        <a:bodyPr/>
        <a:lstStyle/>
        <a:p>
          <a:endParaRPr lang="en-US"/>
        </a:p>
      </dgm:t>
    </dgm:pt>
    <dgm:pt modelId="{1A4B6E50-A988-4B4B-A644-746216EC4D08}">
      <dgm:prSet>
        <dgm:style>
          <a:lnRef idx="2">
            <a:schemeClr val="accent6">
              <a:shade val="50000"/>
            </a:schemeClr>
          </a:lnRef>
          <a:fillRef idx="1">
            <a:schemeClr val="accent6"/>
          </a:fillRef>
          <a:effectRef idx="0">
            <a:schemeClr val="accent6"/>
          </a:effectRef>
          <a:fontRef idx="minor">
            <a:schemeClr val="lt1"/>
          </a:fontRef>
        </dgm:style>
      </dgm:prSet>
      <dgm:spPr/>
      <dgm:t>
        <a:bodyPr/>
        <a:lstStyle/>
        <a:p>
          <a:r>
            <a:rPr lang="en-US" dirty="0" smtClean="0"/>
            <a:t>Measure Impact</a:t>
          </a:r>
          <a:endParaRPr lang="en-US" dirty="0"/>
        </a:p>
      </dgm:t>
    </dgm:pt>
    <dgm:pt modelId="{3FF20821-EF5C-9C43-9D6C-C6783649D239}" type="parTrans" cxnId="{3A41F96F-FC06-3448-9DE1-E4CF17BE5C8F}">
      <dgm:prSet/>
      <dgm:spPr/>
      <dgm:t>
        <a:bodyPr/>
        <a:lstStyle/>
        <a:p>
          <a:endParaRPr lang="en-US"/>
        </a:p>
      </dgm:t>
    </dgm:pt>
    <dgm:pt modelId="{09F526CA-59A2-D846-A512-E746698C62D4}" type="sibTrans" cxnId="{3A41F96F-FC06-3448-9DE1-E4CF17BE5C8F}">
      <dgm:prSet/>
      <dgm:spPr/>
      <dgm:t>
        <a:bodyPr/>
        <a:lstStyle/>
        <a:p>
          <a:endParaRPr lang="en-US"/>
        </a:p>
      </dgm:t>
    </dgm:pt>
    <dgm:pt modelId="{FDC2F298-AC8B-9648-9387-C26DEA34B59F}">
      <dgm:prSet>
        <dgm:style>
          <a:lnRef idx="2">
            <a:schemeClr val="accent4">
              <a:shade val="50000"/>
            </a:schemeClr>
          </a:lnRef>
          <a:fillRef idx="1">
            <a:schemeClr val="accent4"/>
          </a:fillRef>
          <a:effectRef idx="0">
            <a:schemeClr val="accent4"/>
          </a:effectRef>
          <a:fontRef idx="minor">
            <a:schemeClr val="lt1"/>
          </a:fontRef>
        </dgm:style>
      </dgm:prSet>
      <dgm:spPr/>
      <dgm:t>
        <a:bodyPr/>
        <a:lstStyle/>
        <a:p>
          <a:r>
            <a:rPr lang="en-US" dirty="0" smtClean="0"/>
            <a:t>Organize </a:t>
          </a:r>
          <a:r>
            <a:rPr lang="en-US" dirty="0" smtClean="0"/>
            <a:t>for Adaptation</a:t>
          </a:r>
          <a:endParaRPr lang="en-US" dirty="0"/>
        </a:p>
      </dgm:t>
    </dgm:pt>
    <dgm:pt modelId="{DA1E22DB-A60E-2347-9A9C-B1B3B9C05093}" type="parTrans" cxnId="{11B8E909-54A2-3F48-8D85-0C9B5EDC30D6}">
      <dgm:prSet/>
      <dgm:spPr/>
      <dgm:t>
        <a:bodyPr/>
        <a:lstStyle/>
        <a:p>
          <a:endParaRPr lang="en-US"/>
        </a:p>
      </dgm:t>
    </dgm:pt>
    <dgm:pt modelId="{BBFB2499-AB61-E74F-975A-BAFEBC2D6E0F}" type="sibTrans" cxnId="{11B8E909-54A2-3F48-8D85-0C9B5EDC30D6}">
      <dgm:prSet/>
      <dgm:spPr/>
      <dgm:t>
        <a:bodyPr/>
        <a:lstStyle/>
        <a:p>
          <a:endParaRPr lang="en-US"/>
        </a:p>
      </dgm:t>
    </dgm:pt>
    <dgm:pt modelId="{9733148A-792B-D640-9762-46624D4F16DE}">
      <dgm:prSet>
        <dgm:style>
          <a:lnRef idx="2">
            <a:schemeClr val="accent4">
              <a:shade val="50000"/>
            </a:schemeClr>
          </a:lnRef>
          <a:fillRef idx="1">
            <a:schemeClr val="accent4"/>
          </a:fillRef>
          <a:effectRef idx="0">
            <a:schemeClr val="accent4"/>
          </a:effectRef>
          <a:fontRef idx="minor">
            <a:schemeClr val="lt1"/>
          </a:fontRef>
        </dgm:style>
      </dgm:prSet>
      <dgm:spPr/>
      <dgm:t>
        <a:bodyPr/>
        <a:lstStyle/>
        <a:p>
          <a:r>
            <a:rPr lang="en-US" dirty="0" smtClean="0"/>
            <a:t>Experiment More, Plan Less</a:t>
          </a:r>
          <a:endParaRPr lang="en-US" dirty="0"/>
        </a:p>
      </dgm:t>
    </dgm:pt>
    <dgm:pt modelId="{E81A76E1-3206-A649-B718-9004A88CD65E}" type="parTrans" cxnId="{4C7D1C91-74AA-C849-B555-9A0882261C4F}">
      <dgm:prSet/>
      <dgm:spPr/>
      <dgm:t>
        <a:bodyPr/>
        <a:lstStyle/>
        <a:p>
          <a:endParaRPr lang="en-US"/>
        </a:p>
      </dgm:t>
    </dgm:pt>
    <dgm:pt modelId="{65846AB0-F9B0-D44C-864F-12199257E523}" type="sibTrans" cxnId="{4C7D1C91-74AA-C849-B555-9A0882261C4F}">
      <dgm:prSet/>
      <dgm:spPr/>
      <dgm:t>
        <a:bodyPr/>
        <a:lstStyle/>
        <a:p>
          <a:endParaRPr lang="en-US"/>
        </a:p>
      </dgm:t>
    </dgm:pt>
    <dgm:pt modelId="{D7931683-5295-5E4E-9620-300F78A9C293}" type="pres">
      <dgm:prSet presAssocID="{8DFCD267-52E3-6B40-9726-16542FE043FE}" presName="outerComposite" presStyleCnt="0">
        <dgm:presLayoutVars>
          <dgm:chMax val="5"/>
          <dgm:dir/>
          <dgm:resizeHandles val="exact"/>
        </dgm:presLayoutVars>
      </dgm:prSet>
      <dgm:spPr/>
      <dgm:t>
        <a:bodyPr/>
        <a:lstStyle/>
        <a:p>
          <a:endParaRPr lang="en-US"/>
        </a:p>
      </dgm:t>
    </dgm:pt>
    <dgm:pt modelId="{5E4B710E-2F20-5C48-895B-2926CE75DD9D}" type="pres">
      <dgm:prSet presAssocID="{8DFCD267-52E3-6B40-9726-16542FE043FE}" presName="dummyMaxCanvas" presStyleCnt="0">
        <dgm:presLayoutVars/>
      </dgm:prSet>
      <dgm:spPr/>
    </dgm:pt>
    <dgm:pt modelId="{12608647-51E5-8F4B-89ED-8B05FE9370FD}" type="pres">
      <dgm:prSet presAssocID="{8DFCD267-52E3-6B40-9726-16542FE043FE}" presName="FourNodes_1" presStyleLbl="node1" presStyleIdx="0" presStyleCnt="4">
        <dgm:presLayoutVars>
          <dgm:bulletEnabled val="1"/>
        </dgm:presLayoutVars>
      </dgm:prSet>
      <dgm:spPr/>
      <dgm:t>
        <a:bodyPr/>
        <a:lstStyle/>
        <a:p>
          <a:endParaRPr lang="en-US"/>
        </a:p>
      </dgm:t>
    </dgm:pt>
    <dgm:pt modelId="{1599B66D-4AB4-5C4D-9A1E-DA0AD5E7F167}" type="pres">
      <dgm:prSet presAssocID="{8DFCD267-52E3-6B40-9726-16542FE043FE}" presName="FourNodes_2" presStyleLbl="node1" presStyleIdx="1" presStyleCnt="4">
        <dgm:presLayoutVars>
          <dgm:bulletEnabled val="1"/>
        </dgm:presLayoutVars>
      </dgm:prSet>
      <dgm:spPr/>
      <dgm:t>
        <a:bodyPr/>
        <a:lstStyle/>
        <a:p>
          <a:endParaRPr lang="en-US"/>
        </a:p>
      </dgm:t>
    </dgm:pt>
    <dgm:pt modelId="{BAF6AEC3-14C4-8341-91C7-490BCFC9D3A5}" type="pres">
      <dgm:prSet presAssocID="{8DFCD267-52E3-6B40-9726-16542FE043FE}" presName="FourNodes_3" presStyleLbl="node1" presStyleIdx="2" presStyleCnt="4">
        <dgm:presLayoutVars>
          <dgm:bulletEnabled val="1"/>
        </dgm:presLayoutVars>
      </dgm:prSet>
      <dgm:spPr/>
      <dgm:t>
        <a:bodyPr/>
        <a:lstStyle/>
        <a:p>
          <a:endParaRPr lang="en-US"/>
        </a:p>
      </dgm:t>
    </dgm:pt>
    <dgm:pt modelId="{0587A39A-4A80-F044-81D6-D742DCDA9914}" type="pres">
      <dgm:prSet presAssocID="{8DFCD267-52E3-6B40-9726-16542FE043FE}" presName="FourNodes_4" presStyleLbl="node1" presStyleIdx="3" presStyleCnt="4">
        <dgm:presLayoutVars>
          <dgm:bulletEnabled val="1"/>
        </dgm:presLayoutVars>
      </dgm:prSet>
      <dgm:spPr/>
      <dgm:t>
        <a:bodyPr/>
        <a:lstStyle/>
        <a:p>
          <a:endParaRPr lang="en-US"/>
        </a:p>
      </dgm:t>
    </dgm:pt>
    <dgm:pt modelId="{4D3E6968-C7BF-624D-90DE-7A5505FA9F4C}" type="pres">
      <dgm:prSet presAssocID="{8DFCD267-52E3-6B40-9726-16542FE043FE}" presName="FourConn_1-2" presStyleLbl="fgAccFollowNode1" presStyleIdx="0" presStyleCnt="3">
        <dgm:presLayoutVars>
          <dgm:bulletEnabled val="1"/>
        </dgm:presLayoutVars>
      </dgm:prSet>
      <dgm:spPr/>
      <dgm:t>
        <a:bodyPr/>
        <a:lstStyle/>
        <a:p>
          <a:endParaRPr lang="en-US"/>
        </a:p>
      </dgm:t>
    </dgm:pt>
    <dgm:pt modelId="{365A4C86-FA7A-EB43-AF7D-461489B2D3E2}" type="pres">
      <dgm:prSet presAssocID="{8DFCD267-52E3-6B40-9726-16542FE043FE}" presName="FourConn_2-3" presStyleLbl="fgAccFollowNode1" presStyleIdx="1" presStyleCnt="3">
        <dgm:presLayoutVars>
          <dgm:bulletEnabled val="1"/>
        </dgm:presLayoutVars>
      </dgm:prSet>
      <dgm:spPr/>
      <dgm:t>
        <a:bodyPr/>
        <a:lstStyle/>
        <a:p>
          <a:endParaRPr lang="en-US"/>
        </a:p>
      </dgm:t>
    </dgm:pt>
    <dgm:pt modelId="{0EFF6818-0957-9948-94C7-E1CA1B37331D}" type="pres">
      <dgm:prSet presAssocID="{8DFCD267-52E3-6B40-9726-16542FE043FE}" presName="FourConn_3-4" presStyleLbl="fgAccFollowNode1" presStyleIdx="2" presStyleCnt="3">
        <dgm:presLayoutVars>
          <dgm:bulletEnabled val="1"/>
        </dgm:presLayoutVars>
      </dgm:prSet>
      <dgm:spPr/>
      <dgm:t>
        <a:bodyPr/>
        <a:lstStyle/>
        <a:p>
          <a:endParaRPr lang="en-US"/>
        </a:p>
      </dgm:t>
    </dgm:pt>
    <dgm:pt modelId="{04A21203-77FF-EA45-B8F0-6B89154CE7D3}" type="pres">
      <dgm:prSet presAssocID="{8DFCD267-52E3-6B40-9726-16542FE043FE}" presName="FourNodes_1_text" presStyleLbl="node1" presStyleIdx="3" presStyleCnt="4">
        <dgm:presLayoutVars>
          <dgm:bulletEnabled val="1"/>
        </dgm:presLayoutVars>
      </dgm:prSet>
      <dgm:spPr/>
      <dgm:t>
        <a:bodyPr/>
        <a:lstStyle/>
        <a:p>
          <a:endParaRPr lang="en-US"/>
        </a:p>
      </dgm:t>
    </dgm:pt>
    <dgm:pt modelId="{98207491-05C7-654D-86D7-10276FF57CDD}" type="pres">
      <dgm:prSet presAssocID="{8DFCD267-52E3-6B40-9726-16542FE043FE}" presName="FourNodes_2_text" presStyleLbl="node1" presStyleIdx="3" presStyleCnt="4">
        <dgm:presLayoutVars>
          <dgm:bulletEnabled val="1"/>
        </dgm:presLayoutVars>
      </dgm:prSet>
      <dgm:spPr/>
      <dgm:t>
        <a:bodyPr/>
        <a:lstStyle/>
        <a:p>
          <a:endParaRPr lang="en-US"/>
        </a:p>
      </dgm:t>
    </dgm:pt>
    <dgm:pt modelId="{01082915-E2AC-024D-9118-F2C86CFCDFF9}" type="pres">
      <dgm:prSet presAssocID="{8DFCD267-52E3-6B40-9726-16542FE043FE}" presName="FourNodes_3_text" presStyleLbl="node1" presStyleIdx="3" presStyleCnt="4">
        <dgm:presLayoutVars>
          <dgm:bulletEnabled val="1"/>
        </dgm:presLayoutVars>
      </dgm:prSet>
      <dgm:spPr/>
      <dgm:t>
        <a:bodyPr/>
        <a:lstStyle/>
        <a:p>
          <a:endParaRPr lang="en-US"/>
        </a:p>
      </dgm:t>
    </dgm:pt>
    <dgm:pt modelId="{E00A0E21-57C0-6D48-A252-CE896E3F599B}" type="pres">
      <dgm:prSet presAssocID="{8DFCD267-52E3-6B40-9726-16542FE043FE}" presName="FourNodes_4_text" presStyleLbl="node1" presStyleIdx="3" presStyleCnt="4">
        <dgm:presLayoutVars>
          <dgm:bulletEnabled val="1"/>
        </dgm:presLayoutVars>
      </dgm:prSet>
      <dgm:spPr/>
      <dgm:t>
        <a:bodyPr/>
        <a:lstStyle/>
        <a:p>
          <a:endParaRPr lang="en-US"/>
        </a:p>
      </dgm:t>
    </dgm:pt>
  </dgm:ptLst>
  <dgm:cxnLst>
    <dgm:cxn modelId="{F031EB2C-07EF-5B48-8D08-FC02D22B59F9}" srcId="{8DFCD267-52E3-6B40-9726-16542FE043FE}" destId="{16F168D6-1269-E746-8103-89CFE0677E09}" srcOrd="0" destOrd="0" parTransId="{EE3463EF-E71D-B543-AAB4-506F5DC62BFA}" sibTransId="{C9F1FB32-4188-7949-824E-6E1706F4866A}"/>
    <dgm:cxn modelId="{42616E6F-5FC4-2B4B-BDD8-D3E965CBED98}" type="presOf" srcId="{9733148A-792B-D640-9762-46624D4F16DE}" destId="{01082915-E2AC-024D-9118-F2C86CFCDFF9}" srcOrd="1" destOrd="0" presId="urn:microsoft.com/office/officeart/2005/8/layout/vProcess5"/>
    <dgm:cxn modelId="{3A41F96F-FC06-3448-9DE1-E4CF17BE5C8F}" srcId="{8DFCD267-52E3-6B40-9726-16542FE043FE}" destId="{1A4B6E50-A988-4B4B-A644-746216EC4D08}" srcOrd="1" destOrd="0" parTransId="{3FF20821-EF5C-9C43-9D6C-C6783649D239}" sibTransId="{09F526CA-59A2-D846-A512-E746698C62D4}"/>
    <dgm:cxn modelId="{DB855D54-F75D-3C48-A946-C1685EB72457}" type="presOf" srcId="{8DFCD267-52E3-6B40-9726-16542FE043FE}" destId="{D7931683-5295-5E4E-9620-300F78A9C293}" srcOrd="0" destOrd="0" presId="urn:microsoft.com/office/officeart/2005/8/layout/vProcess5"/>
    <dgm:cxn modelId="{11B8E909-54A2-3F48-8D85-0C9B5EDC30D6}" srcId="{8DFCD267-52E3-6B40-9726-16542FE043FE}" destId="{FDC2F298-AC8B-9648-9387-C26DEA34B59F}" srcOrd="3" destOrd="0" parTransId="{DA1E22DB-A60E-2347-9A9C-B1B3B9C05093}" sibTransId="{BBFB2499-AB61-E74F-975A-BAFEBC2D6E0F}"/>
    <dgm:cxn modelId="{224A1E8F-0B66-324E-A795-EFAF017CFC99}" type="presOf" srcId="{09F526CA-59A2-D846-A512-E746698C62D4}" destId="{365A4C86-FA7A-EB43-AF7D-461489B2D3E2}" srcOrd="0" destOrd="0" presId="urn:microsoft.com/office/officeart/2005/8/layout/vProcess5"/>
    <dgm:cxn modelId="{FED026DE-9338-8D41-98E3-A3056333278F}" type="presOf" srcId="{65846AB0-F9B0-D44C-864F-12199257E523}" destId="{0EFF6818-0957-9948-94C7-E1CA1B37331D}" srcOrd="0" destOrd="0" presId="urn:microsoft.com/office/officeart/2005/8/layout/vProcess5"/>
    <dgm:cxn modelId="{0E5D81C0-98F8-CD46-9236-4D31AFA51848}" type="presOf" srcId="{1A4B6E50-A988-4B4B-A644-746216EC4D08}" destId="{98207491-05C7-654D-86D7-10276FF57CDD}" srcOrd="1" destOrd="0" presId="urn:microsoft.com/office/officeart/2005/8/layout/vProcess5"/>
    <dgm:cxn modelId="{4C7D1C91-74AA-C849-B555-9A0882261C4F}" srcId="{8DFCD267-52E3-6B40-9726-16542FE043FE}" destId="{9733148A-792B-D640-9762-46624D4F16DE}" srcOrd="2" destOrd="0" parTransId="{E81A76E1-3206-A649-B718-9004A88CD65E}" sibTransId="{65846AB0-F9B0-D44C-864F-12199257E523}"/>
    <dgm:cxn modelId="{0DC9E176-3BFB-A84F-A0A9-324C1BCD0C12}" type="presOf" srcId="{C9F1FB32-4188-7949-824E-6E1706F4866A}" destId="{4D3E6968-C7BF-624D-90DE-7A5505FA9F4C}" srcOrd="0" destOrd="0" presId="urn:microsoft.com/office/officeart/2005/8/layout/vProcess5"/>
    <dgm:cxn modelId="{949F2F18-9EE8-1142-9FDA-90F2CB5862D9}" type="presOf" srcId="{9733148A-792B-D640-9762-46624D4F16DE}" destId="{BAF6AEC3-14C4-8341-91C7-490BCFC9D3A5}" srcOrd="0" destOrd="0" presId="urn:microsoft.com/office/officeart/2005/8/layout/vProcess5"/>
    <dgm:cxn modelId="{AF499B73-3A7E-AE45-BED0-7B3EE716CC5F}" type="presOf" srcId="{FDC2F298-AC8B-9648-9387-C26DEA34B59F}" destId="{E00A0E21-57C0-6D48-A252-CE896E3F599B}" srcOrd="1" destOrd="0" presId="urn:microsoft.com/office/officeart/2005/8/layout/vProcess5"/>
    <dgm:cxn modelId="{23772600-D984-FB46-AF14-DDD6C8455B5A}" type="presOf" srcId="{16F168D6-1269-E746-8103-89CFE0677E09}" destId="{04A21203-77FF-EA45-B8F0-6B89154CE7D3}" srcOrd="1" destOrd="0" presId="urn:microsoft.com/office/officeart/2005/8/layout/vProcess5"/>
    <dgm:cxn modelId="{26D5D804-27D7-B243-8E51-8AB62E48728E}" type="presOf" srcId="{1A4B6E50-A988-4B4B-A644-746216EC4D08}" destId="{1599B66D-4AB4-5C4D-9A1E-DA0AD5E7F167}" srcOrd="0" destOrd="0" presId="urn:microsoft.com/office/officeart/2005/8/layout/vProcess5"/>
    <dgm:cxn modelId="{0C0922A4-4927-534F-94BF-DF92230423CB}" type="presOf" srcId="{16F168D6-1269-E746-8103-89CFE0677E09}" destId="{12608647-51E5-8F4B-89ED-8B05FE9370FD}" srcOrd="0" destOrd="0" presId="urn:microsoft.com/office/officeart/2005/8/layout/vProcess5"/>
    <dgm:cxn modelId="{8B162EFD-16AF-8D48-B7C8-DF381B2445B2}" type="presOf" srcId="{FDC2F298-AC8B-9648-9387-C26DEA34B59F}" destId="{0587A39A-4A80-F044-81D6-D742DCDA9914}" srcOrd="0" destOrd="0" presId="urn:microsoft.com/office/officeart/2005/8/layout/vProcess5"/>
    <dgm:cxn modelId="{56423AAA-EBA1-904D-B823-1FE7A824C153}" type="presParOf" srcId="{D7931683-5295-5E4E-9620-300F78A9C293}" destId="{5E4B710E-2F20-5C48-895B-2926CE75DD9D}" srcOrd="0" destOrd="0" presId="urn:microsoft.com/office/officeart/2005/8/layout/vProcess5"/>
    <dgm:cxn modelId="{FDBC1F38-4269-7B40-8FF9-0F9B838FFB7E}" type="presParOf" srcId="{D7931683-5295-5E4E-9620-300F78A9C293}" destId="{12608647-51E5-8F4B-89ED-8B05FE9370FD}" srcOrd="1" destOrd="0" presId="urn:microsoft.com/office/officeart/2005/8/layout/vProcess5"/>
    <dgm:cxn modelId="{35F9D4A1-04A6-404A-BFE7-B92723F73B4F}" type="presParOf" srcId="{D7931683-5295-5E4E-9620-300F78A9C293}" destId="{1599B66D-4AB4-5C4D-9A1E-DA0AD5E7F167}" srcOrd="2" destOrd="0" presId="urn:microsoft.com/office/officeart/2005/8/layout/vProcess5"/>
    <dgm:cxn modelId="{887AA314-93DB-B74D-8248-A4294C98F9A7}" type="presParOf" srcId="{D7931683-5295-5E4E-9620-300F78A9C293}" destId="{BAF6AEC3-14C4-8341-91C7-490BCFC9D3A5}" srcOrd="3" destOrd="0" presId="urn:microsoft.com/office/officeart/2005/8/layout/vProcess5"/>
    <dgm:cxn modelId="{F60076AD-196C-A24F-BDF6-9A63672AA89F}" type="presParOf" srcId="{D7931683-5295-5E4E-9620-300F78A9C293}" destId="{0587A39A-4A80-F044-81D6-D742DCDA9914}" srcOrd="4" destOrd="0" presId="urn:microsoft.com/office/officeart/2005/8/layout/vProcess5"/>
    <dgm:cxn modelId="{8EC16587-A590-C947-83CE-9CD8015B325A}" type="presParOf" srcId="{D7931683-5295-5E4E-9620-300F78A9C293}" destId="{4D3E6968-C7BF-624D-90DE-7A5505FA9F4C}" srcOrd="5" destOrd="0" presId="urn:microsoft.com/office/officeart/2005/8/layout/vProcess5"/>
    <dgm:cxn modelId="{229422A6-4E91-BA4A-87D9-C3F2FDC259CE}" type="presParOf" srcId="{D7931683-5295-5E4E-9620-300F78A9C293}" destId="{365A4C86-FA7A-EB43-AF7D-461489B2D3E2}" srcOrd="6" destOrd="0" presId="urn:microsoft.com/office/officeart/2005/8/layout/vProcess5"/>
    <dgm:cxn modelId="{EA6EE832-ED8C-2640-B40F-7332CD3901BB}" type="presParOf" srcId="{D7931683-5295-5E4E-9620-300F78A9C293}" destId="{0EFF6818-0957-9948-94C7-E1CA1B37331D}" srcOrd="7" destOrd="0" presId="urn:microsoft.com/office/officeart/2005/8/layout/vProcess5"/>
    <dgm:cxn modelId="{EB0F1078-2989-AF48-BFBA-0279D7CEFA29}" type="presParOf" srcId="{D7931683-5295-5E4E-9620-300F78A9C293}" destId="{04A21203-77FF-EA45-B8F0-6B89154CE7D3}" srcOrd="8" destOrd="0" presId="urn:microsoft.com/office/officeart/2005/8/layout/vProcess5"/>
    <dgm:cxn modelId="{25CB0060-4141-724A-AAD9-257EC64BDEBF}" type="presParOf" srcId="{D7931683-5295-5E4E-9620-300F78A9C293}" destId="{98207491-05C7-654D-86D7-10276FF57CDD}" srcOrd="9" destOrd="0" presId="urn:microsoft.com/office/officeart/2005/8/layout/vProcess5"/>
    <dgm:cxn modelId="{4E0828E8-DCC6-3640-B84F-F9E1576555E4}" type="presParOf" srcId="{D7931683-5295-5E4E-9620-300F78A9C293}" destId="{01082915-E2AC-024D-9118-F2C86CFCDFF9}" srcOrd="10" destOrd="0" presId="urn:microsoft.com/office/officeart/2005/8/layout/vProcess5"/>
    <dgm:cxn modelId="{6B9E61AD-48A9-3C4B-AE57-1F4B6173D54A}" type="presParOf" srcId="{D7931683-5295-5E4E-9620-300F78A9C293}" destId="{E00A0E21-57C0-6D48-A252-CE896E3F599B}" srcOrd="11"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DFCD267-52E3-6B40-9726-16542FE043FE}" type="doc">
      <dgm:prSet loTypeId="urn:microsoft.com/office/officeart/2005/8/layout/vProcess5" loCatId="" qsTypeId="urn:microsoft.com/office/officeart/2005/8/quickstyle/simple4" qsCatId="simple" csTypeId="urn:microsoft.com/office/officeart/2005/8/colors/accent1_2" csCatId="accent1" phldr="1"/>
      <dgm:spPr/>
      <dgm:t>
        <a:bodyPr/>
        <a:lstStyle/>
        <a:p>
          <a:endParaRPr lang="en-US"/>
        </a:p>
      </dgm:t>
    </dgm:pt>
    <dgm:pt modelId="{16F168D6-1269-E746-8103-89CFE0677E09}">
      <dgm:prSet phldrT="[Text]">
        <dgm:style>
          <a:lnRef idx="2">
            <a:schemeClr val="accent6">
              <a:shade val="50000"/>
            </a:schemeClr>
          </a:lnRef>
          <a:fillRef idx="1">
            <a:schemeClr val="accent6"/>
          </a:fillRef>
          <a:effectRef idx="0">
            <a:schemeClr val="accent6"/>
          </a:effectRef>
          <a:fontRef idx="minor">
            <a:schemeClr val="lt1"/>
          </a:fontRef>
        </dgm:style>
      </dgm:prSet>
      <dgm:spPr/>
      <dgm:t>
        <a:bodyPr/>
        <a:lstStyle/>
        <a:p>
          <a:r>
            <a:rPr lang="en-US" dirty="0" smtClean="0"/>
            <a:t>Deliver Frequently</a:t>
          </a:r>
          <a:endParaRPr lang="en-US" dirty="0"/>
        </a:p>
      </dgm:t>
    </dgm:pt>
    <dgm:pt modelId="{EE3463EF-E71D-B543-AAB4-506F5DC62BFA}" type="parTrans" cxnId="{F031EB2C-07EF-5B48-8D08-FC02D22B59F9}">
      <dgm:prSet/>
      <dgm:spPr/>
      <dgm:t>
        <a:bodyPr/>
        <a:lstStyle/>
        <a:p>
          <a:endParaRPr lang="en-US"/>
        </a:p>
      </dgm:t>
    </dgm:pt>
    <dgm:pt modelId="{C9F1FB32-4188-7949-824E-6E1706F4866A}" type="sibTrans" cxnId="{F031EB2C-07EF-5B48-8D08-FC02D22B59F9}">
      <dgm:prSet/>
      <dgm:spPr/>
      <dgm:t>
        <a:bodyPr/>
        <a:lstStyle/>
        <a:p>
          <a:endParaRPr lang="en-US"/>
        </a:p>
      </dgm:t>
    </dgm:pt>
    <dgm:pt modelId="{1A4B6E50-A988-4B4B-A644-746216EC4D08}">
      <dgm:prSet>
        <dgm:style>
          <a:lnRef idx="3">
            <a:schemeClr val="lt1"/>
          </a:lnRef>
          <a:fillRef idx="1">
            <a:schemeClr val="accent3"/>
          </a:fillRef>
          <a:effectRef idx="1">
            <a:schemeClr val="accent3"/>
          </a:effectRef>
          <a:fontRef idx="minor">
            <a:schemeClr val="lt1"/>
          </a:fontRef>
        </dgm:style>
      </dgm:prSet>
      <dgm:spPr/>
      <dgm:t>
        <a:bodyPr/>
        <a:lstStyle/>
        <a:p>
          <a:r>
            <a:rPr lang="en-US" dirty="0" smtClean="0"/>
            <a:t>Measure Impact</a:t>
          </a:r>
          <a:endParaRPr lang="en-US" dirty="0"/>
        </a:p>
      </dgm:t>
    </dgm:pt>
    <dgm:pt modelId="{3FF20821-EF5C-9C43-9D6C-C6783649D239}" type="parTrans" cxnId="{3A41F96F-FC06-3448-9DE1-E4CF17BE5C8F}">
      <dgm:prSet/>
      <dgm:spPr/>
      <dgm:t>
        <a:bodyPr/>
        <a:lstStyle/>
        <a:p>
          <a:endParaRPr lang="en-US"/>
        </a:p>
      </dgm:t>
    </dgm:pt>
    <dgm:pt modelId="{09F526CA-59A2-D846-A512-E746698C62D4}" type="sibTrans" cxnId="{3A41F96F-FC06-3448-9DE1-E4CF17BE5C8F}">
      <dgm:prSet/>
      <dgm:spPr/>
      <dgm:t>
        <a:bodyPr/>
        <a:lstStyle/>
        <a:p>
          <a:endParaRPr lang="en-US"/>
        </a:p>
      </dgm:t>
    </dgm:pt>
    <dgm:pt modelId="{FDC2F298-AC8B-9648-9387-C26DEA34B59F}">
      <dgm:prSet>
        <dgm:style>
          <a:lnRef idx="3">
            <a:schemeClr val="lt1"/>
          </a:lnRef>
          <a:fillRef idx="1">
            <a:schemeClr val="accent3"/>
          </a:fillRef>
          <a:effectRef idx="1">
            <a:schemeClr val="accent3"/>
          </a:effectRef>
          <a:fontRef idx="minor">
            <a:schemeClr val="lt1"/>
          </a:fontRef>
        </dgm:style>
      </dgm:prSet>
      <dgm:spPr/>
      <dgm:t>
        <a:bodyPr/>
        <a:lstStyle/>
        <a:p>
          <a:r>
            <a:rPr lang="en-US" dirty="0" smtClean="0"/>
            <a:t>Organize </a:t>
          </a:r>
          <a:r>
            <a:rPr lang="en-US" dirty="0" smtClean="0"/>
            <a:t>for Adaptation</a:t>
          </a:r>
          <a:endParaRPr lang="en-US" dirty="0"/>
        </a:p>
      </dgm:t>
    </dgm:pt>
    <dgm:pt modelId="{DA1E22DB-A60E-2347-9A9C-B1B3B9C05093}" type="parTrans" cxnId="{11B8E909-54A2-3F48-8D85-0C9B5EDC30D6}">
      <dgm:prSet/>
      <dgm:spPr/>
      <dgm:t>
        <a:bodyPr/>
        <a:lstStyle/>
        <a:p>
          <a:endParaRPr lang="en-US"/>
        </a:p>
      </dgm:t>
    </dgm:pt>
    <dgm:pt modelId="{BBFB2499-AB61-E74F-975A-BAFEBC2D6E0F}" type="sibTrans" cxnId="{11B8E909-54A2-3F48-8D85-0C9B5EDC30D6}">
      <dgm:prSet/>
      <dgm:spPr/>
      <dgm:t>
        <a:bodyPr/>
        <a:lstStyle/>
        <a:p>
          <a:endParaRPr lang="en-US"/>
        </a:p>
      </dgm:t>
    </dgm:pt>
    <dgm:pt modelId="{9733148A-792B-D640-9762-46624D4F16DE}">
      <dgm:prSet>
        <dgm:style>
          <a:lnRef idx="3">
            <a:schemeClr val="lt1"/>
          </a:lnRef>
          <a:fillRef idx="1">
            <a:schemeClr val="accent3"/>
          </a:fillRef>
          <a:effectRef idx="1">
            <a:schemeClr val="accent3"/>
          </a:effectRef>
          <a:fontRef idx="minor">
            <a:schemeClr val="lt1"/>
          </a:fontRef>
        </dgm:style>
      </dgm:prSet>
      <dgm:spPr/>
      <dgm:t>
        <a:bodyPr/>
        <a:lstStyle/>
        <a:p>
          <a:r>
            <a:rPr lang="en-US" dirty="0" smtClean="0"/>
            <a:t>Experiment More, Plan Less</a:t>
          </a:r>
          <a:endParaRPr lang="en-US" dirty="0"/>
        </a:p>
      </dgm:t>
    </dgm:pt>
    <dgm:pt modelId="{E81A76E1-3206-A649-B718-9004A88CD65E}" type="parTrans" cxnId="{4C7D1C91-74AA-C849-B555-9A0882261C4F}">
      <dgm:prSet/>
      <dgm:spPr/>
      <dgm:t>
        <a:bodyPr/>
        <a:lstStyle/>
        <a:p>
          <a:endParaRPr lang="en-US"/>
        </a:p>
      </dgm:t>
    </dgm:pt>
    <dgm:pt modelId="{65846AB0-F9B0-D44C-864F-12199257E523}" type="sibTrans" cxnId="{4C7D1C91-74AA-C849-B555-9A0882261C4F}">
      <dgm:prSet/>
      <dgm:spPr/>
      <dgm:t>
        <a:bodyPr/>
        <a:lstStyle/>
        <a:p>
          <a:endParaRPr lang="en-US"/>
        </a:p>
      </dgm:t>
    </dgm:pt>
    <dgm:pt modelId="{D7931683-5295-5E4E-9620-300F78A9C293}" type="pres">
      <dgm:prSet presAssocID="{8DFCD267-52E3-6B40-9726-16542FE043FE}" presName="outerComposite" presStyleCnt="0">
        <dgm:presLayoutVars>
          <dgm:chMax val="5"/>
          <dgm:dir/>
          <dgm:resizeHandles val="exact"/>
        </dgm:presLayoutVars>
      </dgm:prSet>
      <dgm:spPr/>
      <dgm:t>
        <a:bodyPr/>
        <a:lstStyle/>
        <a:p>
          <a:endParaRPr lang="en-US"/>
        </a:p>
      </dgm:t>
    </dgm:pt>
    <dgm:pt modelId="{5E4B710E-2F20-5C48-895B-2926CE75DD9D}" type="pres">
      <dgm:prSet presAssocID="{8DFCD267-52E3-6B40-9726-16542FE043FE}" presName="dummyMaxCanvas" presStyleCnt="0">
        <dgm:presLayoutVars/>
      </dgm:prSet>
      <dgm:spPr/>
    </dgm:pt>
    <dgm:pt modelId="{12608647-51E5-8F4B-89ED-8B05FE9370FD}" type="pres">
      <dgm:prSet presAssocID="{8DFCD267-52E3-6B40-9726-16542FE043FE}" presName="FourNodes_1" presStyleLbl="node1" presStyleIdx="0" presStyleCnt="4">
        <dgm:presLayoutVars>
          <dgm:bulletEnabled val="1"/>
        </dgm:presLayoutVars>
      </dgm:prSet>
      <dgm:spPr/>
      <dgm:t>
        <a:bodyPr/>
        <a:lstStyle/>
        <a:p>
          <a:endParaRPr lang="en-US"/>
        </a:p>
      </dgm:t>
    </dgm:pt>
    <dgm:pt modelId="{1599B66D-4AB4-5C4D-9A1E-DA0AD5E7F167}" type="pres">
      <dgm:prSet presAssocID="{8DFCD267-52E3-6B40-9726-16542FE043FE}" presName="FourNodes_2" presStyleLbl="node1" presStyleIdx="1" presStyleCnt="4">
        <dgm:presLayoutVars>
          <dgm:bulletEnabled val="1"/>
        </dgm:presLayoutVars>
      </dgm:prSet>
      <dgm:spPr/>
      <dgm:t>
        <a:bodyPr/>
        <a:lstStyle/>
        <a:p>
          <a:endParaRPr lang="en-US"/>
        </a:p>
      </dgm:t>
    </dgm:pt>
    <dgm:pt modelId="{BAF6AEC3-14C4-8341-91C7-490BCFC9D3A5}" type="pres">
      <dgm:prSet presAssocID="{8DFCD267-52E3-6B40-9726-16542FE043FE}" presName="FourNodes_3" presStyleLbl="node1" presStyleIdx="2" presStyleCnt="4">
        <dgm:presLayoutVars>
          <dgm:bulletEnabled val="1"/>
        </dgm:presLayoutVars>
      </dgm:prSet>
      <dgm:spPr/>
      <dgm:t>
        <a:bodyPr/>
        <a:lstStyle/>
        <a:p>
          <a:endParaRPr lang="en-US"/>
        </a:p>
      </dgm:t>
    </dgm:pt>
    <dgm:pt modelId="{0587A39A-4A80-F044-81D6-D742DCDA9914}" type="pres">
      <dgm:prSet presAssocID="{8DFCD267-52E3-6B40-9726-16542FE043FE}" presName="FourNodes_4" presStyleLbl="node1" presStyleIdx="3" presStyleCnt="4">
        <dgm:presLayoutVars>
          <dgm:bulletEnabled val="1"/>
        </dgm:presLayoutVars>
      </dgm:prSet>
      <dgm:spPr/>
      <dgm:t>
        <a:bodyPr/>
        <a:lstStyle/>
        <a:p>
          <a:endParaRPr lang="en-US"/>
        </a:p>
      </dgm:t>
    </dgm:pt>
    <dgm:pt modelId="{4D3E6968-C7BF-624D-90DE-7A5505FA9F4C}" type="pres">
      <dgm:prSet presAssocID="{8DFCD267-52E3-6B40-9726-16542FE043FE}" presName="FourConn_1-2" presStyleLbl="fgAccFollowNode1" presStyleIdx="0" presStyleCnt="3">
        <dgm:presLayoutVars>
          <dgm:bulletEnabled val="1"/>
        </dgm:presLayoutVars>
      </dgm:prSet>
      <dgm:spPr/>
      <dgm:t>
        <a:bodyPr/>
        <a:lstStyle/>
        <a:p>
          <a:endParaRPr lang="en-US"/>
        </a:p>
      </dgm:t>
    </dgm:pt>
    <dgm:pt modelId="{365A4C86-FA7A-EB43-AF7D-461489B2D3E2}" type="pres">
      <dgm:prSet presAssocID="{8DFCD267-52E3-6B40-9726-16542FE043FE}" presName="FourConn_2-3" presStyleLbl="fgAccFollowNode1" presStyleIdx="1" presStyleCnt="3">
        <dgm:presLayoutVars>
          <dgm:bulletEnabled val="1"/>
        </dgm:presLayoutVars>
      </dgm:prSet>
      <dgm:spPr/>
      <dgm:t>
        <a:bodyPr/>
        <a:lstStyle/>
        <a:p>
          <a:endParaRPr lang="en-US"/>
        </a:p>
      </dgm:t>
    </dgm:pt>
    <dgm:pt modelId="{0EFF6818-0957-9948-94C7-E1CA1B37331D}" type="pres">
      <dgm:prSet presAssocID="{8DFCD267-52E3-6B40-9726-16542FE043FE}" presName="FourConn_3-4" presStyleLbl="fgAccFollowNode1" presStyleIdx="2" presStyleCnt="3">
        <dgm:presLayoutVars>
          <dgm:bulletEnabled val="1"/>
        </dgm:presLayoutVars>
      </dgm:prSet>
      <dgm:spPr/>
      <dgm:t>
        <a:bodyPr/>
        <a:lstStyle/>
        <a:p>
          <a:endParaRPr lang="en-US"/>
        </a:p>
      </dgm:t>
    </dgm:pt>
    <dgm:pt modelId="{04A21203-77FF-EA45-B8F0-6B89154CE7D3}" type="pres">
      <dgm:prSet presAssocID="{8DFCD267-52E3-6B40-9726-16542FE043FE}" presName="FourNodes_1_text" presStyleLbl="node1" presStyleIdx="3" presStyleCnt="4">
        <dgm:presLayoutVars>
          <dgm:bulletEnabled val="1"/>
        </dgm:presLayoutVars>
      </dgm:prSet>
      <dgm:spPr/>
      <dgm:t>
        <a:bodyPr/>
        <a:lstStyle/>
        <a:p>
          <a:endParaRPr lang="en-US"/>
        </a:p>
      </dgm:t>
    </dgm:pt>
    <dgm:pt modelId="{98207491-05C7-654D-86D7-10276FF57CDD}" type="pres">
      <dgm:prSet presAssocID="{8DFCD267-52E3-6B40-9726-16542FE043FE}" presName="FourNodes_2_text" presStyleLbl="node1" presStyleIdx="3" presStyleCnt="4">
        <dgm:presLayoutVars>
          <dgm:bulletEnabled val="1"/>
        </dgm:presLayoutVars>
      </dgm:prSet>
      <dgm:spPr/>
      <dgm:t>
        <a:bodyPr/>
        <a:lstStyle/>
        <a:p>
          <a:endParaRPr lang="en-US"/>
        </a:p>
      </dgm:t>
    </dgm:pt>
    <dgm:pt modelId="{01082915-E2AC-024D-9118-F2C86CFCDFF9}" type="pres">
      <dgm:prSet presAssocID="{8DFCD267-52E3-6B40-9726-16542FE043FE}" presName="FourNodes_3_text" presStyleLbl="node1" presStyleIdx="3" presStyleCnt="4">
        <dgm:presLayoutVars>
          <dgm:bulletEnabled val="1"/>
        </dgm:presLayoutVars>
      </dgm:prSet>
      <dgm:spPr/>
      <dgm:t>
        <a:bodyPr/>
        <a:lstStyle/>
        <a:p>
          <a:endParaRPr lang="en-US"/>
        </a:p>
      </dgm:t>
    </dgm:pt>
    <dgm:pt modelId="{E00A0E21-57C0-6D48-A252-CE896E3F599B}" type="pres">
      <dgm:prSet presAssocID="{8DFCD267-52E3-6B40-9726-16542FE043FE}" presName="FourNodes_4_text" presStyleLbl="node1" presStyleIdx="3" presStyleCnt="4">
        <dgm:presLayoutVars>
          <dgm:bulletEnabled val="1"/>
        </dgm:presLayoutVars>
      </dgm:prSet>
      <dgm:spPr/>
      <dgm:t>
        <a:bodyPr/>
        <a:lstStyle/>
        <a:p>
          <a:endParaRPr lang="en-US"/>
        </a:p>
      </dgm:t>
    </dgm:pt>
  </dgm:ptLst>
  <dgm:cxnLst>
    <dgm:cxn modelId="{F031EB2C-07EF-5B48-8D08-FC02D22B59F9}" srcId="{8DFCD267-52E3-6B40-9726-16542FE043FE}" destId="{16F168D6-1269-E746-8103-89CFE0677E09}" srcOrd="0" destOrd="0" parTransId="{EE3463EF-E71D-B543-AAB4-506F5DC62BFA}" sibTransId="{C9F1FB32-4188-7949-824E-6E1706F4866A}"/>
    <dgm:cxn modelId="{5C88BB09-D2C0-0446-B2C0-4396229D37CC}" type="presOf" srcId="{FDC2F298-AC8B-9648-9387-C26DEA34B59F}" destId="{E00A0E21-57C0-6D48-A252-CE896E3F599B}" srcOrd="1" destOrd="0" presId="urn:microsoft.com/office/officeart/2005/8/layout/vProcess5"/>
    <dgm:cxn modelId="{1758214D-03FE-3B4E-B4AF-468CC9C0FA10}" type="presOf" srcId="{9733148A-792B-D640-9762-46624D4F16DE}" destId="{01082915-E2AC-024D-9118-F2C86CFCDFF9}" srcOrd="1" destOrd="0" presId="urn:microsoft.com/office/officeart/2005/8/layout/vProcess5"/>
    <dgm:cxn modelId="{3A41F96F-FC06-3448-9DE1-E4CF17BE5C8F}" srcId="{8DFCD267-52E3-6B40-9726-16542FE043FE}" destId="{1A4B6E50-A988-4B4B-A644-746216EC4D08}" srcOrd="1" destOrd="0" parTransId="{3FF20821-EF5C-9C43-9D6C-C6783649D239}" sibTransId="{09F526CA-59A2-D846-A512-E746698C62D4}"/>
    <dgm:cxn modelId="{AEB88015-1E92-EA4A-90F7-ADDF54A504F9}" type="presOf" srcId="{8DFCD267-52E3-6B40-9726-16542FE043FE}" destId="{D7931683-5295-5E4E-9620-300F78A9C293}" srcOrd="0" destOrd="0" presId="urn:microsoft.com/office/officeart/2005/8/layout/vProcess5"/>
    <dgm:cxn modelId="{11B8E909-54A2-3F48-8D85-0C9B5EDC30D6}" srcId="{8DFCD267-52E3-6B40-9726-16542FE043FE}" destId="{FDC2F298-AC8B-9648-9387-C26DEA34B59F}" srcOrd="3" destOrd="0" parTransId="{DA1E22DB-A60E-2347-9A9C-B1B3B9C05093}" sibTransId="{BBFB2499-AB61-E74F-975A-BAFEBC2D6E0F}"/>
    <dgm:cxn modelId="{BB698C7D-450A-1A4F-85C4-FF2EEF0E058D}" type="presOf" srcId="{9733148A-792B-D640-9762-46624D4F16DE}" destId="{BAF6AEC3-14C4-8341-91C7-490BCFC9D3A5}" srcOrd="0" destOrd="0" presId="urn:microsoft.com/office/officeart/2005/8/layout/vProcess5"/>
    <dgm:cxn modelId="{544F7357-9E33-E843-869B-0A7749479068}" type="presOf" srcId="{1A4B6E50-A988-4B4B-A644-746216EC4D08}" destId="{1599B66D-4AB4-5C4D-9A1E-DA0AD5E7F167}" srcOrd="0" destOrd="0" presId="urn:microsoft.com/office/officeart/2005/8/layout/vProcess5"/>
    <dgm:cxn modelId="{54F81A07-7248-EA44-999C-D5C8DAA40199}" type="presOf" srcId="{1A4B6E50-A988-4B4B-A644-746216EC4D08}" destId="{98207491-05C7-654D-86D7-10276FF57CDD}" srcOrd="1" destOrd="0" presId="urn:microsoft.com/office/officeart/2005/8/layout/vProcess5"/>
    <dgm:cxn modelId="{0442073D-D4AA-C945-8349-0812D614F0F5}" type="presOf" srcId="{65846AB0-F9B0-D44C-864F-12199257E523}" destId="{0EFF6818-0957-9948-94C7-E1CA1B37331D}" srcOrd="0" destOrd="0" presId="urn:microsoft.com/office/officeart/2005/8/layout/vProcess5"/>
    <dgm:cxn modelId="{345C4E61-9282-D748-9D2B-B06AFB20A160}" type="presOf" srcId="{09F526CA-59A2-D846-A512-E746698C62D4}" destId="{365A4C86-FA7A-EB43-AF7D-461489B2D3E2}" srcOrd="0" destOrd="0" presId="urn:microsoft.com/office/officeart/2005/8/layout/vProcess5"/>
    <dgm:cxn modelId="{96333155-429A-2545-B829-24EA5E289049}" type="presOf" srcId="{16F168D6-1269-E746-8103-89CFE0677E09}" destId="{04A21203-77FF-EA45-B8F0-6B89154CE7D3}" srcOrd="1" destOrd="0" presId="urn:microsoft.com/office/officeart/2005/8/layout/vProcess5"/>
    <dgm:cxn modelId="{4C7D1C91-74AA-C849-B555-9A0882261C4F}" srcId="{8DFCD267-52E3-6B40-9726-16542FE043FE}" destId="{9733148A-792B-D640-9762-46624D4F16DE}" srcOrd="2" destOrd="0" parTransId="{E81A76E1-3206-A649-B718-9004A88CD65E}" sibTransId="{65846AB0-F9B0-D44C-864F-12199257E523}"/>
    <dgm:cxn modelId="{5DB39B9C-9EDF-4243-BD25-B73E9EFE860A}" type="presOf" srcId="{16F168D6-1269-E746-8103-89CFE0677E09}" destId="{12608647-51E5-8F4B-89ED-8B05FE9370FD}" srcOrd="0" destOrd="0" presId="urn:microsoft.com/office/officeart/2005/8/layout/vProcess5"/>
    <dgm:cxn modelId="{BF3F84CA-4C70-4040-B1FB-7C6C0C558216}" type="presOf" srcId="{C9F1FB32-4188-7949-824E-6E1706F4866A}" destId="{4D3E6968-C7BF-624D-90DE-7A5505FA9F4C}" srcOrd="0" destOrd="0" presId="urn:microsoft.com/office/officeart/2005/8/layout/vProcess5"/>
    <dgm:cxn modelId="{2B489484-0228-D64B-AE94-725504F6E8EA}" type="presOf" srcId="{FDC2F298-AC8B-9648-9387-C26DEA34B59F}" destId="{0587A39A-4A80-F044-81D6-D742DCDA9914}" srcOrd="0" destOrd="0" presId="urn:microsoft.com/office/officeart/2005/8/layout/vProcess5"/>
    <dgm:cxn modelId="{DB62FD10-5BFD-1A4A-BD29-9CF0F39DB760}" type="presParOf" srcId="{D7931683-5295-5E4E-9620-300F78A9C293}" destId="{5E4B710E-2F20-5C48-895B-2926CE75DD9D}" srcOrd="0" destOrd="0" presId="urn:microsoft.com/office/officeart/2005/8/layout/vProcess5"/>
    <dgm:cxn modelId="{311A4EE3-E85B-1A40-9769-E995FEF797FE}" type="presParOf" srcId="{D7931683-5295-5E4E-9620-300F78A9C293}" destId="{12608647-51E5-8F4B-89ED-8B05FE9370FD}" srcOrd="1" destOrd="0" presId="urn:microsoft.com/office/officeart/2005/8/layout/vProcess5"/>
    <dgm:cxn modelId="{6FB4CEEA-5FE8-504B-BAA8-5E82E099E33D}" type="presParOf" srcId="{D7931683-5295-5E4E-9620-300F78A9C293}" destId="{1599B66D-4AB4-5C4D-9A1E-DA0AD5E7F167}" srcOrd="2" destOrd="0" presId="urn:microsoft.com/office/officeart/2005/8/layout/vProcess5"/>
    <dgm:cxn modelId="{25A8CC83-956B-9347-A787-FFEC98DB5A8B}" type="presParOf" srcId="{D7931683-5295-5E4E-9620-300F78A9C293}" destId="{BAF6AEC3-14C4-8341-91C7-490BCFC9D3A5}" srcOrd="3" destOrd="0" presId="urn:microsoft.com/office/officeart/2005/8/layout/vProcess5"/>
    <dgm:cxn modelId="{9D8EA9DE-6563-0440-A114-CFEDCF3DBEA0}" type="presParOf" srcId="{D7931683-5295-5E4E-9620-300F78A9C293}" destId="{0587A39A-4A80-F044-81D6-D742DCDA9914}" srcOrd="4" destOrd="0" presId="urn:microsoft.com/office/officeart/2005/8/layout/vProcess5"/>
    <dgm:cxn modelId="{1791D360-3897-AD4D-B533-8EEA8BB709EB}" type="presParOf" srcId="{D7931683-5295-5E4E-9620-300F78A9C293}" destId="{4D3E6968-C7BF-624D-90DE-7A5505FA9F4C}" srcOrd="5" destOrd="0" presId="urn:microsoft.com/office/officeart/2005/8/layout/vProcess5"/>
    <dgm:cxn modelId="{FB28AA18-4DFF-524E-B709-EE0B9198BF1A}" type="presParOf" srcId="{D7931683-5295-5E4E-9620-300F78A9C293}" destId="{365A4C86-FA7A-EB43-AF7D-461489B2D3E2}" srcOrd="6" destOrd="0" presId="urn:microsoft.com/office/officeart/2005/8/layout/vProcess5"/>
    <dgm:cxn modelId="{D8E7A7FE-CBA8-884C-B6A3-2D5B9F271B66}" type="presParOf" srcId="{D7931683-5295-5E4E-9620-300F78A9C293}" destId="{0EFF6818-0957-9948-94C7-E1CA1B37331D}" srcOrd="7" destOrd="0" presId="urn:microsoft.com/office/officeart/2005/8/layout/vProcess5"/>
    <dgm:cxn modelId="{2A464897-FC5A-284C-93C7-6F5015038256}" type="presParOf" srcId="{D7931683-5295-5E4E-9620-300F78A9C293}" destId="{04A21203-77FF-EA45-B8F0-6B89154CE7D3}" srcOrd="8" destOrd="0" presId="urn:microsoft.com/office/officeart/2005/8/layout/vProcess5"/>
    <dgm:cxn modelId="{0CCE347D-B3EE-9C43-AAEE-B003ACC1D5A6}" type="presParOf" srcId="{D7931683-5295-5E4E-9620-300F78A9C293}" destId="{98207491-05C7-654D-86D7-10276FF57CDD}" srcOrd="9" destOrd="0" presId="urn:microsoft.com/office/officeart/2005/8/layout/vProcess5"/>
    <dgm:cxn modelId="{EBF09E15-A2EE-4A4F-B498-16EC7B40FFD3}" type="presParOf" srcId="{D7931683-5295-5E4E-9620-300F78A9C293}" destId="{01082915-E2AC-024D-9118-F2C86CFCDFF9}" srcOrd="10" destOrd="0" presId="urn:microsoft.com/office/officeart/2005/8/layout/vProcess5"/>
    <dgm:cxn modelId="{15F4C05D-DB0E-6444-8731-7148FD7E8261}" type="presParOf" srcId="{D7931683-5295-5E4E-9620-300F78A9C293}" destId="{E00A0E21-57C0-6D48-A252-CE896E3F599B}" srcOrd="11"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DFCD267-52E3-6B40-9726-16542FE043FE}" type="doc">
      <dgm:prSet loTypeId="urn:microsoft.com/office/officeart/2005/8/layout/vProcess5" loCatId="" qsTypeId="urn:microsoft.com/office/officeart/2005/8/quickstyle/simple4" qsCatId="simple" csTypeId="urn:microsoft.com/office/officeart/2005/8/colors/accent1_2" csCatId="accent1" phldr="1"/>
      <dgm:spPr/>
      <dgm:t>
        <a:bodyPr/>
        <a:lstStyle/>
        <a:p>
          <a:endParaRPr lang="en-US"/>
        </a:p>
      </dgm:t>
    </dgm:pt>
    <dgm:pt modelId="{16F168D6-1269-E746-8103-89CFE0677E09}">
      <dgm:prSet phldrT="[Text]">
        <dgm:style>
          <a:lnRef idx="2">
            <a:schemeClr val="accent6">
              <a:shade val="50000"/>
            </a:schemeClr>
          </a:lnRef>
          <a:fillRef idx="1">
            <a:schemeClr val="accent6"/>
          </a:fillRef>
          <a:effectRef idx="0">
            <a:schemeClr val="accent6"/>
          </a:effectRef>
          <a:fontRef idx="minor">
            <a:schemeClr val="lt1"/>
          </a:fontRef>
        </dgm:style>
      </dgm:prSet>
      <dgm:spPr/>
      <dgm:t>
        <a:bodyPr/>
        <a:lstStyle/>
        <a:p>
          <a:r>
            <a:rPr lang="en-US" dirty="0" smtClean="0"/>
            <a:t>Measure Impact</a:t>
          </a:r>
          <a:endParaRPr lang="en-US" dirty="0"/>
        </a:p>
      </dgm:t>
    </dgm:pt>
    <dgm:pt modelId="{EE3463EF-E71D-B543-AAB4-506F5DC62BFA}" type="parTrans" cxnId="{F031EB2C-07EF-5B48-8D08-FC02D22B59F9}">
      <dgm:prSet/>
      <dgm:spPr/>
      <dgm:t>
        <a:bodyPr/>
        <a:lstStyle/>
        <a:p>
          <a:endParaRPr lang="en-US"/>
        </a:p>
      </dgm:t>
    </dgm:pt>
    <dgm:pt modelId="{C9F1FB32-4188-7949-824E-6E1706F4866A}" type="sibTrans" cxnId="{F031EB2C-07EF-5B48-8D08-FC02D22B59F9}">
      <dgm:prSet/>
      <dgm:spPr/>
      <dgm:t>
        <a:bodyPr/>
        <a:lstStyle/>
        <a:p>
          <a:endParaRPr lang="en-US"/>
        </a:p>
      </dgm:t>
    </dgm:pt>
    <dgm:pt modelId="{1A4B6E50-A988-4B4B-A644-746216EC4D08}">
      <dgm:prSet>
        <dgm:style>
          <a:lnRef idx="3">
            <a:schemeClr val="lt1"/>
          </a:lnRef>
          <a:fillRef idx="1">
            <a:schemeClr val="accent3"/>
          </a:fillRef>
          <a:effectRef idx="1">
            <a:schemeClr val="accent3"/>
          </a:effectRef>
          <a:fontRef idx="minor">
            <a:schemeClr val="lt1"/>
          </a:fontRef>
        </dgm:style>
      </dgm:prSet>
      <dgm:spPr/>
      <dgm:t>
        <a:bodyPr/>
        <a:lstStyle/>
        <a:p>
          <a:r>
            <a:rPr lang="en-US" dirty="0" smtClean="0"/>
            <a:t>Deliver Frequently</a:t>
          </a:r>
          <a:endParaRPr lang="en-US" dirty="0"/>
        </a:p>
      </dgm:t>
    </dgm:pt>
    <dgm:pt modelId="{3FF20821-EF5C-9C43-9D6C-C6783649D239}" type="parTrans" cxnId="{3A41F96F-FC06-3448-9DE1-E4CF17BE5C8F}">
      <dgm:prSet/>
      <dgm:spPr/>
      <dgm:t>
        <a:bodyPr/>
        <a:lstStyle/>
        <a:p>
          <a:endParaRPr lang="en-US"/>
        </a:p>
      </dgm:t>
    </dgm:pt>
    <dgm:pt modelId="{09F526CA-59A2-D846-A512-E746698C62D4}" type="sibTrans" cxnId="{3A41F96F-FC06-3448-9DE1-E4CF17BE5C8F}">
      <dgm:prSet/>
      <dgm:spPr/>
      <dgm:t>
        <a:bodyPr/>
        <a:lstStyle/>
        <a:p>
          <a:endParaRPr lang="en-US"/>
        </a:p>
      </dgm:t>
    </dgm:pt>
    <dgm:pt modelId="{FDC2F298-AC8B-9648-9387-C26DEA34B59F}">
      <dgm:prSet>
        <dgm:style>
          <a:lnRef idx="3">
            <a:schemeClr val="lt1"/>
          </a:lnRef>
          <a:fillRef idx="1">
            <a:schemeClr val="accent3"/>
          </a:fillRef>
          <a:effectRef idx="1">
            <a:schemeClr val="accent3"/>
          </a:effectRef>
          <a:fontRef idx="minor">
            <a:schemeClr val="lt1"/>
          </a:fontRef>
        </dgm:style>
      </dgm:prSet>
      <dgm:spPr/>
      <dgm:t>
        <a:bodyPr/>
        <a:lstStyle/>
        <a:p>
          <a:r>
            <a:rPr lang="en-US" dirty="0" smtClean="0"/>
            <a:t>Organize </a:t>
          </a:r>
          <a:r>
            <a:rPr lang="en-US" dirty="0" smtClean="0"/>
            <a:t>for Adaptation</a:t>
          </a:r>
          <a:endParaRPr lang="en-US" dirty="0"/>
        </a:p>
      </dgm:t>
    </dgm:pt>
    <dgm:pt modelId="{DA1E22DB-A60E-2347-9A9C-B1B3B9C05093}" type="parTrans" cxnId="{11B8E909-54A2-3F48-8D85-0C9B5EDC30D6}">
      <dgm:prSet/>
      <dgm:spPr/>
      <dgm:t>
        <a:bodyPr/>
        <a:lstStyle/>
        <a:p>
          <a:endParaRPr lang="en-US"/>
        </a:p>
      </dgm:t>
    </dgm:pt>
    <dgm:pt modelId="{BBFB2499-AB61-E74F-975A-BAFEBC2D6E0F}" type="sibTrans" cxnId="{11B8E909-54A2-3F48-8D85-0C9B5EDC30D6}">
      <dgm:prSet/>
      <dgm:spPr/>
      <dgm:t>
        <a:bodyPr/>
        <a:lstStyle/>
        <a:p>
          <a:endParaRPr lang="en-US"/>
        </a:p>
      </dgm:t>
    </dgm:pt>
    <dgm:pt modelId="{9733148A-792B-D640-9762-46624D4F16DE}">
      <dgm:prSet>
        <dgm:style>
          <a:lnRef idx="3">
            <a:schemeClr val="lt1"/>
          </a:lnRef>
          <a:fillRef idx="1">
            <a:schemeClr val="accent3"/>
          </a:fillRef>
          <a:effectRef idx="1">
            <a:schemeClr val="accent3"/>
          </a:effectRef>
          <a:fontRef idx="minor">
            <a:schemeClr val="lt1"/>
          </a:fontRef>
        </dgm:style>
      </dgm:prSet>
      <dgm:spPr/>
      <dgm:t>
        <a:bodyPr/>
        <a:lstStyle/>
        <a:p>
          <a:r>
            <a:rPr lang="en-US" dirty="0" smtClean="0"/>
            <a:t>Experiment More, Plan Less</a:t>
          </a:r>
          <a:endParaRPr lang="en-US" dirty="0"/>
        </a:p>
      </dgm:t>
    </dgm:pt>
    <dgm:pt modelId="{E81A76E1-3206-A649-B718-9004A88CD65E}" type="parTrans" cxnId="{4C7D1C91-74AA-C849-B555-9A0882261C4F}">
      <dgm:prSet/>
      <dgm:spPr/>
      <dgm:t>
        <a:bodyPr/>
        <a:lstStyle/>
        <a:p>
          <a:endParaRPr lang="en-US"/>
        </a:p>
      </dgm:t>
    </dgm:pt>
    <dgm:pt modelId="{65846AB0-F9B0-D44C-864F-12199257E523}" type="sibTrans" cxnId="{4C7D1C91-74AA-C849-B555-9A0882261C4F}">
      <dgm:prSet/>
      <dgm:spPr/>
      <dgm:t>
        <a:bodyPr/>
        <a:lstStyle/>
        <a:p>
          <a:endParaRPr lang="en-US"/>
        </a:p>
      </dgm:t>
    </dgm:pt>
    <dgm:pt modelId="{D7931683-5295-5E4E-9620-300F78A9C293}" type="pres">
      <dgm:prSet presAssocID="{8DFCD267-52E3-6B40-9726-16542FE043FE}" presName="outerComposite" presStyleCnt="0">
        <dgm:presLayoutVars>
          <dgm:chMax val="5"/>
          <dgm:dir/>
          <dgm:resizeHandles val="exact"/>
        </dgm:presLayoutVars>
      </dgm:prSet>
      <dgm:spPr/>
      <dgm:t>
        <a:bodyPr/>
        <a:lstStyle/>
        <a:p>
          <a:endParaRPr lang="en-US"/>
        </a:p>
      </dgm:t>
    </dgm:pt>
    <dgm:pt modelId="{5E4B710E-2F20-5C48-895B-2926CE75DD9D}" type="pres">
      <dgm:prSet presAssocID="{8DFCD267-52E3-6B40-9726-16542FE043FE}" presName="dummyMaxCanvas" presStyleCnt="0">
        <dgm:presLayoutVars/>
      </dgm:prSet>
      <dgm:spPr/>
    </dgm:pt>
    <dgm:pt modelId="{12608647-51E5-8F4B-89ED-8B05FE9370FD}" type="pres">
      <dgm:prSet presAssocID="{8DFCD267-52E3-6B40-9726-16542FE043FE}" presName="FourNodes_1" presStyleLbl="node1" presStyleIdx="0" presStyleCnt="4">
        <dgm:presLayoutVars>
          <dgm:bulletEnabled val="1"/>
        </dgm:presLayoutVars>
      </dgm:prSet>
      <dgm:spPr/>
      <dgm:t>
        <a:bodyPr/>
        <a:lstStyle/>
        <a:p>
          <a:endParaRPr lang="en-US"/>
        </a:p>
      </dgm:t>
    </dgm:pt>
    <dgm:pt modelId="{1599B66D-4AB4-5C4D-9A1E-DA0AD5E7F167}" type="pres">
      <dgm:prSet presAssocID="{8DFCD267-52E3-6B40-9726-16542FE043FE}" presName="FourNodes_2" presStyleLbl="node1" presStyleIdx="1" presStyleCnt="4">
        <dgm:presLayoutVars>
          <dgm:bulletEnabled val="1"/>
        </dgm:presLayoutVars>
      </dgm:prSet>
      <dgm:spPr/>
      <dgm:t>
        <a:bodyPr/>
        <a:lstStyle/>
        <a:p>
          <a:endParaRPr lang="en-US"/>
        </a:p>
      </dgm:t>
    </dgm:pt>
    <dgm:pt modelId="{BAF6AEC3-14C4-8341-91C7-490BCFC9D3A5}" type="pres">
      <dgm:prSet presAssocID="{8DFCD267-52E3-6B40-9726-16542FE043FE}" presName="FourNodes_3" presStyleLbl="node1" presStyleIdx="2" presStyleCnt="4">
        <dgm:presLayoutVars>
          <dgm:bulletEnabled val="1"/>
        </dgm:presLayoutVars>
      </dgm:prSet>
      <dgm:spPr/>
      <dgm:t>
        <a:bodyPr/>
        <a:lstStyle/>
        <a:p>
          <a:endParaRPr lang="en-US"/>
        </a:p>
      </dgm:t>
    </dgm:pt>
    <dgm:pt modelId="{0587A39A-4A80-F044-81D6-D742DCDA9914}" type="pres">
      <dgm:prSet presAssocID="{8DFCD267-52E3-6B40-9726-16542FE043FE}" presName="FourNodes_4" presStyleLbl="node1" presStyleIdx="3" presStyleCnt="4">
        <dgm:presLayoutVars>
          <dgm:bulletEnabled val="1"/>
        </dgm:presLayoutVars>
      </dgm:prSet>
      <dgm:spPr/>
      <dgm:t>
        <a:bodyPr/>
        <a:lstStyle/>
        <a:p>
          <a:endParaRPr lang="en-US"/>
        </a:p>
      </dgm:t>
    </dgm:pt>
    <dgm:pt modelId="{4D3E6968-C7BF-624D-90DE-7A5505FA9F4C}" type="pres">
      <dgm:prSet presAssocID="{8DFCD267-52E3-6B40-9726-16542FE043FE}" presName="FourConn_1-2" presStyleLbl="fgAccFollowNode1" presStyleIdx="0" presStyleCnt="3">
        <dgm:presLayoutVars>
          <dgm:bulletEnabled val="1"/>
        </dgm:presLayoutVars>
      </dgm:prSet>
      <dgm:spPr/>
      <dgm:t>
        <a:bodyPr/>
        <a:lstStyle/>
        <a:p>
          <a:endParaRPr lang="en-US"/>
        </a:p>
      </dgm:t>
    </dgm:pt>
    <dgm:pt modelId="{365A4C86-FA7A-EB43-AF7D-461489B2D3E2}" type="pres">
      <dgm:prSet presAssocID="{8DFCD267-52E3-6B40-9726-16542FE043FE}" presName="FourConn_2-3" presStyleLbl="fgAccFollowNode1" presStyleIdx="1" presStyleCnt="3">
        <dgm:presLayoutVars>
          <dgm:bulletEnabled val="1"/>
        </dgm:presLayoutVars>
      </dgm:prSet>
      <dgm:spPr/>
      <dgm:t>
        <a:bodyPr/>
        <a:lstStyle/>
        <a:p>
          <a:endParaRPr lang="en-US"/>
        </a:p>
      </dgm:t>
    </dgm:pt>
    <dgm:pt modelId="{0EFF6818-0957-9948-94C7-E1CA1B37331D}" type="pres">
      <dgm:prSet presAssocID="{8DFCD267-52E3-6B40-9726-16542FE043FE}" presName="FourConn_3-4" presStyleLbl="fgAccFollowNode1" presStyleIdx="2" presStyleCnt="3">
        <dgm:presLayoutVars>
          <dgm:bulletEnabled val="1"/>
        </dgm:presLayoutVars>
      </dgm:prSet>
      <dgm:spPr/>
      <dgm:t>
        <a:bodyPr/>
        <a:lstStyle/>
        <a:p>
          <a:endParaRPr lang="en-US"/>
        </a:p>
      </dgm:t>
    </dgm:pt>
    <dgm:pt modelId="{04A21203-77FF-EA45-B8F0-6B89154CE7D3}" type="pres">
      <dgm:prSet presAssocID="{8DFCD267-52E3-6B40-9726-16542FE043FE}" presName="FourNodes_1_text" presStyleLbl="node1" presStyleIdx="3" presStyleCnt="4">
        <dgm:presLayoutVars>
          <dgm:bulletEnabled val="1"/>
        </dgm:presLayoutVars>
      </dgm:prSet>
      <dgm:spPr/>
      <dgm:t>
        <a:bodyPr/>
        <a:lstStyle/>
        <a:p>
          <a:endParaRPr lang="en-US"/>
        </a:p>
      </dgm:t>
    </dgm:pt>
    <dgm:pt modelId="{98207491-05C7-654D-86D7-10276FF57CDD}" type="pres">
      <dgm:prSet presAssocID="{8DFCD267-52E3-6B40-9726-16542FE043FE}" presName="FourNodes_2_text" presStyleLbl="node1" presStyleIdx="3" presStyleCnt="4">
        <dgm:presLayoutVars>
          <dgm:bulletEnabled val="1"/>
        </dgm:presLayoutVars>
      </dgm:prSet>
      <dgm:spPr/>
      <dgm:t>
        <a:bodyPr/>
        <a:lstStyle/>
        <a:p>
          <a:endParaRPr lang="en-US"/>
        </a:p>
      </dgm:t>
    </dgm:pt>
    <dgm:pt modelId="{01082915-E2AC-024D-9118-F2C86CFCDFF9}" type="pres">
      <dgm:prSet presAssocID="{8DFCD267-52E3-6B40-9726-16542FE043FE}" presName="FourNodes_3_text" presStyleLbl="node1" presStyleIdx="3" presStyleCnt="4">
        <dgm:presLayoutVars>
          <dgm:bulletEnabled val="1"/>
        </dgm:presLayoutVars>
      </dgm:prSet>
      <dgm:spPr/>
      <dgm:t>
        <a:bodyPr/>
        <a:lstStyle/>
        <a:p>
          <a:endParaRPr lang="en-US"/>
        </a:p>
      </dgm:t>
    </dgm:pt>
    <dgm:pt modelId="{E00A0E21-57C0-6D48-A252-CE896E3F599B}" type="pres">
      <dgm:prSet presAssocID="{8DFCD267-52E3-6B40-9726-16542FE043FE}" presName="FourNodes_4_text" presStyleLbl="node1" presStyleIdx="3" presStyleCnt="4">
        <dgm:presLayoutVars>
          <dgm:bulletEnabled val="1"/>
        </dgm:presLayoutVars>
      </dgm:prSet>
      <dgm:spPr/>
      <dgm:t>
        <a:bodyPr/>
        <a:lstStyle/>
        <a:p>
          <a:endParaRPr lang="en-US"/>
        </a:p>
      </dgm:t>
    </dgm:pt>
  </dgm:ptLst>
  <dgm:cxnLst>
    <dgm:cxn modelId="{F031EB2C-07EF-5B48-8D08-FC02D22B59F9}" srcId="{8DFCD267-52E3-6B40-9726-16542FE043FE}" destId="{16F168D6-1269-E746-8103-89CFE0677E09}" srcOrd="1" destOrd="0" parTransId="{EE3463EF-E71D-B543-AAB4-506F5DC62BFA}" sibTransId="{C9F1FB32-4188-7949-824E-6E1706F4866A}"/>
    <dgm:cxn modelId="{09469CF1-4CB0-0748-BA11-AC7FED67D6A7}" type="presOf" srcId="{C9F1FB32-4188-7949-824E-6E1706F4866A}" destId="{365A4C86-FA7A-EB43-AF7D-461489B2D3E2}" srcOrd="0" destOrd="0" presId="urn:microsoft.com/office/officeart/2005/8/layout/vProcess5"/>
    <dgm:cxn modelId="{3A41F96F-FC06-3448-9DE1-E4CF17BE5C8F}" srcId="{8DFCD267-52E3-6B40-9726-16542FE043FE}" destId="{1A4B6E50-A988-4B4B-A644-746216EC4D08}" srcOrd="0" destOrd="0" parTransId="{3FF20821-EF5C-9C43-9D6C-C6783649D239}" sibTransId="{09F526CA-59A2-D846-A512-E746698C62D4}"/>
    <dgm:cxn modelId="{11B8E909-54A2-3F48-8D85-0C9B5EDC30D6}" srcId="{8DFCD267-52E3-6B40-9726-16542FE043FE}" destId="{FDC2F298-AC8B-9648-9387-C26DEA34B59F}" srcOrd="3" destOrd="0" parTransId="{DA1E22DB-A60E-2347-9A9C-B1B3B9C05093}" sibTransId="{BBFB2499-AB61-E74F-975A-BAFEBC2D6E0F}"/>
    <dgm:cxn modelId="{427488E3-5B61-3347-BBC3-FC5E1673A2B6}" type="presOf" srcId="{FDC2F298-AC8B-9648-9387-C26DEA34B59F}" destId="{0587A39A-4A80-F044-81D6-D742DCDA9914}" srcOrd="0" destOrd="0" presId="urn:microsoft.com/office/officeart/2005/8/layout/vProcess5"/>
    <dgm:cxn modelId="{F150B73E-FD6C-594A-9D35-02B2FD5AFAE0}" type="presOf" srcId="{16F168D6-1269-E746-8103-89CFE0677E09}" destId="{98207491-05C7-654D-86D7-10276FF57CDD}" srcOrd="1" destOrd="0" presId="urn:microsoft.com/office/officeart/2005/8/layout/vProcess5"/>
    <dgm:cxn modelId="{4C7D1C91-74AA-C849-B555-9A0882261C4F}" srcId="{8DFCD267-52E3-6B40-9726-16542FE043FE}" destId="{9733148A-792B-D640-9762-46624D4F16DE}" srcOrd="2" destOrd="0" parTransId="{E81A76E1-3206-A649-B718-9004A88CD65E}" sibTransId="{65846AB0-F9B0-D44C-864F-12199257E523}"/>
    <dgm:cxn modelId="{ADA2CBB7-FF6E-2B45-9AA3-F0306785150F}" type="presOf" srcId="{9733148A-792B-D640-9762-46624D4F16DE}" destId="{BAF6AEC3-14C4-8341-91C7-490BCFC9D3A5}" srcOrd="0" destOrd="0" presId="urn:microsoft.com/office/officeart/2005/8/layout/vProcess5"/>
    <dgm:cxn modelId="{C8E7C671-4862-744A-9F41-FE663FB91A35}" type="presOf" srcId="{9733148A-792B-D640-9762-46624D4F16DE}" destId="{01082915-E2AC-024D-9118-F2C86CFCDFF9}" srcOrd="1" destOrd="0" presId="urn:microsoft.com/office/officeart/2005/8/layout/vProcess5"/>
    <dgm:cxn modelId="{B0463E7B-703C-8A4F-9D71-2713C6AEE48A}" type="presOf" srcId="{65846AB0-F9B0-D44C-864F-12199257E523}" destId="{0EFF6818-0957-9948-94C7-E1CA1B37331D}" srcOrd="0" destOrd="0" presId="urn:microsoft.com/office/officeart/2005/8/layout/vProcess5"/>
    <dgm:cxn modelId="{08FF5D7C-0004-6B44-A218-052DCA5D1FDD}" type="presOf" srcId="{1A4B6E50-A988-4B4B-A644-746216EC4D08}" destId="{04A21203-77FF-EA45-B8F0-6B89154CE7D3}" srcOrd="1" destOrd="0" presId="urn:microsoft.com/office/officeart/2005/8/layout/vProcess5"/>
    <dgm:cxn modelId="{D0973602-BB34-5948-AF9F-B51AA9833900}" type="presOf" srcId="{8DFCD267-52E3-6B40-9726-16542FE043FE}" destId="{D7931683-5295-5E4E-9620-300F78A9C293}" srcOrd="0" destOrd="0" presId="urn:microsoft.com/office/officeart/2005/8/layout/vProcess5"/>
    <dgm:cxn modelId="{6F04B192-715B-8A4D-8A8D-AF4A228E1A66}" type="presOf" srcId="{16F168D6-1269-E746-8103-89CFE0677E09}" destId="{1599B66D-4AB4-5C4D-9A1E-DA0AD5E7F167}" srcOrd="0" destOrd="0" presId="urn:microsoft.com/office/officeart/2005/8/layout/vProcess5"/>
    <dgm:cxn modelId="{014B90CF-D462-F842-A693-91014BAEF6C5}" type="presOf" srcId="{FDC2F298-AC8B-9648-9387-C26DEA34B59F}" destId="{E00A0E21-57C0-6D48-A252-CE896E3F599B}" srcOrd="1" destOrd="0" presId="urn:microsoft.com/office/officeart/2005/8/layout/vProcess5"/>
    <dgm:cxn modelId="{1750A38F-5D5E-AB4D-AB66-8AF85C8B73C0}" type="presOf" srcId="{1A4B6E50-A988-4B4B-A644-746216EC4D08}" destId="{12608647-51E5-8F4B-89ED-8B05FE9370FD}" srcOrd="0" destOrd="0" presId="urn:microsoft.com/office/officeart/2005/8/layout/vProcess5"/>
    <dgm:cxn modelId="{0E24A073-DC68-D543-949F-6DDE1740AC46}" type="presOf" srcId="{09F526CA-59A2-D846-A512-E746698C62D4}" destId="{4D3E6968-C7BF-624D-90DE-7A5505FA9F4C}" srcOrd="0" destOrd="0" presId="urn:microsoft.com/office/officeart/2005/8/layout/vProcess5"/>
    <dgm:cxn modelId="{70B4B729-D9F8-8A49-B390-60C552981843}" type="presParOf" srcId="{D7931683-5295-5E4E-9620-300F78A9C293}" destId="{5E4B710E-2F20-5C48-895B-2926CE75DD9D}" srcOrd="0" destOrd="0" presId="urn:microsoft.com/office/officeart/2005/8/layout/vProcess5"/>
    <dgm:cxn modelId="{69FF52CD-E4FB-634F-B2AC-6DB36EAB1496}" type="presParOf" srcId="{D7931683-5295-5E4E-9620-300F78A9C293}" destId="{12608647-51E5-8F4B-89ED-8B05FE9370FD}" srcOrd="1" destOrd="0" presId="urn:microsoft.com/office/officeart/2005/8/layout/vProcess5"/>
    <dgm:cxn modelId="{F6DDDCD1-CD25-954D-A98C-5406653DB628}" type="presParOf" srcId="{D7931683-5295-5E4E-9620-300F78A9C293}" destId="{1599B66D-4AB4-5C4D-9A1E-DA0AD5E7F167}" srcOrd="2" destOrd="0" presId="urn:microsoft.com/office/officeart/2005/8/layout/vProcess5"/>
    <dgm:cxn modelId="{A3037B00-365D-D844-8A9C-7AE81E44248A}" type="presParOf" srcId="{D7931683-5295-5E4E-9620-300F78A9C293}" destId="{BAF6AEC3-14C4-8341-91C7-490BCFC9D3A5}" srcOrd="3" destOrd="0" presId="urn:microsoft.com/office/officeart/2005/8/layout/vProcess5"/>
    <dgm:cxn modelId="{19A68205-B60F-244A-9D45-E5D5B48FC6D9}" type="presParOf" srcId="{D7931683-5295-5E4E-9620-300F78A9C293}" destId="{0587A39A-4A80-F044-81D6-D742DCDA9914}" srcOrd="4" destOrd="0" presId="urn:microsoft.com/office/officeart/2005/8/layout/vProcess5"/>
    <dgm:cxn modelId="{7D8B65F5-8A58-894F-8ABF-B87ED21EC993}" type="presParOf" srcId="{D7931683-5295-5E4E-9620-300F78A9C293}" destId="{4D3E6968-C7BF-624D-90DE-7A5505FA9F4C}" srcOrd="5" destOrd="0" presId="urn:microsoft.com/office/officeart/2005/8/layout/vProcess5"/>
    <dgm:cxn modelId="{3CD3DB90-FF54-9345-92B9-BD06654B8B3E}" type="presParOf" srcId="{D7931683-5295-5E4E-9620-300F78A9C293}" destId="{365A4C86-FA7A-EB43-AF7D-461489B2D3E2}" srcOrd="6" destOrd="0" presId="urn:microsoft.com/office/officeart/2005/8/layout/vProcess5"/>
    <dgm:cxn modelId="{74A4852A-1BEF-554C-BD84-E5CEAF8C5578}" type="presParOf" srcId="{D7931683-5295-5E4E-9620-300F78A9C293}" destId="{0EFF6818-0957-9948-94C7-E1CA1B37331D}" srcOrd="7" destOrd="0" presId="urn:microsoft.com/office/officeart/2005/8/layout/vProcess5"/>
    <dgm:cxn modelId="{5FB4EFD1-B43B-4C40-94FF-3F593C41E160}" type="presParOf" srcId="{D7931683-5295-5E4E-9620-300F78A9C293}" destId="{04A21203-77FF-EA45-B8F0-6B89154CE7D3}" srcOrd="8" destOrd="0" presId="urn:microsoft.com/office/officeart/2005/8/layout/vProcess5"/>
    <dgm:cxn modelId="{DC58593A-D6DA-194C-B0CD-0A29F7516A12}" type="presParOf" srcId="{D7931683-5295-5E4E-9620-300F78A9C293}" destId="{98207491-05C7-654D-86D7-10276FF57CDD}" srcOrd="9" destOrd="0" presId="urn:microsoft.com/office/officeart/2005/8/layout/vProcess5"/>
    <dgm:cxn modelId="{4DA814C3-1981-A34D-8015-96B5A018F767}" type="presParOf" srcId="{D7931683-5295-5E4E-9620-300F78A9C293}" destId="{01082915-E2AC-024D-9118-F2C86CFCDFF9}" srcOrd="10" destOrd="0" presId="urn:microsoft.com/office/officeart/2005/8/layout/vProcess5"/>
    <dgm:cxn modelId="{483B2597-0872-F543-9DD5-0CA5F1BDFB5E}" type="presParOf" srcId="{D7931683-5295-5E4E-9620-300F78A9C293}" destId="{E00A0E21-57C0-6D48-A252-CE896E3F599B}" srcOrd="11"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8DFCD267-52E3-6B40-9726-16542FE043FE}" type="doc">
      <dgm:prSet loTypeId="urn:microsoft.com/office/officeart/2005/8/layout/vProcess5" loCatId="" qsTypeId="urn:microsoft.com/office/officeart/2005/8/quickstyle/simple4" qsCatId="simple" csTypeId="urn:microsoft.com/office/officeart/2005/8/colors/accent1_2" csCatId="accent1" phldr="1"/>
      <dgm:spPr/>
      <dgm:t>
        <a:bodyPr/>
        <a:lstStyle/>
        <a:p>
          <a:endParaRPr lang="en-US"/>
        </a:p>
      </dgm:t>
    </dgm:pt>
    <dgm:pt modelId="{1A4B6E50-A988-4B4B-A644-746216EC4D08}">
      <dgm:prSet>
        <dgm:style>
          <a:lnRef idx="3">
            <a:schemeClr val="lt1"/>
          </a:lnRef>
          <a:fillRef idx="1">
            <a:schemeClr val="accent3"/>
          </a:fillRef>
          <a:effectRef idx="1">
            <a:schemeClr val="accent3"/>
          </a:effectRef>
          <a:fontRef idx="minor">
            <a:schemeClr val="lt1"/>
          </a:fontRef>
        </dgm:style>
      </dgm:prSet>
      <dgm:spPr/>
      <dgm:t>
        <a:bodyPr/>
        <a:lstStyle/>
        <a:p>
          <a:r>
            <a:rPr lang="en-US" dirty="0" smtClean="0"/>
            <a:t>Measure Impact</a:t>
          </a:r>
          <a:endParaRPr lang="en-US" dirty="0"/>
        </a:p>
      </dgm:t>
    </dgm:pt>
    <dgm:pt modelId="{3FF20821-EF5C-9C43-9D6C-C6783649D239}" type="parTrans" cxnId="{3A41F96F-FC06-3448-9DE1-E4CF17BE5C8F}">
      <dgm:prSet/>
      <dgm:spPr/>
      <dgm:t>
        <a:bodyPr/>
        <a:lstStyle/>
        <a:p>
          <a:endParaRPr lang="en-US"/>
        </a:p>
      </dgm:t>
    </dgm:pt>
    <dgm:pt modelId="{09F526CA-59A2-D846-A512-E746698C62D4}" type="sibTrans" cxnId="{3A41F96F-FC06-3448-9DE1-E4CF17BE5C8F}">
      <dgm:prSet/>
      <dgm:spPr/>
      <dgm:t>
        <a:bodyPr/>
        <a:lstStyle/>
        <a:p>
          <a:endParaRPr lang="en-US"/>
        </a:p>
      </dgm:t>
    </dgm:pt>
    <dgm:pt modelId="{FDC2F298-AC8B-9648-9387-C26DEA34B59F}">
      <dgm:prSet>
        <dgm:style>
          <a:lnRef idx="3">
            <a:schemeClr val="lt1"/>
          </a:lnRef>
          <a:fillRef idx="1">
            <a:schemeClr val="accent3"/>
          </a:fillRef>
          <a:effectRef idx="1">
            <a:schemeClr val="accent3"/>
          </a:effectRef>
          <a:fontRef idx="minor">
            <a:schemeClr val="lt1"/>
          </a:fontRef>
        </dgm:style>
      </dgm:prSet>
      <dgm:spPr/>
      <dgm:t>
        <a:bodyPr/>
        <a:lstStyle/>
        <a:p>
          <a:r>
            <a:rPr lang="en-US" dirty="0" smtClean="0"/>
            <a:t>Organize </a:t>
          </a:r>
          <a:r>
            <a:rPr lang="en-US" dirty="0" smtClean="0"/>
            <a:t>for Adaptation</a:t>
          </a:r>
          <a:endParaRPr lang="en-US" dirty="0"/>
        </a:p>
      </dgm:t>
    </dgm:pt>
    <dgm:pt modelId="{DA1E22DB-A60E-2347-9A9C-B1B3B9C05093}" type="parTrans" cxnId="{11B8E909-54A2-3F48-8D85-0C9B5EDC30D6}">
      <dgm:prSet/>
      <dgm:spPr/>
      <dgm:t>
        <a:bodyPr/>
        <a:lstStyle/>
        <a:p>
          <a:endParaRPr lang="en-US"/>
        </a:p>
      </dgm:t>
    </dgm:pt>
    <dgm:pt modelId="{BBFB2499-AB61-E74F-975A-BAFEBC2D6E0F}" type="sibTrans" cxnId="{11B8E909-54A2-3F48-8D85-0C9B5EDC30D6}">
      <dgm:prSet/>
      <dgm:spPr/>
      <dgm:t>
        <a:bodyPr/>
        <a:lstStyle/>
        <a:p>
          <a:endParaRPr lang="en-US"/>
        </a:p>
      </dgm:t>
    </dgm:pt>
    <dgm:pt modelId="{9733148A-792B-D640-9762-46624D4F16DE}">
      <dgm:prSet>
        <dgm:style>
          <a:lnRef idx="3">
            <a:schemeClr val="lt1"/>
          </a:lnRef>
          <a:fillRef idx="1">
            <a:schemeClr val="accent3"/>
          </a:fillRef>
          <a:effectRef idx="1">
            <a:schemeClr val="accent3"/>
          </a:effectRef>
          <a:fontRef idx="minor">
            <a:schemeClr val="lt1"/>
          </a:fontRef>
        </dgm:style>
      </dgm:prSet>
      <dgm:spPr/>
      <dgm:t>
        <a:bodyPr/>
        <a:lstStyle/>
        <a:p>
          <a:r>
            <a:rPr lang="en-US" dirty="0" smtClean="0"/>
            <a:t>Deliver Frequently</a:t>
          </a:r>
          <a:endParaRPr lang="en-US" dirty="0"/>
        </a:p>
      </dgm:t>
    </dgm:pt>
    <dgm:pt modelId="{E81A76E1-3206-A649-B718-9004A88CD65E}" type="parTrans" cxnId="{4C7D1C91-74AA-C849-B555-9A0882261C4F}">
      <dgm:prSet/>
      <dgm:spPr/>
      <dgm:t>
        <a:bodyPr/>
        <a:lstStyle/>
        <a:p>
          <a:endParaRPr lang="en-US"/>
        </a:p>
      </dgm:t>
    </dgm:pt>
    <dgm:pt modelId="{65846AB0-F9B0-D44C-864F-12199257E523}" type="sibTrans" cxnId="{4C7D1C91-74AA-C849-B555-9A0882261C4F}">
      <dgm:prSet/>
      <dgm:spPr/>
      <dgm:t>
        <a:bodyPr/>
        <a:lstStyle/>
        <a:p>
          <a:endParaRPr lang="en-US"/>
        </a:p>
      </dgm:t>
    </dgm:pt>
    <dgm:pt modelId="{16F168D6-1269-E746-8103-89CFE0677E09}">
      <dgm:prSet phldrT="[Text]">
        <dgm:style>
          <a:lnRef idx="3">
            <a:schemeClr val="lt1"/>
          </a:lnRef>
          <a:fillRef idx="1">
            <a:schemeClr val="accent4"/>
          </a:fillRef>
          <a:effectRef idx="1">
            <a:schemeClr val="accent4"/>
          </a:effectRef>
          <a:fontRef idx="minor">
            <a:schemeClr val="lt1"/>
          </a:fontRef>
        </dgm:style>
      </dgm:prSet>
      <dgm:spPr/>
      <dgm:t>
        <a:bodyPr/>
        <a:lstStyle/>
        <a:p>
          <a:r>
            <a:rPr lang="en-US" dirty="0" smtClean="0"/>
            <a:t>Experiment More, Plan Less</a:t>
          </a:r>
          <a:endParaRPr lang="en-US" dirty="0"/>
        </a:p>
      </dgm:t>
    </dgm:pt>
    <dgm:pt modelId="{C9F1FB32-4188-7949-824E-6E1706F4866A}" type="sibTrans" cxnId="{F031EB2C-07EF-5B48-8D08-FC02D22B59F9}">
      <dgm:prSet/>
      <dgm:spPr/>
      <dgm:t>
        <a:bodyPr/>
        <a:lstStyle/>
        <a:p>
          <a:endParaRPr lang="en-US"/>
        </a:p>
      </dgm:t>
    </dgm:pt>
    <dgm:pt modelId="{EE3463EF-E71D-B543-AAB4-506F5DC62BFA}" type="parTrans" cxnId="{F031EB2C-07EF-5B48-8D08-FC02D22B59F9}">
      <dgm:prSet/>
      <dgm:spPr/>
      <dgm:t>
        <a:bodyPr/>
        <a:lstStyle/>
        <a:p>
          <a:endParaRPr lang="en-US"/>
        </a:p>
      </dgm:t>
    </dgm:pt>
    <dgm:pt modelId="{D7931683-5295-5E4E-9620-300F78A9C293}" type="pres">
      <dgm:prSet presAssocID="{8DFCD267-52E3-6B40-9726-16542FE043FE}" presName="outerComposite" presStyleCnt="0">
        <dgm:presLayoutVars>
          <dgm:chMax val="5"/>
          <dgm:dir/>
          <dgm:resizeHandles val="exact"/>
        </dgm:presLayoutVars>
      </dgm:prSet>
      <dgm:spPr/>
      <dgm:t>
        <a:bodyPr/>
        <a:lstStyle/>
        <a:p>
          <a:endParaRPr lang="en-US"/>
        </a:p>
      </dgm:t>
    </dgm:pt>
    <dgm:pt modelId="{5E4B710E-2F20-5C48-895B-2926CE75DD9D}" type="pres">
      <dgm:prSet presAssocID="{8DFCD267-52E3-6B40-9726-16542FE043FE}" presName="dummyMaxCanvas" presStyleCnt="0">
        <dgm:presLayoutVars/>
      </dgm:prSet>
      <dgm:spPr/>
    </dgm:pt>
    <dgm:pt modelId="{12608647-51E5-8F4B-89ED-8B05FE9370FD}" type="pres">
      <dgm:prSet presAssocID="{8DFCD267-52E3-6B40-9726-16542FE043FE}" presName="FourNodes_1" presStyleLbl="node1" presStyleIdx="0" presStyleCnt="4">
        <dgm:presLayoutVars>
          <dgm:bulletEnabled val="1"/>
        </dgm:presLayoutVars>
      </dgm:prSet>
      <dgm:spPr/>
      <dgm:t>
        <a:bodyPr/>
        <a:lstStyle/>
        <a:p>
          <a:endParaRPr lang="en-US"/>
        </a:p>
      </dgm:t>
    </dgm:pt>
    <dgm:pt modelId="{1599B66D-4AB4-5C4D-9A1E-DA0AD5E7F167}" type="pres">
      <dgm:prSet presAssocID="{8DFCD267-52E3-6B40-9726-16542FE043FE}" presName="FourNodes_2" presStyleLbl="node1" presStyleIdx="1" presStyleCnt="4">
        <dgm:presLayoutVars>
          <dgm:bulletEnabled val="1"/>
        </dgm:presLayoutVars>
      </dgm:prSet>
      <dgm:spPr/>
      <dgm:t>
        <a:bodyPr/>
        <a:lstStyle/>
        <a:p>
          <a:endParaRPr lang="en-US"/>
        </a:p>
      </dgm:t>
    </dgm:pt>
    <dgm:pt modelId="{BAF6AEC3-14C4-8341-91C7-490BCFC9D3A5}" type="pres">
      <dgm:prSet presAssocID="{8DFCD267-52E3-6B40-9726-16542FE043FE}" presName="FourNodes_3" presStyleLbl="node1" presStyleIdx="2" presStyleCnt="4">
        <dgm:presLayoutVars>
          <dgm:bulletEnabled val="1"/>
        </dgm:presLayoutVars>
      </dgm:prSet>
      <dgm:spPr/>
      <dgm:t>
        <a:bodyPr/>
        <a:lstStyle/>
        <a:p>
          <a:endParaRPr lang="en-US"/>
        </a:p>
      </dgm:t>
    </dgm:pt>
    <dgm:pt modelId="{0587A39A-4A80-F044-81D6-D742DCDA9914}" type="pres">
      <dgm:prSet presAssocID="{8DFCD267-52E3-6B40-9726-16542FE043FE}" presName="FourNodes_4" presStyleLbl="node1" presStyleIdx="3" presStyleCnt="4">
        <dgm:presLayoutVars>
          <dgm:bulletEnabled val="1"/>
        </dgm:presLayoutVars>
      </dgm:prSet>
      <dgm:spPr/>
      <dgm:t>
        <a:bodyPr/>
        <a:lstStyle/>
        <a:p>
          <a:endParaRPr lang="en-US"/>
        </a:p>
      </dgm:t>
    </dgm:pt>
    <dgm:pt modelId="{4D3E6968-C7BF-624D-90DE-7A5505FA9F4C}" type="pres">
      <dgm:prSet presAssocID="{8DFCD267-52E3-6B40-9726-16542FE043FE}" presName="FourConn_1-2" presStyleLbl="fgAccFollowNode1" presStyleIdx="0" presStyleCnt="3">
        <dgm:presLayoutVars>
          <dgm:bulletEnabled val="1"/>
        </dgm:presLayoutVars>
      </dgm:prSet>
      <dgm:spPr/>
      <dgm:t>
        <a:bodyPr/>
        <a:lstStyle/>
        <a:p>
          <a:endParaRPr lang="en-US"/>
        </a:p>
      </dgm:t>
    </dgm:pt>
    <dgm:pt modelId="{365A4C86-FA7A-EB43-AF7D-461489B2D3E2}" type="pres">
      <dgm:prSet presAssocID="{8DFCD267-52E3-6B40-9726-16542FE043FE}" presName="FourConn_2-3" presStyleLbl="fgAccFollowNode1" presStyleIdx="1" presStyleCnt="3">
        <dgm:presLayoutVars>
          <dgm:bulletEnabled val="1"/>
        </dgm:presLayoutVars>
      </dgm:prSet>
      <dgm:spPr/>
      <dgm:t>
        <a:bodyPr/>
        <a:lstStyle/>
        <a:p>
          <a:endParaRPr lang="en-US"/>
        </a:p>
      </dgm:t>
    </dgm:pt>
    <dgm:pt modelId="{0EFF6818-0957-9948-94C7-E1CA1B37331D}" type="pres">
      <dgm:prSet presAssocID="{8DFCD267-52E3-6B40-9726-16542FE043FE}" presName="FourConn_3-4" presStyleLbl="fgAccFollowNode1" presStyleIdx="2" presStyleCnt="3">
        <dgm:presLayoutVars>
          <dgm:bulletEnabled val="1"/>
        </dgm:presLayoutVars>
      </dgm:prSet>
      <dgm:spPr/>
      <dgm:t>
        <a:bodyPr/>
        <a:lstStyle/>
        <a:p>
          <a:endParaRPr lang="en-US"/>
        </a:p>
      </dgm:t>
    </dgm:pt>
    <dgm:pt modelId="{04A21203-77FF-EA45-B8F0-6B89154CE7D3}" type="pres">
      <dgm:prSet presAssocID="{8DFCD267-52E3-6B40-9726-16542FE043FE}" presName="FourNodes_1_text" presStyleLbl="node1" presStyleIdx="3" presStyleCnt="4">
        <dgm:presLayoutVars>
          <dgm:bulletEnabled val="1"/>
        </dgm:presLayoutVars>
      </dgm:prSet>
      <dgm:spPr/>
      <dgm:t>
        <a:bodyPr/>
        <a:lstStyle/>
        <a:p>
          <a:endParaRPr lang="en-US"/>
        </a:p>
      </dgm:t>
    </dgm:pt>
    <dgm:pt modelId="{98207491-05C7-654D-86D7-10276FF57CDD}" type="pres">
      <dgm:prSet presAssocID="{8DFCD267-52E3-6B40-9726-16542FE043FE}" presName="FourNodes_2_text" presStyleLbl="node1" presStyleIdx="3" presStyleCnt="4">
        <dgm:presLayoutVars>
          <dgm:bulletEnabled val="1"/>
        </dgm:presLayoutVars>
      </dgm:prSet>
      <dgm:spPr/>
      <dgm:t>
        <a:bodyPr/>
        <a:lstStyle/>
        <a:p>
          <a:endParaRPr lang="en-US"/>
        </a:p>
      </dgm:t>
    </dgm:pt>
    <dgm:pt modelId="{01082915-E2AC-024D-9118-F2C86CFCDFF9}" type="pres">
      <dgm:prSet presAssocID="{8DFCD267-52E3-6B40-9726-16542FE043FE}" presName="FourNodes_3_text" presStyleLbl="node1" presStyleIdx="3" presStyleCnt="4">
        <dgm:presLayoutVars>
          <dgm:bulletEnabled val="1"/>
        </dgm:presLayoutVars>
      </dgm:prSet>
      <dgm:spPr/>
      <dgm:t>
        <a:bodyPr/>
        <a:lstStyle/>
        <a:p>
          <a:endParaRPr lang="en-US"/>
        </a:p>
      </dgm:t>
    </dgm:pt>
    <dgm:pt modelId="{E00A0E21-57C0-6D48-A252-CE896E3F599B}" type="pres">
      <dgm:prSet presAssocID="{8DFCD267-52E3-6B40-9726-16542FE043FE}" presName="FourNodes_4_text" presStyleLbl="node1" presStyleIdx="3" presStyleCnt="4">
        <dgm:presLayoutVars>
          <dgm:bulletEnabled val="1"/>
        </dgm:presLayoutVars>
      </dgm:prSet>
      <dgm:spPr/>
      <dgm:t>
        <a:bodyPr/>
        <a:lstStyle/>
        <a:p>
          <a:endParaRPr lang="en-US"/>
        </a:p>
      </dgm:t>
    </dgm:pt>
  </dgm:ptLst>
  <dgm:cxnLst>
    <dgm:cxn modelId="{344A717C-5DA0-8E4C-BE89-69FA5567754E}" type="presOf" srcId="{1A4B6E50-A988-4B4B-A644-746216EC4D08}" destId="{98207491-05C7-654D-86D7-10276FF57CDD}" srcOrd="1" destOrd="0" presId="urn:microsoft.com/office/officeart/2005/8/layout/vProcess5"/>
    <dgm:cxn modelId="{5125461D-DA21-D347-A828-DA93CCEF8F2D}" type="presOf" srcId="{C9F1FB32-4188-7949-824E-6E1706F4866A}" destId="{0EFF6818-0957-9948-94C7-E1CA1B37331D}" srcOrd="0" destOrd="0" presId="urn:microsoft.com/office/officeart/2005/8/layout/vProcess5"/>
    <dgm:cxn modelId="{46EE7A9F-539C-9643-A2C5-AD180D9DFBAD}" type="presOf" srcId="{1A4B6E50-A988-4B4B-A644-746216EC4D08}" destId="{1599B66D-4AB4-5C4D-9A1E-DA0AD5E7F167}" srcOrd="0" destOrd="0" presId="urn:microsoft.com/office/officeart/2005/8/layout/vProcess5"/>
    <dgm:cxn modelId="{CF6476FD-3C41-EE4C-A7C0-D96398AE1327}" type="presOf" srcId="{FDC2F298-AC8B-9648-9387-C26DEA34B59F}" destId="{0587A39A-4A80-F044-81D6-D742DCDA9914}" srcOrd="0" destOrd="0" presId="urn:microsoft.com/office/officeart/2005/8/layout/vProcess5"/>
    <dgm:cxn modelId="{3A41F96F-FC06-3448-9DE1-E4CF17BE5C8F}" srcId="{8DFCD267-52E3-6B40-9726-16542FE043FE}" destId="{1A4B6E50-A988-4B4B-A644-746216EC4D08}" srcOrd="1" destOrd="0" parTransId="{3FF20821-EF5C-9C43-9D6C-C6783649D239}" sibTransId="{09F526CA-59A2-D846-A512-E746698C62D4}"/>
    <dgm:cxn modelId="{F1022447-FE7D-8D4E-AF23-FF332B896FE1}" type="presOf" srcId="{FDC2F298-AC8B-9648-9387-C26DEA34B59F}" destId="{E00A0E21-57C0-6D48-A252-CE896E3F599B}" srcOrd="1" destOrd="0" presId="urn:microsoft.com/office/officeart/2005/8/layout/vProcess5"/>
    <dgm:cxn modelId="{22250B1A-D891-A94A-A86F-34A28F01A593}" type="presOf" srcId="{09F526CA-59A2-D846-A512-E746698C62D4}" destId="{365A4C86-FA7A-EB43-AF7D-461489B2D3E2}" srcOrd="0" destOrd="0" presId="urn:microsoft.com/office/officeart/2005/8/layout/vProcess5"/>
    <dgm:cxn modelId="{CA8B6590-90AF-E54A-AB69-C4EF6A4734E4}" type="presOf" srcId="{9733148A-792B-D640-9762-46624D4F16DE}" destId="{04A21203-77FF-EA45-B8F0-6B89154CE7D3}" srcOrd="1" destOrd="0" presId="urn:microsoft.com/office/officeart/2005/8/layout/vProcess5"/>
    <dgm:cxn modelId="{EBFF8351-9DEF-2B43-90E2-B38AC0F24BA6}" type="presOf" srcId="{8DFCD267-52E3-6B40-9726-16542FE043FE}" destId="{D7931683-5295-5E4E-9620-300F78A9C293}" srcOrd="0" destOrd="0" presId="urn:microsoft.com/office/officeart/2005/8/layout/vProcess5"/>
    <dgm:cxn modelId="{4C7D1C91-74AA-C849-B555-9A0882261C4F}" srcId="{8DFCD267-52E3-6B40-9726-16542FE043FE}" destId="{9733148A-792B-D640-9762-46624D4F16DE}" srcOrd="0" destOrd="0" parTransId="{E81A76E1-3206-A649-B718-9004A88CD65E}" sibTransId="{65846AB0-F9B0-D44C-864F-12199257E523}"/>
    <dgm:cxn modelId="{E5A60661-D5CF-FE43-9E64-EB1A9798F5F3}" type="presOf" srcId="{16F168D6-1269-E746-8103-89CFE0677E09}" destId="{BAF6AEC3-14C4-8341-91C7-490BCFC9D3A5}" srcOrd="0" destOrd="0" presId="urn:microsoft.com/office/officeart/2005/8/layout/vProcess5"/>
    <dgm:cxn modelId="{F031EB2C-07EF-5B48-8D08-FC02D22B59F9}" srcId="{8DFCD267-52E3-6B40-9726-16542FE043FE}" destId="{16F168D6-1269-E746-8103-89CFE0677E09}" srcOrd="2" destOrd="0" parTransId="{EE3463EF-E71D-B543-AAB4-506F5DC62BFA}" sibTransId="{C9F1FB32-4188-7949-824E-6E1706F4866A}"/>
    <dgm:cxn modelId="{38360C87-77CE-2E4F-BE3A-7C396E6188AB}" type="presOf" srcId="{16F168D6-1269-E746-8103-89CFE0677E09}" destId="{01082915-E2AC-024D-9118-F2C86CFCDFF9}" srcOrd="1" destOrd="0" presId="urn:microsoft.com/office/officeart/2005/8/layout/vProcess5"/>
    <dgm:cxn modelId="{D96D84BA-04B2-3045-B492-8FA442731A58}" type="presOf" srcId="{65846AB0-F9B0-D44C-864F-12199257E523}" destId="{4D3E6968-C7BF-624D-90DE-7A5505FA9F4C}" srcOrd="0" destOrd="0" presId="urn:microsoft.com/office/officeart/2005/8/layout/vProcess5"/>
    <dgm:cxn modelId="{A24FD732-E376-EE43-AA6E-9322AA4239A4}" type="presOf" srcId="{9733148A-792B-D640-9762-46624D4F16DE}" destId="{12608647-51E5-8F4B-89ED-8B05FE9370FD}" srcOrd="0" destOrd="0" presId="urn:microsoft.com/office/officeart/2005/8/layout/vProcess5"/>
    <dgm:cxn modelId="{11B8E909-54A2-3F48-8D85-0C9B5EDC30D6}" srcId="{8DFCD267-52E3-6B40-9726-16542FE043FE}" destId="{FDC2F298-AC8B-9648-9387-C26DEA34B59F}" srcOrd="3" destOrd="0" parTransId="{DA1E22DB-A60E-2347-9A9C-B1B3B9C05093}" sibTransId="{BBFB2499-AB61-E74F-975A-BAFEBC2D6E0F}"/>
    <dgm:cxn modelId="{E3BF225B-0235-B545-BC98-B21E22CF4FDD}" type="presParOf" srcId="{D7931683-5295-5E4E-9620-300F78A9C293}" destId="{5E4B710E-2F20-5C48-895B-2926CE75DD9D}" srcOrd="0" destOrd="0" presId="urn:microsoft.com/office/officeart/2005/8/layout/vProcess5"/>
    <dgm:cxn modelId="{F963CDBC-20D5-EF46-B9A1-151EB17FF6B8}" type="presParOf" srcId="{D7931683-5295-5E4E-9620-300F78A9C293}" destId="{12608647-51E5-8F4B-89ED-8B05FE9370FD}" srcOrd="1" destOrd="0" presId="urn:microsoft.com/office/officeart/2005/8/layout/vProcess5"/>
    <dgm:cxn modelId="{B4D15206-CEDA-2F47-96F6-8B39CACCA4E7}" type="presParOf" srcId="{D7931683-5295-5E4E-9620-300F78A9C293}" destId="{1599B66D-4AB4-5C4D-9A1E-DA0AD5E7F167}" srcOrd="2" destOrd="0" presId="urn:microsoft.com/office/officeart/2005/8/layout/vProcess5"/>
    <dgm:cxn modelId="{DEED6F6F-D885-804C-A029-3F68D3564723}" type="presParOf" srcId="{D7931683-5295-5E4E-9620-300F78A9C293}" destId="{BAF6AEC3-14C4-8341-91C7-490BCFC9D3A5}" srcOrd="3" destOrd="0" presId="urn:microsoft.com/office/officeart/2005/8/layout/vProcess5"/>
    <dgm:cxn modelId="{1EDD4CB4-FE04-A147-B110-BFDA24CB8822}" type="presParOf" srcId="{D7931683-5295-5E4E-9620-300F78A9C293}" destId="{0587A39A-4A80-F044-81D6-D742DCDA9914}" srcOrd="4" destOrd="0" presId="urn:microsoft.com/office/officeart/2005/8/layout/vProcess5"/>
    <dgm:cxn modelId="{486ADBC0-CD44-944A-A3C8-8D95A63C74B6}" type="presParOf" srcId="{D7931683-5295-5E4E-9620-300F78A9C293}" destId="{4D3E6968-C7BF-624D-90DE-7A5505FA9F4C}" srcOrd="5" destOrd="0" presId="urn:microsoft.com/office/officeart/2005/8/layout/vProcess5"/>
    <dgm:cxn modelId="{B62E74CC-2FC3-B74B-9E40-47F3EC74DEF2}" type="presParOf" srcId="{D7931683-5295-5E4E-9620-300F78A9C293}" destId="{365A4C86-FA7A-EB43-AF7D-461489B2D3E2}" srcOrd="6" destOrd="0" presId="urn:microsoft.com/office/officeart/2005/8/layout/vProcess5"/>
    <dgm:cxn modelId="{AD51E5F5-6690-C243-8065-644EE6A11C45}" type="presParOf" srcId="{D7931683-5295-5E4E-9620-300F78A9C293}" destId="{0EFF6818-0957-9948-94C7-E1CA1B37331D}" srcOrd="7" destOrd="0" presId="urn:microsoft.com/office/officeart/2005/8/layout/vProcess5"/>
    <dgm:cxn modelId="{A4111800-EB65-4948-A487-6537D861B92A}" type="presParOf" srcId="{D7931683-5295-5E4E-9620-300F78A9C293}" destId="{04A21203-77FF-EA45-B8F0-6B89154CE7D3}" srcOrd="8" destOrd="0" presId="urn:microsoft.com/office/officeart/2005/8/layout/vProcess5"/>
    <dgm:cxn modelId="{D0AD2797-CD9A-4F45-90C0-697C3E769895}" type="presParOf" srcId="{D7931683-5295-5E4E-9620-300F78A9C293}" destId="{98207491-05C7-654D-86D7-10276FF57CDD}" srcOrd="9" destOrd="0" presId="urn:microsoft.com/office/officeart/2005/8/layout/vProcess5"/>
    <dgm:cxn modelId="{44299326-10AD-E745-B4B4-B825D132DF99}" type="presParOf" srcId="{D7931683-5295-5E4E-9620-300F78A9C293}" destId="{01082915-E2AC-024D-9118-F2C86CFCDFF9}" srcOrd="10" destOrd="0" presId="urn:microsoft.com/office/officeart/2005/8/layout/vProcess5"/>
    <dgm:cxn modelId="{E73A307C-05C6-314F-9E86-27640EC90B3D}" type="presParOf" srcId="{D7931683-5295-5E4E-9620-300F78A9C293}" destId="{E00A0E21-57C0-6D48-A252-CE896E3F599B}" srcOrd="11"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8DFCD267-52E3-6B40-9726-16542FE043FE}" type="doc">
      <dgm:prSet loTypeId="urn:microsoft.com/office/officeart/2005/8/layout/vProcess5" loCatId="" qsTypeId="urn:microsoft.com/office/officeart/2005/8/quickstyle/simple4" qsCatId="simple" csTypeId="urn:microsoft.com/office/officeart/2005/8/colors/accent1_2" csCatId="accent1" phldr="1"/>
      <dgm:spPr/>
      <dgm:t>
        <a:bodyPr/>
        <a:lstStyle/>
        <a:p>
          <a:endParaRPr lang="en-US"/>
        </a:p>
      </dgm:t>
    </dgm:pt>
    <dgm:pt modelId="{1A4B6E50-A988-4B4B-A644-746216EC4D08}">
      <dgm:prSet>
        <dgm:style>
          <a:lnRef idx="3">
            <a:schemeClr val="lt1"/>
          </a:lnRef>
          <a:fillRef idx="1">
            <a:schemeClr val="accent3"/>
          </a:fillRef>
          <a:effectRef idx="1">
            <a:schemeClr val="accent3"/>
          </a:effectRef>
          <a:fontRef idx="minor">
            <a:schemeClr val="lt1"/>
          </a:fontRef>
        </dgm:style>
      </dgm:prSet>
      <dgm:spPr/>
      <dgm:t>
        <a:bodyPr/>
        <a:lstStyle/>
        <a:p>
          <a:r>
            <a:rPr lang="en-US" dirty="0" smtClean="0"/>
            <a:t>Measure Impact</a:t>
          </a:r>
          <a:endParaRPr lang="en-US" dirty="0"/>
        </a:p>
      </dgm:t>
    </dgm:pt>
    <dgm:pt modelId="{3FF20821-EF5C-9C43-9D6C-C6783649D239}" type="parTrans" cxnId="{3A41F96F-FC06-3448-9DE1-E4CF17BE5C8F}">
      <dgm:prSet/>
      <dgm:spPr/>
      <dgm:t>
        <a:bodyPr/>
        <a:lstStyle/>
        <a:p>
          <a:endParaRPr lang="en-US"/>
        </a:p>
      </dgm:t>
    </dgm:pt>
    <dgm:pt modelId="{09F526CA-59A2-D846-A512-E746698C62D4}" type="sibTrans" cxnId="{3A41F96F-FC06-3448-9DE1-E4CF17BE5C8F}">
      <dgm:prSet/>
      <dgm:spPr/>
      <dgm:t>
        <a:bodyPr/>
        <a:lstStyle/>
        <a:p>
          <a:endParaRPr lang="en-US"/>
        </a:p>
      </dgm:t>
    </dgm:pt>
    <dgm:pt modelId="{FDC2F298-AC8B-9648-9387-C26DEA34B59F}">
      <dgm:prSet>
        <dgm:style>
          <a:lnRef idx="3">
            <a:schemeClr val="lt1"/>
          </a:lnRef>
          <a:fillRef idx="1">
            <a:schemeClr val="accent3"/>
          </a:fillRef>
          <a:effectRef idx="1">
            <a:schemeClr val="accent3"/>
          </a:effectRef>
          <a:fontRef idx="minor">
            <a:schemeClr val="lt1"/>
          </a:fontRef>
        </dgm:style>
      </dgm:prSet>
      <dgm:spPr/>
      <dgm:t>
        <a:bodyPr/>
        <a:lstStyle/>
        <a:p>
          <a:r>
            <a:rPr lang="en-US" dirty="0" smtClean="0"/>
            <a:t>Experiment</a:t>
          </a:r>
          <a:r>
            <a:rPr lang="en-US" baseline="0" dirty="0" smtClean="0"/>
            <a:t> More, Plan Less</a:t>
          </a:r>
          <a:endParaRPr lang="en-US" dirty="0"/>
        </a:p>
      </dgm:t>
    </dgm:pt>
    <dgm:pt modelId="{DA1E22DB-A60E-2347-9A9C-B1B3B9C05093}" type="parTrans" cxnId="{11B8E909-54A2-3F48-8D85-0C9B5EDC30D6}">
      <dgm:prSet/>
      <dgm:spPr/>
      <dgm:t>
        <a:bodyPr/>
        <a:lstStyle/>
        <a:p>
          <a:endParaRPr lang="en-US"/>
        </a:p>
      </dgm:t>
    </dgm:pt>
    <dgm:pt modelId="{BBFB2499-AB61-E74F-975A-BAFEBC2D6E0F}" type="sibTrans" cxnId="{11B8E909-54A2-3F48-8D85-0C9B5EDC30D6}">
      <dgm:prSet/>
      <dgm:spPr/>
      <dgm:t>
        <a:bodyPr/>
        <a:lstStyle/>
        <a:p>
          <a:endParaRPr lang="en-US"/>
        </a:p>
      </dgm:t>
    </dgm:pt>
    <dgm:pt modelId="{9733148A-792B-D640-9762-46624D4F16DE}">
      <dgm:prSet>
        <dgm:style>
          <a:lnRef idx="3">
            <a:schemeClr val="lt1"/>
          </a:lnRef>
          <a:fillRef idx="1">
            <a:schemeClr val="accent3"/>
          </a:fillRef>
          <a:effectRef idx="1">
            <a:schemeClr val="accent3"/>
          </a:effectRef>
          <a:fontRef idx="minor">
            <a:schemeClr val="lt1"/>
          </a:fontRef>
        </dgm:style>
      </dgm:prSet>
      <dgm:spPr/>
      <dgm:t>
        <a:bodyPr/>
        <a:lstStyle/>
        <a:p>
          <a:r>
            <a:rPr lang="en-US" dirty="0" smtClean="0"/>
            <a:t>Deliver Frequently</a:t>
          </a:r>
          <a:endParaRPr lang="en-US" dirty="0"/>
        </a:p>
      </dgm:t>
    </dgm:pt>
    <dgm:pt modelId="{E81A76E1-3206-A649-B718-9004A88CD65E}" type="parTrans" cxnId="{4C7D1C91-74AA-C849-B555-9A0882261C4F}">
      <dgm:prSet/>
      <dgm:spPr/>
      <dgm:t>
        <a:bodyPr/>
        <a:lstStyle/>
        <a:p>
          <a:endParaRPr lang="en-US"/>
        </a:p>
      </dgm:t>
    </dgm:pt>
    <dgm:pt modelId="{65846AB0-F9B0-D44C-864F-12199257E523}" type="sibTrans" cxnId="{4C7D1C91-74AA-C849-B555-9A0882261C4F}">
      <dgm:prSet/>
      <dgm:spPr/>
      <dgm:t>
        <a:bodyPr/>
        <a:lstStyle/>
        <a:p>
          <a:endParaRPr lang="en-US"/>
        </a:p>
      </dgm:t>
    </dgm:pt>
    <dgm:pt modelId="{16F168D6-1269-E746-8103-89CFE0677E09}">
      <dgm:prSet phldrT="[Text]">
        <dgm:style>
          <a:lnRef idx="3">
            <a:schemeClr val="lt1"/>
          </a:lnRef>
          <a:fillRef idx="1">
            <a:schemeClr val="accent4"/>
          </a:fillRef>
          <a:effectRef idx="1">
            <a:schemeClr val="accent4"/>
          </a:effectRef>
          <a:fontRef idx="minor">
            <a:schemeClr val="lt1"/>
          </a:fontRef>
        </dgm:style>
      </dgm:prSet>
      <dgm:spPr/>
      <dgm:t>
        <a:bodyPr/>
        <a:lstStyle/>
        <a:p>
          <a:r>
            <a:rPr lang="en-US" dirty="0" smtClean="0"/>
            <a:t>Organize for Adaptation</a:t>
          </a:r>
          <a:endParaRPr lang="en-US" dirty="0"/>
        </a:p>
      </dgm:t>
    </dgm:pt>
    <dgm:pt modelId="{C9F1FB32-4188-7949-824E-6E1706F4866A}" type="sibTrans" cxnId="{F031EB2C-07EF-5B48-8D08-FC02D22B59F9}">
      <dgm:prSet/>
      <dgm:spPr/>
      <dgm:t>
        <a:bodyPr/>
        <a:lstStyle/>
        <a:p>
          <a:endParaRPr lang="en-US"/>
        </a:p>
      </dgm:t>
    </dgm:pt>
    <dgm:pt modelId="{EE3463EF-E71D-B543-AAB4-506F5DC62BFA}" type="parTrans" cxnId="{F031EB2C-07EF-5B48-8D08-FC02D22B59F9}">
      <dgm:prSet/>
      <dgm:spPr/>
      <dgm:t>
        <a:bodyPr/>
        <a:lstStyle/>
        <a:p>
          <a:endParaRPr lang="en-US"/>
        </a:p>
      </dgm:t>
    </dgm:pt>
    <dgm:pt modelId="{D7931683-5295-5E4E-9620-300F78A9C293}" type="pres">
      <dgm:prSet presAssocID="{8DFCD267-52E3-6B40-9726-16542FE043FE}" presName="outerComposite" presStyleCnt="0">
        <dgm:presLayoutVars>
          <dgm:chMax val="5"/>
          <dgm:dir/>
          <dgm:resizeHandles val="exact"/>
        </dgm:presLayoutVars>
      </dgm:prSet>
      <dgm:spPr/>
      <dgm:t>
        <a:bodyPr/>
        <a:lstStyle/>
        <a:p>
          <a:endParaRPr lang="en-US"/>
        </a:p>
      </dgm:t>
    </dgm:pt>
    <dgm:pt modelId="{5E4B710E-2F20-5C48-895B-2926CE75DD9D}" type="pres">
      <dgm:prSet presAssocID="{8DFCD267-52E3-6B40-9726-16542FE043FE}" presName="dummyMaxCanvas" presStyleCnt="0">
        <dgm:presLayoutVars/>
      </dgm:prSet>
      <dgm:spPr/>
    </dgm:pt>
    <dgm:pt modelId="{12608647-51E5-8F4B-89ED-8B05FE9370FD}" type="pres">
      <dgm:prSet presAssocID="{8DFCD267-52E3-6B40-9726-16542FE043FE}" presName="FourNodes_1" presStyleLbl="node1" presStyleIdx="0" presStyleCnt="4">
        <dgm:presLayoutVars>
          <dgm:bulletEnabled val="1"/>
        </dgm:presLayoutVars>
      </dgm:prSet>
      <dgm:spPr/>
      <dgm:t>
        <a:bodyPr/>
        <a:lstStyle/>
        <a:p>
          <a:endParaRPr lang="en-US"/>
        </a:p>
      </dgm:t>
    </dgm:pt>
    <dgm:pt modelId="{1599B66D-4AB4-5C4D-9A1E-DA0AD5E7F167}" type="pres">
      <dgm:prSet presAssocID="{8DFCD267-52E3-6B40-9726-16542FE043FE}" presName="FourNodes_2" presStyleLbl="node1" presStyleIdx="1" presStyleCnt="4">
        <dgm:presLayoutVars>
          <dgm:bulletEnabled val="1"/>
        </dgm:presLayoutVars>
      </dgm:prSet>
      <dgm:spPr/>
      <dgm:t>
        <a:bodyPr/>
        <a:lstStyle/>
        <a:p>
          <a:endParaRPr lang="en-US"/>
        </a:p>
      </dgm:t>
    </dgm:pt>
    <dgm:pt modelId="{BAF6AEC3-14C4-8341-91C7-490BCFC9D3A5}" type="pres">
      <dgm:prSet presAssocID="{8DFCD267-52E3-6B40-9726-16542FE043FE}" presName="FourNodes_3" presStyleLbl="node1" presStyleIdx="2" presStyleCnt="4">
        <dgm:presLayoutVars>
          <dgm:bulletEnabled val="1"/>
        </dgm:presLayoutVars>
      </dgm:prSet>
      <dgm:spPr/>
      <dgm:t>
        <a:bodyPr/>
        <a:lstStyle/>
        <a:p>
          <a:endParaRPr lang="en-US"/>
        </a:p>
      </dgm:t>
    </dgm:pt>
    <dgm:pt modelId="{0587A39A-4A80-F044-81D6-D742DCDA9914}" type="pres">
      <dgm:prSet presAssocID="{8DFCD267-52E3-6B40-9726-16542FE043FE}" presName="FourNodes_4" presStyleLbl="node1" presStyleIdx="3" presStyleCnt="4">
        <dgm:presLayoutVars>
          <dgm:bulletEnabled val="1"/>
        </dgm:presLayoutVars>
      </dgm:prSet>
      <dgm:spPr/>
      <dgm:t>
        <a:bodyPr/>
        <a:lstStyle/>
        <a:p>
          <a:endParaRPr lang="en-US"/>
        </a:p>
      </dgm:t>
    </dgm:pt>
    <dgm:pt modelId="{4D3E6968-C7BF-624D-90DE-7A5505FA9F4C}" type="pres">
      <dgm:prSet presAssocID="{8DFCD267-52E3-6B40-9726-16542FE043FE}" presName="FourConn_1-2" presStyleLbl="fgAccFollowNode1" presStyleIdx="0" presStyleCnt="3">
        <dgm:presLayoutVars>
          <dgm:bulletEnabled val="1"/>
        </dgm:presLayoutVars>
      </dgm:prSet>
      <dgm:spPr/>
      <dgm:t>
        <a:bodyPr/>
        <a:lstStyle/>
        <a:p>
          <a:endParaRPr lang="en-US"/>
        </a:p>
      </dgm:t>
    </dgm:pt>
    <dgm:pt modelId="{365A4C86-FA7A-EB43-AF7D-461489B2D3E2}" type="pres">
      <dgm:prSet presAssocID="{8DFCD267-52E3-6B40-9726-16542FE043FE}" presName="FourConn_2-3" presStyleLbl="fgAccFollowNode1" presStyleIdx="1" presStyleCnt="3">
        <dgm:presLayoutVars>
          <dgm:bulletEnabled val="1"/>
        </dgm:presLayoutVars>
      </dgm:prSet>
      <dgm:spPr/>
      <dgm:t>
        <a:bodyPr/>
        <a:lstStyle/>
        <a:p>
          <a:endParaRPr lang="en-US"/>
        </a:p>
      </dgm:t>
    </dgm:pt>
    <dgm:pt modelId="{0EFF6818-0957-9948-94C7-E1CA1B37331D}" type="pres">
      <dgm:prSet presAssocID="{8DFCD267-52E3-6B40-9726-16542FE043FE}" presName="FourConn_3-4" presStyleLbl="fgAccFollowNode1" presStyleIdx="2" presStyleCnt="3">
        <dgm:presLayoutVars>
          <dgm:bulletEnabled val="1"/>
        </dgm:presLayoutVars>
      </dgm:prSet>
      <dgm:spPr/>
      <dgm:t>
        <a:bodyPr/>
        <a:lstStyle/>
        <a:p>
          <a:endParaRPr lang="en-US"/>
        </a:p>
      </dgm:t>
    </dgm:pt>
    <dgm:pt modelId="{04A21203-77FF-EA45-B8F0-6B89154CE7D3}" type="pres">
      <dgm:prSet presAssocID="{8DFCD267-52E3-6B40-9726-16542FE043FE}" presName="FourNodes_1_text" presStyleLbl="node1" presStyleIdx="3" presStyleCnt="4">
        <dgm:presLayoutVars>
          <dgm:bulletEnabled val="1"/>
        </dgm:presLayoutVars>
      </dgm:prSet>
      <dgm:spPr/>
      <dgm:t>
        <a:bodyPr/>
        <a:lstStyle/>
        <a:p>
          <a:endParaRPr lang="en-US"/>
        </a:p>
      </dgm:t>
    </dgm:pt>
    <dgm:pt modelId="{98207491-05C7-654D-86D7-10276FF57CDD}" type="pres">
      <dgm:prSet presAssocID="{8DFCD267-52E3-6B40-9726-16542FE043FE}" presName="FourNodes_2_text" presStyleLbl="node1" presStyleIdx="3" presStyleCnt="4">
        <dgm:presLayoutVars>
          <dgm:bulletEnabled val="1"/>
        </dgm:presLayoutVars>
      </dgm:prSet>
      <dgm:spPr/>
      <dgm:t>
        <a:bodyPr/>
        <a:lstStyle/>
        <a:p>
          <a:endParaRPr lang="en-US"/>
        </a:p>
      </dgm:t>
    </dgm:pt>
    <dgm:pt modelId="{01082915-E2AC-024D-9118-F2C86CFCDFF9}" type="pres">
      <dgm:prSet presAssocID="{8DFCD267-52E3-6B40-9726-16542FE043FE}" presName="FourNodes_3_text" presStyleLbl="node1" presStyleIdx="3" presStyleCnt="4">
        <dgm:presLayoutVars>
          <dgm:bulletEnabled val="1"/>
        </dgm:presLayoutVars>
      </dgm:prSet>
      <dgm:spPr/>
      <dgm:t>
        <a:bodyPr/>
        <a:lstStyle/>
        <a:p>
          <a:endParaRPr lang="en-US"/>
        </a:p>
      </dgm:t>
    </dgm:pt>
    <dgm:pt modelId="{E00A0E21-57C0-6D48-A252-CE896E3F599B}" type="pres">
      <dgm:prSet presAssocID="{8DFCD267-52E3-6B40-9726-16542FE043FE}" presName="FourNodes_4_text" presStyleLbl="node1" presStyleIdx="3" presStyleCnt="4">
        <dgm:presLayoutVars>
          <dgm:bulletEnabled val="1"/>
        </dgm:presLayoutVars>
      </dgm:prSet>
      <dgm:spPr/>
      <dgm:t>
        <a:bodyPr/>
        <a:lstStyle/>
        <a:p>
          <a:endParaRPr lang="en-US"/>
        </a:p>
      </dgm:t>
    </dgm:pt>
  </dgm:ptLst>
  <dgm:cxnLst>
    <dgm:cxn modelId="{F031EB2C-07EF-5B48-8D08-FC02D22B59F9}" srcId="{8DFCD267-52E3-6B40-9726-16542FE043FE}" destId="{16F168D6-1269-E746-8103-89CFE0677E09}" srcOrd="3" destOrd="0" parTransId="{EE3463EF-E71D-B543-AAB4-506F5DC62BFA}" sibTransId="{C9F1FB32-4188-7949-824E-6E1706F4866A}"/>
    <dgm:cxn modelId="{9A0E73F7-256D-A644-A433-AB41F8060910}" type="presOf" srcId="{1A4B6E50-A988-4B4B-A644-746216EC4D08}" destId="{98207491-05C7-654D-86D7-10276FF57CDD}" srcOrd="1" destOrd="0" presId="urn:microsoft.com/office/officeart/2005/8/layout/vProcess5"/>
    <dgm:cxn modelId="{7E7567EE-EB16-1944-911C-BCD51EA116EE}" type="presOf" srcId="{9733148A-792B-D640-9762-46624D4F16DE}" destId="{04A21203-77FF-EA45-B8F0-6B89154CE7D3}" srcOrd="1" destOrd="0" presId="urn:microsoft.com/office/officeart/2005/8/layout/vProcess5"/>
    <dgm:cxn modelId="{3A41F96F-FC06-3448-9DE1-E4CF17BE5C8F}" srcId="{8DFCD267-52E3-6B40-9726-16542FE043FE}" destId="{1A4B6E50-A988-4B4B-A644-746216EC4D08}" srcOrd="1" destOrd="0" parTransId="{3FF20821-EF5C-9C43-9D6C-C6783649D239}" sibTransId="{09F526CA-59A2-D846-A512-E746698C62D4}"/>
    <dgm:cxn modelId="{5CD0343E-688F-E442-9EBA-EA1200C38F6A}" type="presOf" srcId="{1A4B6E50-A988-4B4B-A644-746216EC4D08}" destId="{1599B66D-4AB4-5C4D-9A1E-DA0AD5E7F167}" srcOrd="0" destOrd="0" presId="urn:microsoft.com/office/officeart/2005/8/layout/vProcess5"/>
    <dgm:cxn modelId="{11B8E909-54A2-3F48-8D85-0C9B5EDC30D6}" srcId="{8DFCD267-52E3-6B40-9726-16542FE043FE}" destId="{FDC2F298-AC8B-9648-9387-C26DEA34B59F}" srcOrd="2" destOrd="0" parTransId="{DA1E22DB-A60E-2347-9A9C-B1B3B9C05093}" sibTransId="{BBFB2499-AB61-E74F-975A-BAFEBC2D6E0F}"/>
    <dgm:cxn modelId="{BA811554-7496-9A47-82B0-DC9234529CE1}" type="presOf" srcId="{16F168D6-1269-E746-8103-89CFE0677E09}" destId="{0587A39A-4A80-F044-81D6-D742DCDA9914}" srcOrd="0" destOrd="0" presId="urn:microsoft.com/office/officeart/2005/8/layout/vProcess5"/>
    <dgm:cxn modelId="{EB6BFBA8-D315-9441-A2AD-0DEE4B934D21}" type="presOf" srcId="{16F168D6-1269-E746-8103-89CFE0677E09}" destId="{E00A0E21-57C0-6D48-A252-CE896E3F599B}" srcOrd="1" destOrd="0" presId="urn:microsoft.com/office/officeart/2005/8/layout/vProcess5"/>
    <dgm:cxn modelId="{4C7D1C91-74AA-C849-B555-9A0882261C4F}" srcId="{8DFCD267-52E3-6B40-9726-16542FE043FE}" destId="{9733148A-792B-D640-9762-46624D4F16DE}" srcOrd="0" destOrd="0" parTransId="{E81A76E1-3206-A649-B718-9004A88CD65E}" sibTransId="{65846AB0-F9B0-D44C-864F-12199257E523}"/>
    <dgm:cxn modelId="{EF58FA97-636E-294F-A2CD-1B5488BEE1C5}" type="presOf" srcId="{8DFCD267-52E3-6B40-9726-16542FE043FE}" destId="{D7931683-5295-5E4E-9620-300F78A9C293}" srcOrd="0" destOrd="0" presId="urn:microsoft.com/office/officeart/2005/8/layout/vProcess5"/>
    <dgm:cxn modelId="{A00AD3E4-0CCA-D941-B8D5-2517EC199D6E}" type="presOf" srcId="{65846AB0-F9B0-D44C-864F-12199257E523}" destId="{4D3E6968-C7BF-624D-90DE-7A5505FA9F4C}" srcOrd="0" destOrd="0" presId="urn:microsoft.com/office/officeart/2005/8/layout/vProcess5"/>
    <dgm:cxn modelId="{9F9927FA-D52C-D346-BE7E-6C3DC2CEE5F0}" type="presOf" srcId="{FDC2F298-AC8B-9648-9387-C26DEA34B59F}" destId="{01082915-E2AC-024D-9118-F2C86CFCDFF9}" srcOrd="1" destOrd="0" presId="urn:microsoft.com/office/officeart/2005/8/layout/vProcess5"/>
    <dgm:cxn modelId="{BF9FBE65-0C15-B44F-A0B7-EF2AEC4F636D}" type="presOf" srcId="{BBFB2499-AB61-E74F-975A-BAFEBC2D6E0F}" destId="{0EFF6818-0957-9948-94C7-E1CA1B37331D}" srcOrd="0" destOrd="0" presId="urn:microsoft.com/office/officeart/2005/8/layout/vProcess5"/>
    <dgm:cxn modelId="{81599393-30D8-064D-91C1-5F7EB3C7618A}" type="presOf" srcId="{9733148A-792B-D640-9762-46624D4F16DE}" destId="{12608647-51E5-8F4B-89ED-8B05FE9370FD}" srcOrd="0" destOrd="0" presId="urn:microsoft.com/office/officeart/2005/8/layout/vProcess5"/>
    <dgm:cxn modelId="{02E189CC-EB6F-8648-99A2-A7429D5287DC}" type="presOf" srcId="{09F526CA-59A2-D846-A512-E746698C62D4}" destId="{365A4C86-FA7A-EB43-AF7D-461489B2D3E2}" srcOrd="0" destOrd="0" presId="urn:microsoft.com/office/officeart/2005/8/layout/vProcess5"/>
    <dgm:cxn modelId="{454F337A-5C05-EF4C-98B8-EF33C4A2D07F}" type="presOf" srcId="{FDC2F298-AC8B-9648-9387-C26DEA34B59F}" destId="{BAF6AEC3-14C4-8341-91C7-490BCFC9D3A5}" srcOrd="0" destOrd="0" presId="urn:microsoft.com/office/officeart/2005/8/layout/vProcess5"/>
    <dgm:cxn modelId="{5D5C8F3D-C40E-8D46-9184-91302B900512}" type="presParOf" srcId="{D7931683-5295-5E4E-9620-300F78A9C293}" destId="{5E4B710E-2F20-5C48-895B-2926CE75DD9D}" srcOrd="0" destOrd="0" presId="urn:microsoft.com/office/officeart/2005/8/layout/vProcess5"/>
    <dgm:cxn modelId="{E550FB84-A7B2-294E-BF14-84DD3EB50517}" type="presParOf" srcId="{D7931683-5295-5E4E-9620-300F78A9C293}" destId="{12608647-51E5-8F4B-89ED-8B05FE9370FD}" srcOrd="1" destOrd="0" presId="urn:microsoft.com/office/officeart/2005/8/layout/vProcess5"/>
    <dgm:cxn modelId="{D4F0BDC3-5B09-3148-B617-EAE0E7A0C972}" type="presParOf" srcId="{D7931683-5295-5E4E-9620-300F78A9C293}" destId="{1599B66D-4AB4-5C4D-9A1E-DA0AD5E7F167}" srcOrd="2" destOrd="0" presId="urn:microsoft.com/office/officeart/2005/8/layout/vProcess5"/>
    <dgm:cxn modelId="{7C4FCE5E-31DC-3842-883F-571E9103ED9C}" type="presParOf" srcId="{D7931683-5295-5E4E-9620-300F78A9C293}" destId="{BAF6AEC3-14C4-8341-91C7-490BCFC9D3A5}" srcOrd="3" destOrd="0" presId="urn:microsoft.com/office/officeart/2005/8/layout/vProcess5"/>
    <dgm:cxn modelId="{C0B03C59-D378-214D-B0AF-20EEECD427D7}" type="presParOf" srcId="{D7931683-5295-5E4E-9620-300F78A9C293}" destId="{0587A39A-4A80-F044-81D6-D742DCDA9914}" srcOrd="4" destOrd="0" presId="urn:microsoft.com/office/officeart/2005/8/layout/vProcess5"/>
    <dgm:cxn modelId="{0EBBBBBF-AAB0-D34D-868D-A5C77334A0AD}" type="presParOf" srcId="{D7931683-5295-5E4E-9620-300F78A9C293}" destId="{4D3E6968-C7BF-624D-90DE-7A5505FA9F4C}" srcOrd="5" destOrd="0" presId="urn:microsoft.com/office/officeart/2005/8/layout/vProcess5"/>
    <dgm:cxn modelId="{0F341EBC-DB3B-234D-B85E-356EE47EFB0E}" type="presParOf" srcId="{D7931683-5295-5E4E-9620-300F78A9C293}" destId="{365A4C86-FA7A-EB43-AF7D-461489B2D3E2}" srcOrd="6" destOrd="0" presId="urn:microsoft.com/office/officeart/2005/8/layout/vProcess5"/>
    <dgm:cxn modelId="{2BBD2993-A86A-1A48-B330-DB9AB07752CE}" type="presParOf" srcId="{D7931683-5295-5E4E-9620-300F78A9C293}" destId="{0EFF6818-0957-9948-94C7-E1CA1B37331D}" srcOrd="7" destOrd="0" presId="urn:microsoft.com/office/officeart/2005/8/layout/vProcess5"/>
    <dgm:cxn modelId="{6F1FC795-AC53-944C-9808-D9EE56A51AC8}" type="presParOf" srcId="{D7931683-5295-5E4E-9620-300F78A9C293}" destId="{04A21203-77FF-EA45-B8F0-6B89154CE7D3}" srcOrd="8" destOrd="0" presId="urn:microsoft.com/office/officeart/2005/8/layout/vProcess5"/>
    <dgm:cxn modelId="{ACD62515-4939-A94C-9D4B-3C0808E67EE5}" type="presParOf" srcId="{D7931683-5295-5E4E-9620-300F78A9C293}" destId="{98207491-05C7-654D-86D7-10276FF57CDD}" srcOrd="9" destOrd="0" presId="urn:microsoft.com/office/officeart/2005/8/layout/vProcess5"/>
    <dgm:cxn modelId="{5763AA8A-25AB-AF41-985A-22D0816AE7B8}" type="presParOf" srcId="{D7931683-5295-5E4E-9620-300F78A9C293}" destId="{01082915-E2AC-024D-9118-F2C86CFCDFF9}" srcOrd="10" destOrd="0" presId="urn:microsoft.com/office/officeart/2005/8/layout/vProcess5"/>
    <dgm:cxn modelId="{0288C1EF-EF69-5A40-B984-92F68507074E}" type="presParOf" srcId="{D7931683-5295-5E4E-9620-300F78A9C293}" destId="{E00A0E21-57C0-6D48-A252-CE896E3F599B}" srcOrd="11"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8DFCD267-52E3-6B40-9726-16542FE043FE}" type="doc">
      <dgm:prSet loTypeId="urn:microsoft.com/office/officeart/2005/8/layout/vProcess5" loCatId="" qsTypeId="urn:microsoft.com/office/officeart/2005/8/quickstyle/simple4" qsCatId="simple" csTypeId="urn:microsoft.com/office/officeart/2005/8/colors/accent1_2" csCatId="accent1" phldr="1"/>
      <dgm:spPr/>
      <dgm:t>
        <a:bodyPr/>
        <a:lstStyle/>
        <a:p>
          <a:endParaRPr lang="en-US"/>
        </a:p>
      </dgm:t>
    </dgm:pt>
    <dgm:pt modelId="{16F168D6-1269-E746-8103-89CFE0677E09}">
      <dgm:prSet phldrT="[Text]">
        <dgm:style>
          <a:lnRef idx="2">
            <a:schemeClr val="accent6">
              <a:shade val="50000"/>
            </a:schemeClr>
          </a:lnRef>
          <a:fillRef idx="1">
            <a:schemeClr val="accent6"/>
          </a:fillRef>
          <a:effectRef idx="0">
            <a:schemeClr val="accent6"/>
          </a:effectRef>
          <a:fontRef idx="minor">
            <a:schemeClr val="lt1"/>
          </a:fontRef>
        </dgm:style>
      </dgm:prSet>
      <dgm:spPr/>
      <dgm:t>
        <a:bodyPr/>
        <a:lstStyle/>
        <a:p>
          <a:r>
            <a:rPr lang="en-US" dirty="0" smtClean="0"/>
            <a:t>Deliver Frequently</a:t>
          </a:r>
          <a:endParaRPr lang="en-US" dirty="0"/>
        </a:p>
      </dgm:t>
    </dgm:pt>
    <dgm:pt modelId="{EE3463EF-E71D-B543-AAB4-506F5DC62BFA}" type="parTrans" cxnId="{F031EB2C-07EF-5B48-8D08-FC02D22B59F9}">
      <dgm:prSet/>
      <dgm:spPr/>
      <dgm:t>
        <a:bodyPr/>
        <a:lstStyle/>
        <a:p>
          <a:endParaRPr lang="en-US"/>
        </a:p>
      </dgm:t>
    </dgm:pt>
    <dgm:pt modelId="{C9F1FB32-4188-7949-824E-6E1706F4866A}" type="sibTrans" cxnId="{F031EB2C-07EF-5B48-8D08-FC02D22B59F9}">
      <dgm:prSet/>
      <dgm:spPr/>
      <dgm:t>
        <a:bodyPr/>
        <a:lstStyle/>
        <a:p>
          <a:endParaRPr lang="en-US"/>
        </a:p>
      </dgm:t>
    </dgm:pt>
    <dgm:pt modelId="{1A4B6E50-A988-4B4B-A644-746216EC4D08}">
      <dgm:prSet>
        <dgm:style>
          <a:lnRef idx="2">
            <a:schemeClr val="accent6">
              <a:shade val="50000"/>
            </a:schemeClr>
          </a:lnRef>
          <a:fillRef idx="1">
            <a:schemeClr val="accent6"/>
          </a:fillRef>
          <a:effectRef idx="0">
            <a:schemeClr val="accent6"/>
          </a:effectRef>
          <a:fontRef idx="minor">
            <a:schemeClr val="lt1"/>
          </a:fontRef>
        </dgm:style>
      </dgm:prSet>
      <dgm:spPr/>
      <dgm:t>
        <a:bodyPr/>
        <a:lstStyle/>
        <a:p>
          <a:r>
            <a:rPr lang="en-US" dirty="0" smtClean="0"/>
            <a:t>Measure Impact</a:t>
          </a:r>
          <a:endParaRPr lang="en-US" dirty="0"/>
        </a:p>
      </dgm:t>
    </dgm:pt>
    <dgm:pt modelId="{3FF20821-EF5C-9C43-9D6C-C6783649D239}" type="parTrans" cxnId="{3A41F96F-FC06-3448-9DE1-E4CF17BE5C8F}">
      <dgm:prSet/>
      <dgm:spPr/>
      <dgm:t>
        <a:bodyPr/>
        <a:lstStyle/>
        <a:p>
          <a:endParaRPr lang="en-US"/>
        </a:p>
      </dgm:t>
    </dgm:pt>
    <dgm:pt modelId="{09F526CA-59A2-D846-A512-E746698C62D4}" type="sibTrans" cxnId="{3A41F96F-FC06-3448-9DE1-E4CF17BE5C8F}">
      <dgm:prSet/>
      <dgm:spPr/>
      <dgm:t>
        <a:bodyPr/>
        <a:lstStyle/>
        <a:p>
          <a:endParaRPr lang="en-US"/>
        </a:p>
      </dgm:t>
    </dgm:pt>
    <dgm:pt modelId="{FDC2F298-AC8B-9648-9387-C26DEA34B59F}">
      <dgm:prSet>
        <dgm:style>
          <a:lnRef idx="2">
            <a:schemeClr val="accent4">
              <a:shade val="50000"/>
            </a:schemeClr>
          </a:lnRef>
          <a:fillRef idx="1">
            <a:schemeClr val="accent4"/>
          </a:fillRef>
          <a:effectRef idx="0">
            <a:schemeClr val="accent4"/>
          </a:effectRef>
          <a:fontRef idx="minor">
            <a:schemeClr val="lt1"/>
          </a:fontRef>
        </dgm:style>
      </dgm:prSet>
      <dgm:spPr/>
      <dgm:t>
        <a:bodyPr/>
        <a:lstStyle/>
        <a:p>
          <a:r>
            <a:rPr lang="en-US" dirty="0" smtClean="0"/>
            <a:t>Organize </a:t>
          </a:r>
          <a:r>
            <a:rPr lang="en-US" dirty="0" smtClean="0"/>
            <a:t>for Adaptation</a:t>
          </a:r>
          <a:endParaRPr lang="en-US" dirty="0"/>
        </a:p>
      </dgm:t>
    </dgm:pt>
    <dgm:pt modelId="{DA1E22DB-A60E-2347-9A9C-B1B3B9C05093}" type="parTrans" cxnId="{11B8E909-54A2-3F48-8D85-0C9B5EDC30D6}">
      <dgm:prSet/>
      <dgm:spPr/>
      <dgm:t>
        <a:bodyPr/>
        <a:lstStyle/>
        <a:p>
          <a:endParaRPr lang="en-US"/>
        </a:p>
      </dgm:t>
    </dgm:pt>
    <dgm:pt modelId="{BBFB2499-AB61-E74F-975A-BAFEBC2D6E0F}" type="sibTrans" cxnId="{11B8E909-54A2-3F48-8D85-0C9B5EDC30D6}">
      <dgm:prSet/>
      <dgm:spPr/>
      <dgm:t>
        <a:bodyPr/>
        <a:lstStyle/>
        <a:p>
          <a:endParaRPr lang="en-US"/>
        </a:p>
      </dgm:t>
    </dgm:pt>
    <dgm:pt modelId="{9733148A-792B-D640-9762-46624D4F16DE}">
      <dgm:prSet>
        <dgm:style>
          <a:lnRef idx="2">
            <a:schemeClr val="accent4">
              <a:shade val="50000"/>
            </a:schemeClr>
          </a:lnRef>
          <a:fillRef idx="1">
            <a:schemeClr val="accent4"/>
          </a:fillRef>
          <a:effectRef idx="0">
            <a:schemeClr val="accent4"/>
          </a:effectRef>
          <a:fontRef idx="minor">
            <a:schemeClr val="lt1"/>
          </a:fontRef>
        </dgm:style>
      </dgm:prSet>
      <dgm:spPr/>
      <dgm:t>
        <a:bodyPr/>
        <a:lstStyle/>
        <a:p>
          <a:r>
            <a:rPr lang="en-US" dirty="0" smtClean="0"/>
            <a:t>Experiment More, Plan Less</a:t>
          </a:r>
          <a:endParaRPr lang="en-US" dirty="0"/>
        </a:p>
      </dgm:t>
    </dgm:pt>
    <dgm:pt modelId="{E81A76E1-3206-A649-B718-9004A88CD65E}" type="parTrans" cxnId="{4C7D1C91-74AA-C849-B555-9A0882261C4F}">
      <dgm:prSet/>
      <dgm:spPr/>
      <dgm:t>
        <a:bodyPr/>
        <a:lstStyle/>
        <a:p>
          <a:endParaRPr lang="en-US"/>
        </a:p>
      </dgm:t>
    </dgm:pt>
    <dgm:pt modelId="{65846AB0-F9B0-D44C-864F-12199257E523}" type="sibTrans" cxnId="{4C7D1C91-74AA-C849-B555-9A0882261C4F}">
      <dgm:prSet/>
      <dgm:spPr/>
      <dgm:t>
        <a:bodyPr/>
        <a:lstStyle/>
        <a:p>
          <a:endParaRPr lang="en-US"/>
        </a:p>
      </dgm:t>
    </dgm:pt>
    <dgm:pt modelId="{D7931683-5295-5E4E-9620-300F78A9C293}" type="pres">
      <dgm:prSet presAssocID="{8DFCD267-52E3-6B40-9726-16542FE043FE}" presName="outerComposite" presStyleCnt="0">
        <dgm:presLayoutVars>
          <dgm:chMax val="5"/>
          <dgm:dir/>
          <dgm:resizeHandles val="exact"/>
        </dgm:presLayoutVars>
      </dgm:prSet>
      <dgm:spPr/>
      <dgm:t>
        <a:bodyPr/>
        <a:lstStyle/>
        <a:p>
          <a:endParaRPr lang="en-US"/>
        </a:p>
      </dgm:t>
    </dgm:pt>
    <dgm:pt modelId="{5E4B710E-2F20-5C48-895B-2926CE75DD9D}" type="pres">
      <dgm:prSet presAssocID="{8DFCD267-52E3-6B40-9726-16542FE043FE}" presName="dummyMaxCanvas" presStyleCnt="0">
        <dgm:presLayoutVars/>
      </dgm:prSet>
      <dgm:spPr/>
    </dgm:pt>
    <dgm:pt modelId="{12608647-51E5-8F4B-89ED-8B05FE9370FD}" type="pres">
      <dgm:prSet presAssocID="{8DFCD267-52E3-6B40-9726-16542FE043FE}" presName="FourNodes_1" presStyleLbl="node1" presStyleIdx="0" presStyleCnt="4">
        <dgm:presLayoutVars>
          <dgm:bulletEnabled val="1"/>
        </dgm:presLayoutVars>
      </dgm:prSet>
      <dgm:spPr/>
      <dgm:t>
        <a:bodyPr/>
        <a:lstStyle/>
        <a:p>
          <a:endParaRPr lang="en-US"/>
        </a:p>
      </dgm:t>
    </dgm:pt>
    <dgm:pt modelId="{1599B66D-4AB4-5C4D-9A1E-DA0AD5E7F167}" type="pres">
      <dgm:prSet presAssocID="{8DFCD267-52E3-6B40-9726-16542FE043FE}" presName="FourNodes_2" presStyleLbl="node1" presStyleIdx="1" presStyleCnt="4">
        <dgm:presLayoutVars>
          <dgm:bulletEnabled val="1"/>
        </dgm:presLayoutVars>
      </dgm:prSet>
      <dgm:spPr/>
      <dgm:t>
        <a:bodyPr/>
        <a:lstStyle/>
        <a:p>
          <a:endParaRPr lang="en-US"/>
        </a:p>
      </dgm:t>
    </dgm:pt>
    <dgm:pt modelId="{BAF6AEC3-14C4-8341-91C7-490BCFC9D3A5}" type="pres">
      <dgm:prSet presAssocID="{8DFCD267-52E3-6B40-9726-16542FE043FE}" presName="FourNodes_3" presStyleLbl="node1" presStyleIdx="2" presStyleCnt="4">
        <dgm:presLayoutVars>
          <dgm:bulletEnabled val="1"/>
        </dgm:presLayoutVars>
      </dgm:prSet>
      <dgm:spPr/>
      <dgm:t>
        <a:bodyPr/>
        <a:lstStyle/>
        <a:p>
          <a:endParaRPr lang="en-US"/>
        </a:p>
      </dgm:t>
    </dgm:pt>
    <dgm:pt modelId="{0587A39A-4A80-F044-81D6-D742DCDA9914}" type="pres">
      <dgm:prSet presAssocID="{8DFCD267-52E3-6B40-9726-16542FE043FE}" presName="FourNodes_4" presStyleLbl="node1" presStyleIdx="3" presStyleCnt="4">
        <dgm:presLayoutVars>
          <dgm:bulletEnabled val="1"/>
        </dgm:presLayoutVars>
      </dgm:prSet>
      <dgm:spPr/>
      <dgm:t>
        <a:bodyPr/>
        <a:lstStyle/>
        <a:p>
          <a:endParaRPr lang="en-US"/>
        </a:p>
      </dgm:t>
    </dgm:pt>
    <dgm:pt modelId="{4D3E6968-C7BF-624D-90DE-7A5505FA9F4C}" type="pres">
      <dgm:prSet presAssocID="{8DFCD267-52E3-6B40-9726-16542FE043FE}" presName="FourConn_1-2" presStyleLbl="fgAccFollowNode1" presStyleIdx="0" presStyleCnt="3">
        <dgm:presLayoutVars>
          <dgm:bulletEnabled val="1"/>
        </dgm:presLayoutVars>
      </dgm:prSet>
      <dgm:spPr/>
      <dgm:t>
        <a:bodyPr/>
        <a:lstStyle/>
        <a:p>
          <a:endParaRPr lang="en-US"/>
        </a:p>
      </dgm:t>
    </dgm:pt>
    <dgm:pt modelId="{365A4C86-FA7A-EB43-AF7D-461489B2D3E2}" type="pres">
      <dgm:prSet presAssocID="{8DFCD267-52E3-6B40-9726-16542FE043FE}" presName="FourConn_2-3" presStyleLbl="fgAccFollowNode1" presStyleIdx="1" presStyleCnt="3">
        <dgm:presLayoutVars>
          <dgm:bulletEnabled val="1"/>
        </dgm:presLayoutVars>
      </dgm:prSet>
      <dgm:spPr/>
      <dgm:t>
        <a:bodyPr/>
        <a:lstStyle/>
        <a:p>
          <a:endParaRPr lang="en-US"/>
        </a:p>
      </dgm:t>
    </dgm:pt>
    <dgm:pt modelId="{0EFF6818-0957-9948-94C7-E1CA1B37331D}" type="pres">
      <dgm:prSet presAssocID="{8DFCD267-52E3-6B40-9726-16542FE043FE}" presName="FourConn_3-4" presStyleLbl="fgAccFollowNode1" presStyleIdx="2" presStyleCnt="3">
        <dgm:presLayoutVars>
          <dgm:bulletEnabled val="1"/>
        </dgm:presLayoutVars>
      </dgm:prSet>
      <dgm:spPr/>
      <dgm:t>
        <a:bodyPr/>
        <a:lstStyle/>
        <a:p>
          <a:endParaRPr lang="en-US"/>
        </a:p>
      </dgm:t>
    </dgm:pt>
    <dgm:pt modelId="{04A21203-77FF-EA45-B8F0-6B89154CE7D3}" type="pres">
      <dgm:prSet presAssocID="{8DFCD267-52E3-6B40-9726-16542FE043FE}" presName="FourNodes_1_text" presStyleLbl="node1" presStyleIdx="3" presStyleCnt="4">
        <dgm:presLayoutVars>
          <dgm:bulletEnabled val="1"/>
        </dgm:presLayoutVars>
      </dgm:prSet>
      <dgm:spPr/>
      <dgm:t>
        <a:bodyPr/>
        <a:lstStyle/>
        <a:p>
          <a:endParaRPr lang="en-US"/>
        </a:p>
      </dgm:t>
    </dgm:pt>
    <dgm:pt modelId="{98207491-05C7-654D-86D7-10276FF57CDD}" type="pres">
      <dgm:prSet presAssocID="{8DFCD267-52E3-6B40-9726-16542FE043FE}" presName="FourNodes_2_text" presStyleLbl="node1" presStyleIdx="3" presStyleCnt="4">
        <dgm:presLayoutVars>
          <dgm:bulletEnabled val="1"/>
        </dgm:presLayoutVars>
      </dgm:prSet>
      <dgm:spPr/>
      <dgm:t>
        <a:bodyPr/>
        <a:lstStyle/>
        <a:p>
          <a:endParaRPr lang="en-US"/>
        </a:p>
      </dgm:t>
    </dgm:pt>
    <dgm:pt modelId="{01082915-E2AC-024D-9118-F2C86CFCDFF9}" type="pres">
      <dgm:prSet presAssocID="{8DFCD267-52E3-6B40-9726-16542FE043FE}" presName="FourNodes_3_text" presStyleLbl="node1" presStyleIdx="3" presStyleCnt="4">
        <dgm:presLayoutVars>
          <dgm:bulletEnabled val="1"/>
        </dgm:presLayoutVars>
      </dgm:prSet>
      <dgm:spPr/>
      <dgm:t>
        <a:bodyPr/>
        <a:lstStyle/>
        <a:p>
          <a:endParaRPr lang="en-US"/>
        </a:p>
      </dgm:t>
    </dgm:pt>
    <dgm:pt modelId="{E00A0E21-57C0-6D48-A252-CE896E3F599B}" type="pres">
      <dgm:prSet presAssocID="{8DFCD267-52E3-6B40-9726-16542FE043FE}" presName="FourNodes_4_text" presStyleLbl="node1" presStyleIdx="3" presStyleCnt="4">
        <dgm:presLayoutVars>
          <dgm:bulletEnabled val="1"/>
        </dgm:presLayoutVars>
      </dgm:prSet>
      <dgm:spPr/>
      <dgm:t>
        <a:bodyPr/>
        <a:lstStyle/>
        <a:p>
          <a:endParaRPr lang="en-US"/>
        </a:p>
      </dgm:t>
    </dgm:pt>
  </dgm:ptLst>
  <dgm:cxnLst>
    <dgm:cxn modelId="{F031EB2C-07EF-5B48-8D08-FC02D22B59F9}" srcId="{8DFCD267-52E3-6B40-9726-16542FE043FE}" destId="{16F168D6-1269-E746-8103-89CFE0677E09}" srcOrd="0" destOrd="0" parTransId="{EE3463EF-E71D-B543-AAB4-506F5DC62BFA}" sibTransId="{C9F1FB32-4188-7949-824E-6E1706F4866A}"/>
    <dgm:cxn modelId="{3C329DFC-8AC9-4C49-B7B5-311C96CCCFED}" type="presOf" srcId="{C9F1FB32-4188-7949-824E-6E1706F4866A}" destId="{4D3E6968-C7BF-624D-90DE-7A5505FA9F4C}" srcOrd="0" destOrd="0" presId="urn:microsoft.com/office/officeart/2005/8/layout/vProcess5"/>
    <dgm:cxn modelId="{F183AD4B-24C9-7043-892B-9C6728A5B681}" type="presOf" srcId="{FDC2F298-AC8B-9648-9387-C26DEA34B59F}" destId="{E00A0E21-57C0-6D48-A252-CE896E3F599B}" srcOrd="1" destOrd="0" presId="urn:microsoft.com/office/officeart/2005/8/layout/vProcess5"/>
    <dgm:cxn modelId="{3A41F96F-FC06-3448-9DE1-E4CF17BE5C8F}" srcId="{8DFCD267-52E3-6B40-9726-16542FE043FE}" destId="{1A4B6E50-A988-4B4B-A644-746216EC4D08}" srcOrd="1" destOrd="0" parTransId="{3FF20821-EF5C-9C43-9D6C-C6783649D239}" sibTransId="{09F526CA-59A2-D846-A512-E746698C62D4}"/>
    <dgm:cxn modelId="{11B8E909-54A2-3F48-8D85-0C9B5EDC30D6}" srcId="{8DFCD267-52E3-6B40-9726-16542FE043FE}" destId="{FDC2F298-AC8B-9648-9387-C26DEA34B59F}" srcOrd="3" destOrd="0" parTransId="{DA1E22DB-A60E-2347-9A9C-B1B3B9C05093}" sibTransId="{BBFB2499-AB61-E74F-975A-BAFEBC2D6E0F}"/>
    <dgm:cxn modelId="{F442B42D-A459-354F-BD4B-0CB2AF68257A}" type="presOf" srcId="{FDC2F298-AC8B-9648-9387-C26DEA34B59F}" destId="{0587A39A-4A80-F044-81D6-D742DCDA9914}" srcOrd="0" destOrd="0" presId="urn:microsoft.com/office/officeart/2005/8/layout/vProcess5"/>
    <dgm:cxn modelId="{C3D284BA-CF04-2D46-81C8-0210A5AE0D00}" type="presOf" srcId="{1A4B6E50-A988-4B4B-A644-746216EC4D08}" destId="{1599B66D-4AB4-5C4D-9A1E-DA0AD5E7F167}" srcOrd="0" destOrd="0" presId="urn:microsoft.com/office/officeart/2005/8/layout/vProcess5"/>
    <dgm:cxn modelId="{52C21DAC-EE4E-A542-A855-60AB15BE9DB8}" type="presOf" srcId="{1A4B6E50-A988-4B4B-A644-746216EC4D08}" destId="{98207491-05C7-654D-86D7-10276FF57CDD}" srcOrd="1" destOrd="0" presId="urn:microsoft.com/office/officeart/2005/8/layout/vProcess5"/>
    <dgm:cxn modelId="{3B3B9CB6-024A-A646-98E2-FDE53ECF58FC}" type="presOf" srcId="{65846AB0-F9B0-D44C-864F-12199257E523}" destId="{0EFF6818-0957-9948-94C7-E1CA1B37331D}" srcOrd="0" destOrd="0" presId="urn:microsoft.com/office/officeart/2005/8/layout/vProcess5"/>
    <dgm:cxn modelId="{4C7D1C91-74AA-C849-B555-9A0882261C4F}" srcId="{8DFCD267-52E3-6B40-9726-16542FE043FE}" destId="{9733148A-792B-D640-9762-46624D4F16DE}" srcOrd="2" destOrd="0" parTransId="{E81A76E1-3206-A649-B718-9004A88CD65E}" sibTransId="{65846AB0-F9B0-D44C-864F-12199257E523}"/>
    <dgm:cxn modelId="{23292ABC-E258-D445-B5E3-57D2892DCE3E}" type="presOf" srcId="{9733148A-792B-D640-9762-46624D4F16DE}" destId="{BAF6AEC3-14C4-8341-91C7-490BCFC9D3A5}" srcOrd="0" destOrd="0" presId="urn:microsoft.com/office/officeart/2005/8/layout/vProcess5"/>
    <dgm:cxn modelId="{6A302B82-F532-FD49-8F04-BBF7887973A1}" type="presOf" srcId="{16F168D6-1269-E746-8103-89CFE0677E09}" destId="{04A21203-77FF-EA45-B8F0-6B89154CE7D3}" srcOrd="1" destOrd="0" presId="urn:microsoft.com/office/officeart/2005/8/layout/vProcess5"/>
    <dgm:cxn modelId="{F2BA9697-0B6B-9440-8586-2DF2A1F831B0}" type="presOf" srcId="{9733148A-792B-D640-9762-46624D4F16DE}" destId="{01082915-E2AC-024D-9118-F2C86CFCDFF9}" srcOrd="1" destOrd="0" presId="urn:microsoft.com/office/officeart/2005/8/layout/vProcess5"/>
    <dgm:cxn modelId="{4B2982D9-B6D6-EC47-8E85-2E33EEB962A6}" type="presOf" srcId="{16F168D6-1269-E746-8103-89CFE0677E09}" destId="{12608647-51E5-8F4B-89ED-8B05FE9370FD}" srcOrd="0" destOrd="0" presId="urn:microsoft.com/office/officeart/2005/8/layout/vProcess5"/>
    <dgm:cxn modelId="{9E1B3A14-C697-8140-B326-F9869BA7F7A8}" type="presOf" srcId="{8DFCD267-52E3-6B40-9726-16542FE043FE}" destId="{D7931683-5295-5E4E-9620-300F78A9C293}" srcOrd="0" destOrd="0" presId="urn:microsoft.com/office/officeart/2005/8/layout/vProcess5"/>
    <dgm:cxn modelId="{A33B13F4-7247-9445-8B99-361CAD08E53D}" type="presOf" srcId="{09F526CA-59A2-D846-A512-E746698C62D4}" destId="{365A4C86-FA7A-EB43-AF7D-461489B2D3E2}" srcOrd="0" destOrd="0" presId="urn:microsoft.com/office/officeart/2005/8/layout/vProcess5"/>
    <dgm:cxn modelId="{D6C47D7D-23F9-D643-938C-9A459EE569EF}" type="presParOf" srcId="{D7931683-5295-5E4E-9620-300F78A9C293}" destId="{5E4B710E-2F20-5C48-895B-2926CE75DD9D}" srcOrd="0" destOrd="0" presId="urn:microsoft.com/office/officeart/2005/8/layout/vProcess5"/>
    <dgm:cxn modelId="{38D32971-B037-D941-95FA-F0F6E6312928}" type="presParOf" srcId="{D7931683-5295-5E4E-9620-300F78A9C293}" destId="{12608647-51E5-8F4B-89ED-8B05FE9370FD}" srcOrd="1" destOrd="0" presId="urn:microsoft.com/office/officeart/2005/8/layout/vProcess5"/>
    <dgm:cxn modelId="{CC866926-4066-874C-B59A-3B30F432FE6A}" type="presParOf" srcId="{D7931683-5295-5E4E-9620-300F78A9C293}" destId="{1599B66D-4AB4-5C4D-9A1E-DA0AD5E7F167}" srcOrd="2" destOrd="0" presId="urn:microsoft.com/office/officeart/2005/8/layout/vProcess5"/>
    <dgm:cxn modelId="{60D87F53-ED15-B346-BD4B-E416CEED0FAD}" type="presParOf" srcId="{D7931683-5295-5E4E-9620-300F78A9C293}" destId="{BAF6AEC3-14C4-8341-91C7-490BCFC9D3A5}" srcOrd="3" destOrd="0" presId="urn:microsoft.com/office/officeart/2005/8/layout/vProcess5"/>
    <dgm:cxn modelId="{E7743969-179F-9346-BFA1-222BE4267EF3}" type="presParOf" srcId="{D7931683-5295-5E4E-9620-300F78A9C293}" destId="{0587A39A-4A80-F044-81D6-D742DCDA9914}" srcOrd="4" destOrd="0" presId="urn:microsoft.com/office/officeart/2005/8/layout/vProcess5"/>
    <dgm:cxn modelId="{95EA8BF0-E864-6C40-9302-C196D157C4BD}" type="presParOf" srcId="{D7931683-5295-5E4E-9620-300F78A9C293}" destId="{4D3E6968-C7BF-624D-90DE-7A5505FA9F4C}" srcOrd="5" destOrd="0" presId="urn:microsoft.com/office/officeart/2005/8/layout/vProcess5"/>
    <dgm:cxn modelId="{5585B6CE-3607-124B-8F80-66B8EFBD96C9}" type="presParOf" srcId="{D7931683-5295-5E4E-9620-300F78A9C293}" destId="{365A4C86-FA7A-EB43-AF7D-461489B2D3E2}" srcOrd="6" destOrd="0" presId="urn:microsoft.com/office/officeart/2005/8/layout/vProcess5"/>
    <dgm:cxn modelId="{7FEBBB40-AB6D-2644-AD6A-463C1D2D6ECF}" type="presParOf" srcId="{D7931683-5295-5E4E-9620-300F78A9C293}" destId="{0EFF6818-0957-9948-94C7-E1CA1B37331D}" srcOrd="7" destOrd="0" presId="urn:microsoft.com/office/officeart/2005/8/layout/vProcess5"/>
    <dgm:cxn modelId="{4B0F6B5C-A44E-FF42-8276-601508AE72F3}" type="presParOf" srcId="{D7931683-5295-5E4E-9620-300F78A9C293}" destId="{04A21203-77FF-EA45-B8F0-6B89154CE7D3}" srcOrd="8" destOrd="0" presId="urn:microsoft.com/office/officeart/2005/8/layout/vProcess5"/>
    <dgm:cxn modelId="{D4A103B1-DDA3-9D45-9228-5D70386885B7}" type="presParOf" srcId="{D7931683-5295-5E4E-9620-300F78A9C293}" destId="{98207491-05C7-654D-86D7-10276FF57CDD}" srcOrd="9" destOrd="0" presId="urn:microsoft.com/office/officeart/2005/8/layout/vProcess5"/>
    <dgm:cxn modelId="{E8F8B2D7-D319-3241-BF95-059071D2976D}" type="presParOf" srcId="{D7931683-5295-5E4E-9620-300F78A9C293}" destId="{01082915-E2AC-024D-9118-F2C86CFCDFF9}" srcOrd="10" destOrd="0" presId="urn:microsoft.com/office/officeart/2005/8/layout/vProcess5"/>
    <dgm:cxn modelId="{A4A5669C-0DE2-DC4A-B092-9713DDC396A3}" type="presParOf" srcId="{D7931683-5295-5E4E-9620-300F78A9C293}" destId="{E00A0E21-57C0-6D48-A252-CE896E3F599B}" srcOrd="11"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4B5FCCB1-2987-784D-AE30-884BF4E0E749}" type="doc">
      <dgm:prSet loTypeId="urn:microsoft.com/office/officeart/2005/8/layout/cycle2" loCatId="" qsTypeId="urn:microsoft.com/office/officeart/2005/8/quickstyle/simple5" qsCatId="simple" csTypeId="urn:microsoft.com/office/officeart/2005/8/colors/accent0_3" csCatId="mainScheme" phldr="1"/>
      <dgm:spPr/>
      <dgm:t>
        <a:bodyPr/>
        <a:lstStyle/>
        <a:p>
          <a:endParaRPr lang="en-US"/>
        </a:p>
      </dgm:t>
    </dgm:pt>
    <dgm:pt modelId="{446EA792-D71C-9E49-B12C-4AD63F4891B5}">
      <dgm:prSet phldrT="[Text]"/>
      <dgm:spPr/>
      <dgm:t>
        <a:bodyPr/>
        <a:lstStyle/>
        <a:p>
          <a:r>
            <a:rPr lang="en-US" dirty="0" smtClean="0"/>
            <a:t>Observe</a:t>
          </a:r>
          <a:endParaRPr lang="en-US" dirty="0"/>
        </a:p>
      </dgm:t>
    </dgm:pt>
    <dgm:pt modelId="{B45F0190-4487-1441-A267-52CB1F9AC53C}" type="parTrans" cxnId="{42382E47-DA6F-304A-A00F-0864524F7560}">
      <dgm:prSet/>
      <dgm:spPr/>
      <dgm:t>
        <a:bodyPr/>
        <a:lstStyle/>
        <a:p>
          <a:endParaRPr lang="en-US"/>
        </a:p>
      </dgm:t>
    </dgm:pt>
    <dgm:pt modelId="{51B316F7-F4C9-6A4E-AC99-E6D7DFF97922}" type="sibTrans" cxnId="{42382E47-DA6F-304A-A00F-0864524F7560}">
      <dgm:prSet/>
      <dgm:spPr/>
      <dgm:t>
        <a:bodyPr/>
        <a:lstStyle/>
        <a:p>
          <a:endParaRPr lang="en-US"/>
        </a:p>
      </dgm:t>
    </dgm:pt>
    <dgm:pt modelId="{678AE652-3DCA-4A46-8F9D-31988D706C27}">
      <dgm:prSet phldrT="[Text]"/>
      <dgm:spPr/>
      <dgm:t>
        <a:bodyPr/>
        <a:lstStyle/>
        <a:p>
          <a:r>
            <a:rPr lang="en-US" dirty="0" smtClean="0"/>
            <a:t>Orient</a:t>
          </a:r>
          <a:endParaRPr lang="en-US" dirty="0"/>
        </a:p>
      </dgm:t>
    </dgm:pt>
    <dgm:pt modelId="{121BB917-7950-D44E-B7E0-95FFBD9140A5}" type="parTrans" cxnId="{1BA42849-593C-8746-863E-11DA5CF03FD3}">
      <dgm:prSet/>
      <dgm:spPr/>
      <dgm:t>
        <a:bodyPr/>
        <a:lstStyle/>
        <a:p>
          <a:endParaRPr lang="en-US"/>
        </a:p>
      </dgm:t>
    </dgm:pt>
    <dgm:pt modelId="{69000C44-9CF8-9048-9A5C-8F2A5F1CB609}" type="sibTrans" cxnId="{1BA42849-593C-8746-863E-11DA5CF03FD3}">
      <dgm:prSet/>
      <dgm:spPr/>
      <dgm:t>
        <a:bodyPr/>
        <a:lstStyle/>
        <a:p>
          <a:endParaRPr lang="en-US"/>
        </a:p>
      </dgm:t>
    </dgm:pt>
    <dgm:pt modelId="{FE7D153C-3C53-E74F-A35C-D9A344ADCCE8}">
      <dgm:prSet phldrT="[Text]"/>
      <dgm:spPr/>
      <dgm:t>
        <a:bodyPr/>
        <a:lstStyle/>
        <a:p>
          <a:r>
            <a:rPr lang="en-US" dirty="0" smtClean="0"/>
            <a:t>Decide</a:t>
          </a:r>
          <a:endParaRPr lang="en-US" dirty="0"/>
        </a:p>
      </dgm:t>
    </dgm:pt>
    <dgm:pt modelId="{0C1BCD07-B6AB-DC4E-9A22-78BF9A62A222}" type="parTrans" cxnId="{915D0DCD-2FBE-4043-A173-5EC71F1FB3A3}">
      <dgm:prSet/>
      <dgm:spPr/>
      <dgm:t>
        <a:bodyPr/>
        <a:lstStyle/>
        <a:p>
          <a:endParaRPr lang="en-US"/>
        </a:p>
      </dgm:t>
    </dgm:pt>
    <dgm:pt modelId="{CABCADFA-A9F9-3142-8543-F90C6E31CE76}" type="sibTrans" cxnId="{915D0DCD-2FBE-4043-A173-5EC71F1FB3A3}">
      <dgm:prSet/>
      <dgm:spPr/>
      <dgm:t>
        <a:bodyPr/>
        <a:lstStyle/>
        <a:p>
          <a:endParaRPr lang="en-US"/>
        </a:p>
      </dgm:t>
    </dgm:pt>
    <dgm:pt modelId="{2BB587F9-845A-C048-9098-0A87A1041AD4}">
      <dgm:prSet phldrT="[Text]"/>
      <dgm:spPr/>
      <dgm:t>
        <a:bodyPr/>
        <a:lstStyle/>
        <a:p>
          <a:r>
            <a:rPr lang="en-US" dirty="0" smtClean="0"/>
            <a:t>Act</a:t>
          </a:r>
        </a:p>
      </dgm:t>
    </dgm:pt>
    <dgm:pt modelId="{90843B87-2DE0-114B-8FB5-5D0A9A1231BA}" type="parTrans" cxnId="{19E15760-E683-6341-9FCD-0E0525BCA7A4}">
      <dgm:prSet/>
      <dgm:spPr/>
      <dgm:t>
        <a:bodyPr/>
        <a:lstStyle/>
        <a:p>
          <a:endParaRPr lang="en-US"/>
        </a:p>
      </dgm:t>
    </dgm:pt>
    <dgm:pt modelId="{BFBB8226-F8C9-384D-AC8A-1E026327A16F}" type="sibTrans" cxnId="{19E15760-E683-6341-9FCD-0E0525BCA7A4}">
      <dgm:prSet/>
      <dgm:spPr/>
      <dgm:t>
        <a:bodyPr/>
        <a:lstStyle/>
        <a:p>
          <a:endParaRPr lang="en-US"/>
        </a:p>
      </dgm:t>
    </dgm:pt>
    <dgm:pt modelId="{1B77F355-157B-0248-A567-1C42EE3FEE49}" type="pres">
      <dgm:prSet presAssocID="{4B5FCCB1-2987-784D-AE30-884BF4E0E749}" presName="cycle" presStyleCnt="0">
        <dgm:presLayoutVars>
          <dgm:dir/>
          <dgm:resizeHandles val="exact"/>
        </dgm:presLayoutVars>
      </dgm:prSet>
      <dgm:spPr/>
      <dgm:t>
        <a:bodyPr/>
        <a:lstStyle/>
        <a:p>
          <a:endParaRPr lang="en-US"/>
        </a:p>
      </dgm:t>
    </dgm:pt>
    <dgm:pt modelId="{D543EEC4-FC58-B74C-A1A9-A406A717934D}" type="pres">
      <dgm:prSet presAssocID="{446EA792-D71C-9E49-B12C-4AD63F4891B5}" presName="node" presStyleLbl="node1" presStyleIdx="0" presStyleCnt="4">
        <dgm:presLayoutVars>
          <dgm:bulletEnabled val="1"/>
        </dgm:presLayoutVars>
      </dgm:prSet>
      <dgm:spPr/>
      <dgm:t>
        <a:bodyPr/>
        <a:lstStyle/>
        <a:p>
          <a:endParaRPr lang="en-US"/>
        </a:p>
      </dgm:t>
    </dgm:pt>
    <dgm:pt modelId="{69C3DDB5-EEBD-6446-A913-E763F20F8607}" type="pres">
      <dgm:prSet presAssocID="{51B316F7-F4C9-6A4E-AC99-E6D7DFF97922}" presName="sibTrans" presStyleLbl="sibTrans2D1" presStyleIdx="0" presStyleCnt="4"/>
      <dgm:spPr/>
      <dgm:t>
        <a:bodyPr/>
        <a:lstStyle/>
        <a:p>
          <a:endParaRPr lang="en-US"/>
        </a:p>
      </dgm:t>
    </dgm:pt>
    <dgm:pt modelId="{C1507EED-C059-8341-9B4D-77F4284E798E}" type="pres">
      <dgm:prSet presAssocID="{51B316F7-F4C9-6A4E-AC99-E6D7DFF97922}" presName="connectorText" presStyleLbl="sibTrans2D1" presStyleIdx="0" presStyleCnt="4"/>
      <dgm:spPr/>
      <dgm:t>
        <a:bodyPr/>
        <a:lstStyle/>
        <a:p>
          <a:endParaRPr lang="en-US"/>
        </a:p>
      </dgm:t>
    </dgm:pt>
    <dgm:pt modelId="{AEBC22E2-6B83-F646-9229-07799A8B7A4B}" type="pres">
      <dgm:prSet presAssocID="{678AE652-3DCA-4A46-8F9D-31988D706C27}" presName="node" presStyleLbl="node1" presStyleIdx="1" presStyleCnt="4">
        <dgm:presLayoutVars>
          <dgm:bulletEnabled val="1"/>
        </dgm:presLayoutVars>
      </dgm:prSet>
      <dgm:spPr/>
      <dgm:t>
        <a:bodyPr/>
        <a:lstStyle/>
        <a:p>
          <a:endParaRPr lang="en-US"/>
        </a:p>
      </dgm:t>
    </dgm:pt>
    <dgm:pt modelId="{440AB76F-B543-6A45-B478-566D04515CE5}" type="pres">
      <dgm:prSet presAssocID="{69000C44-9CF8-9048-9A5C-8F2A5F1CB609}" presName="sibTrans" presStyleLbl="sibTrans2D1" presStyleIdx="1" presStyleCnt="4"/>
      <dgm:spPr/>
      <dgm:t>
        <a:bodyPr/>
        <a:lstStyle/>
        <a:p>
          <a:endParaRPr lang="en-US"/>
        </a:p>
      </dgm:t>
    </dgm:pt>
    <dgm:pt modelId="{C8077D8B-F8F0-3A4D-8EBC-3BBEEA612D3B}" type="pres">
      <dgm:prSet presAssocID="{69000C44-9CF8-9048-9A5C-8F2A5F1CB609}" presName="connectorText" presStyleLbl="sibTrans2D1" presStyleIdx="1" presStyleCnt="4"/>
      <dgm:spPr/>
      <dgm:t>
        <a:bodyPr/>
        <a:lstStyle/>
        <a:p>
          <a:endParaRPr lang="en-US"/>
        </a:p>
      </dgm:t>
    </dgm:pt>
    <dgm:pt modelId="{9C9899F9-C1E8-E142-99B6-AFE7ACAFD711}" type="pres">
      <dgm:prSet presAssocID="{FE7D153C-3C53-E74F-A35C-D9A344ADCCE8}" presName="node" presStyleLbl="node1" presStyleIdx="2" presStyleCnt="4">
        <dgm:presLayoutVars>
          <dgm:bulletEnabled val="1"/>
        </dgm:presLayoutVars>
      </dgm:prSet>
      <dgm:spPr/>
      <dgm:t>
        <a:bodyPr/>
        <a:lstStyle/>
        <a:p>
          <a:endParaRPr lang="en-US"/>
        </a:p>
      </dgm:t>
    </dgm:pt>
    <dgm:pt modelId="{8D1DDC5C-36AA-8544-A483-09E66E5A7461}" type="pres">
      <dgm:prSet presAssocID="{CABCADFA-A9F9-3142-8543-F90C6E31CE76}" presName="sibTrans" presStyleLbl="sibTrans2D1" presStyleIdx="2" presStyleCnt="4"/>
      <dgm:spPr/>
      <dgm:t>
        <a:bodyPr/>
        <a:lstStyle/>
        <a:p>
          <a:endParaRPr lang="en-US"/>
        </a:p>
      </dgm:t>
    </dgm:pt>
    <dgm:pt modelId="{54F431B5-5151-1A4D-B3F4-86717704FB9E}" type="pres">
      <dgm:prSet presAssocID="{CABCADFA-A9F9-3142-8543-F90C6E31CE76}" presName="connectorText" presStyleLbl="sibTrans2D1" presStyleIdx="2" presStyleCnt="4"/>
      <dgm:spPr/>
      <dgm:t>
        <a:bodyPr/>
        <a:lstStyle/>
        <a:p>
          <a:endParaRPr lang="en-US"/>
        </a:p>
      </dgm:t>
    </dgm:pt>
    <dgm:pt modelId="{78DF2E86-8F23-8B40-B36D-D9584974F268}" type="pres">
      <dgm:prSet presAssocID="{2BB587F9-845A-C048-9098-0A87A1041AD4}" presName="node" presStyleLbl="node1" presStyleIdx="3" presStyleCnt="4">
        <dgm:presLayoutVars>
          <dgm:bulletEnabled val="1"/>
        </dgm:presLayoutVars>
      </dgm:prSet>
      <dgm:spPr/>
      <dgm:t>
        <a:bodyPr/>
        <a:lstStyle/>
        <a:p>
          <a:endParaRPr lang="en-US"/>
        </a:p>
      </dgm:t>
    </dgm:pt>
    <dgm:pt modelId="{EA5398E8-0B61-5F48-A7C4-AD8E107B2543}" type="pres">
      <dgm:prSet presAssocID="{BFBB8226-F8C9-384D-AC8A-1E026327A16F}" presName="sibTrans" presStyleLbl="sibTrans2D1" presStyleIdx="3" presStyleCnt="4"/>
      <dgm:spPr/>
      <dgm:t>
        <a:bodyPr/>
        <a:lstStyle/>
        <a:p>
          <a:endParaRPr lang="en-US"/>
        </a:p>
      </dgm:t>
    </dgm:pt>
    <dgm:pt modelId="{9D45364A-0C23-504F-A30A-50CA45E359FE}" type="pres">
      <dgm:prSet presAssocID="{BFBB8226-F8C9-384D-AC8A-1E026327A16F}" presName="connectorText" presStyleLbl="sibTrans2D1" presStyleIdx="3" presStyleCnt="4"/>
      <dgm:spPr/>
      <dgm:t>
        <a:bodyPr/>
        <a:lstStyle/>
        <a:p>
          <a:endParaRPr lang="en-US"/>
        </a:p>
      </dgm:t>
    </dgm:pt>
  </dgm:ptLst>
  <dgm:cxnLst>
    <dgm:cxn modelId="{3F87C38E-595A-1542-BE10-6CA8D3ED38C2}" type="presOf" srcId="{678AE652-3DCA-4A46-8F9D-31988D706C27}" destId="{AEBC22E2-6B83-F646-9229-07799A8B7A4B}" srcOrd="0" destOrd="0" presId="urn:microsoft.com/office/officeart/2005/8/layout/cycle2"/>
    <dgm:cxn modelId="{1BA42849-593C-8746-863E-11DA5CF03FD3}" srcId="{4B5FCCB1-2987-784D-AE30-884BF4E0E749}" destId="{678AE652-3DCA-4A46-8F9D-31988D706C27}" srcOrd="1" destOrd="0" parTransId="{121BB917-7950-D44E-B7E0-95FFBD9140A5}" sibTransId="{69000C44-9CF8-9048-9A5C-8F2A5F1CB609}"/>
    <dgm:cxn modelId="{DB97F181-6D72-384D-B372-FD62A10C4772}" type="presOf" srcId="{FE7D153C-3C53-E74F-A35C-D9A344ADCCE8}" destId="{9C9899F9-C1E8-E142-99B6-AFE7ACAFD711}" srcOrd="0" destOrd="0" presId="urn:microsoft.com/office/officeart/2005/8/layout/cycle2"/>
    <dgm:cxn modelId="{A08058AF-2403-9A4B-85B9-92692A8E99BD}" type="presOf" srcId="{51B316F7-F4C9-6A4E-AC99-E6D7DFF97922}" destId="{69C3DDB5-EEBD-6446-A913-E763F20F8607}" srcOrd="0" destOrd="0" presId="urn:microsoft.com/office/officeart/2005/8/layout/cycle2"/>
    <dgm:cxn modelId="{3A636616-C846-CE4E-8CF0-A9F6FCB2CFB6}" type="presOf" srcId="{4B5FCCB1-2987-784D-AE30-884BF4E0E749}" destId="{1B77F355-157B-0248-A567-1C42EE3FEE49}" srcOrd="0" destOrd="0" presId="urn:microsoft.com/office/officeart/2005/8/layout/cycle2"/>
    <dgm:cxn modelId="{1D20C85A-B4FE-3040-9A08-ED5FB5337EC4}" type="presOf" srcId="{2BB587F9-845A-C048-9098-0A87A1041AD4}" destId="{78DF2E86-8F23-8B40-B36D-D9584974F268}" srcOrd="0" destOrd="0" presId="urn:microsoft.com/office/officeart/2005/8/layout/cycle2"/>
    <dgm:cxn modelId="{42382E47-DA6F-304A-A00F-0864524F7560}" srcId="{4B5FCCB1-2987-784D-AE30-884BF4E0E749}" destId="{446EA792-D71C-9E49-B12C-4AD63F4891B5}" srcOrd="0" destOrd="0" parTransId="{B45F0190-4487-1441-A267-52CB1F9AC53C}" sibTransId="{51B316F7-F4C9-6A4E-AC99-E6D7DFF97922}"/>
    <dgm:cxn modelId="{19E15760-E683-6341-9FCD-0E0525BCA7A4}" srcId="{4B5FCCB1-2987-784D-AE30-884BF4E0E749}" destId="{2BB587F9-845A-C048-9098-0A87A1041AD4}" srcOrd="3" destOrd="0" parTransId="{90843B87-2DE0-114B-8FB5-5D0A9A1231BA}" sibTransId="{BFBB8226-F8C9-384D-AC8A-1E026327A16F}"/>
    <dgm:cxn modelId="{C95FCB6D-E332-A84B-A382-121D2A0BA867}" type="presOf" srcId="{446EA792-D71C-9E49-B12C-4AD63F4891B5}" destId="{D543EEC4-FC58-B74C-A1A9-A406A717934D}" srcOrd="0" destOrd="0" presId="urn:microsoft.com/office/officeart/2005/8/layout/cycle2"/>
    <dgm:cxn modelId="{63F84F9A-6D5F-2E47-ACE4-0D02D467BB34}" type="presOf" srcId="{CABCADFA-A9F9-3142-8543-F90C6E31CE76}" destId="{8D1DDC5C-36AA-8544-A483-09E66E5A7461}" srcOrd="0" destOrd="0" presId="urn:microsoft.com/office/officeart/2005/8/layout/cycle2"/>
    <dgm:cxn modelId="{DFAE6518-34C2-E747-8359-1E8A92C345B5}" type="presOf" srcId="{BFBB8226-F8C9-384D-AC8A-1E026327A16F}" destId="{9D45364A-0C23-504F-A30A-50CA45E359FE}" srcOrd="1" destOrd="0" presId="urn:microsoft.com/office/officeart/2005/8/layout/cycle2"/>
    <dgm:cxn modelId="{E969F4C5-776E-5446-BA2F-1279B5E277D6}" type="presOf" srcId="{69000C44-9CF8-9048-9A5C-8F2A5F1CB609}" destId="{440AB76F-B543-6A45-B478-566D04515CE5}" srcOrd="0" destOrd="0" presId="urn:microsoft.com/office/officeart/2005/8/layout/cycle2"/>
    <dgm:cxn modelId="{EAEE1EBF-1386-CD44-897B-C2467FA07725}" type="presOf" srcId="{BFBB8226-F8C9-384D-AC8A-1E026327A16F}" destId="{EA5398E8-0B61-5F48-A7C4-AD8E107B2543}" srcOrd="0" destOrd="0" presId="urn:microsoft.com/office/officeart/2005/8/layout/cycle2"/>
    <dgm:cxn modelId="{54834CCA-F27E-BE4A-B8FF-97B433414779}" type="presOf" srcId="{69000C44-9CF8-9048-9A5C-8F2A5F1CB609}" destId="{C8077D8B-F8F0-3A4D-8EBC-3BBEEA612D3B}" srcOrd="1" destOrd="0" presId="urn:microsoft.com/office/officeart/2005/8/layout/cycle2"/>
    <dgm:cxn modelId="{915D0DCD-2FBE-4043-A173-5EC71F1FB3A3}" srcId="{4B5FCCB1-2987-784D-AE30-884BF4E0E749}" destId="{FE7D153C-3C53-E74F-A35C-D9A344ADCCE8}" srcOrd="2" destOrd="0" parTransId="{0C1BCD07-B6AB-DC4E-9A22-78BF9A62A222}" sibTransId="{CABCADFA-A9F9-3142-8543-F90C6E31CE76}"/>
    <dgm:cxn modelId="{47F86E5B-31F6-5B45-8C34-36E29413BFFD}" type="presOf" srcId="{51B316F7-F4C9-6A4E-AC99-E6D7DFF97922}" destId="{C1507EED-C059-8341-9B4D-77F4284E798E}" srcOrd="1" destOrd="0" presId="urn:microsoft.com/office/officeart/2005/8/layout/cycle2"/>
    <dgm:cxn modelId="{8EE4336E-109D-5441-9AAB-B6DBACF7CED1}" type="presOf" srcId="{CABCADFA-A9F9-3142-8543-F90C6E31CE76}" destId="{54F431B5-5151-1A4D-B3F4-86717704FB9E}" srcOrd="1" destOrd="0" presId="urn:microsoft.com/office/officeart/2005/8/layout/cycle2"/>
    <dgm:cxn modelId="{36831C2C-7A5E-324D-A98D-EE733BB90CF2}" type="presParOf" srcId="{1B77F355-157B-0248-A567-1C42EE3FEE49}" destId="{D543EEC4-FC58-B74C-A1A9-A406A717934D}" srcOrd="0" destOrd="0" presId="urn:microsoft.com/office/officeart/2005/8/layout/cycle2"/>
    <dgm:cxn modelId="{E775CE12-75A3-0445-98FA-4BDF1CE12EFE}" type="presParOf" srcId="{1B77F355-157B-0248-A567-1C42EE3FEE49}" destId="{69C3DDB5-EEBD-6446-A913-E763F20F8607}" srcOrd="1" destOrd="0" presId="urn:microsoft.com/office/officeart/2005/8/layout/cycle2"/>
    <dgm:cxn modelId="{0056E7DC-001C-FE49-B859-76E509E7B665}" type="presParOf" srcId="{69C3DDB5-EEBD-6446-A913-E763F20F8607}" destId="{C1507EED-C059-8341-9B4D-77F4284E798E}" srcOrd="0" destOrd="0" presId="urn:microsoft.com/office/officeart/2005/8/layout/cycle2"/>
    <dgm:cxn modelId="{E2A93793-15F0-CC4D-93E4-51E60503F2A7}" type="presParOf" srcId="{1B77F355-157B-0248-A567-1C42EE3FEE49}" destId="{AEBC22E2-6B83-F646-9229-07799A8B7A4B}" srcOrd="2" destOrd="0" presId="urn:microsoft.com/office/officeart/2005/8/layout/cycle2"/>
    <dgm:cxn modelId="{F9C9D6A5-FD61-BA4F-8A4B-53D4A33E212E}" type="presParOf" srcId="{1B77F355-157B-0248-A567-1C42EE3FEE49}" destId="{440AB76F-B543-6A45-B478-566D04515CE5}" srcOrd="3" destOrd="0" presId="urn:microsoft.com/office/officeart/2005/8/layout/cycle2"/>
    <dgm:cxn modelId="{91758ABF-0DAF-0E47-BBC9-60863E3B96E5}" type="presParOf" srcId="{440AB76F-B543-6A45-B478-566D04515CE5}" destId="{C8077D8B-F8F0-3A4D-8EBC-3BBEEA612D3B}" srcOrd="0" destOrd="0" presId="urn:microsoft.com/office/officeart/2005/8/layout/cycle2"/>
    <dgm:cxn modelId="{54AAC6C7-42E6-6A43-B90E-0D937302E3C0}" type="presParOf" srcId="{1B77F355-157B-0248-A567-1C42EE3FEE49}" destId="{9C9899F9-C1E8-E142-99B6-AFE7ACAFD711}" srcOrd="4" destOrd="0" presId="urn:microsoft.com/office/officeart/2005/8/layout/cycle2"/>
    <dgm:cxn modelId="{95997A2C-E72B-5A4D-AAF2-074696091B21}" type="presParOf" srcId="{1B77F355-157B-0248-A567-1C42EE3FEE49}" destId="{8D1DDC5C-36AA-8544-A483-09E66E5A7461}" srcOrd="5" destOrd="0" presId="urn:microsoft.com/office/officeart/2005/8/layout/cycle2"/>
    <dgm:cxn modelId="{60D943C8-49A3-8F47-AD86-3E32CE6DBB86}" type="presParOf" srcId="{8D1DDC5C-36AA-8544-A483-09E66E5A7461}" destId="{54F431B5-5151-1A4D-B3F4-86717704FB9E}" srcOrd="0" destOrd="0" presId="urn:microsoft.com/office/officeart/2005/8/layout/cycle2"/>
    <dgm:cxn modelId="{AD8FF5AA-885C-9247-9988-224FA9EB8010}" type="presParOf" srcId="{1B77F355-157B-0248-A567-1C42EE3FEE49}" destId="{78DF2E86-8F23-8B40-B36D-D9584974F268}" srcOrd="6" destOrd="0" presId="urn:microsoft.com/office/officeart/2005/8/layout/cycle2"/>
    <dgm:cxn modelId="{7C481E31-5A61-4843-814A-4813C3DE5D0F}" type="presParOf" srcId="{1B77F355-157B-0248-A567-1C42EE3FEE49}" destId="{EA5398E8-0B61-5F48-A7C4-AD8E107B2543}" srcOrd="7" destOrd="0" presId="urn:microsoft.com/office/officeart/2005/8/layout/cycle2"/>
    <dgm:cxn modelId="{F85B0792-28C2-F046-B809-C2D9D5A5B8DB}" type="presParOf" srcId="{EA5398E8-0B61-5F48-A7C4-AD8E107B2543}" destId="{9D45364A-0C23-504F-A30A-50CA45E359FE}" srcOrd="0" destOrd="0" presId="urn:microsoft.com/office/officeart/2005/8/layout/cycle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2608647-51E5-8F4B-89ED-8B05FE9370FD}">
      <dsp:nvSpPr>
        <dsp:cNvPr id="0" name=""/>
        <dsp:cNvSpPr/>
      </dsp:nvSpPr>
      <dsp:spPr>
        <a:xfrm>
          <a:off x="0" y="0"/>
          <a:ext cx="6885576" cy="734422"/>
        </a:xfrm>
        <a:prstGeom prst="roundRect">
          <a:avLst>
            <a:gd name="adj" fmla="val 10000"/>
          </a:avLst>
        </a:prstGeom>
        <a:solidFill>
          <a:schemeClr val="accent6"/>
        </a:solidFill>
        <a:ln w="12700" cap="flat" cmpd="sng" algn="ctr">
          <a:solidFill>
            <a:schemeClr val="accent6">
              <a:shade val="50000"/>
            </a:schemeClr>
          </a:solidFill>
          <a:prstDash val="solid"/>
          <a:miter lim="800000"/>
        </a:ln>
        <a:effectLst/>
      </dsp:spPr>
      <dsp:style>
        <a:lnRef idx="2">
          <a:schemeClr val="accent6">
            <a:shade val="50000"/>
          </a:schemeClr>
        </a:lnRef>
        <a:fillRef idx="1">
          <a:schemeClr val="accent6"/>
        </a:fillRef>
        <a:effectRef idx="0">
          <a:schemeClr val="accent6"/>
        </a:effectRef>
        <a:fontRef idx="minor">
          <a:schemeClr val="lt1"/>
        </a:fontRef>
      </dsp:style>
      <dsp:txBody>
        <a:bodyPr spcFirstLastPara="0" vert="horz" wrap="square" lIns="121920" tIns="121920" rIns="121920" bIns="121920" numCol="1" spcCol="1270" anchor="ctr" anchorCtr="0">
          <a:noAutofit/>
        </a:bodyPr>
        <a:lstStyle/>
        <a:p>
          <a:pPr lvl="0" algn="l" defTabSz="1422400">
            <a:lnSpc>
              <a:spcPct val="90000"/>
            </a:lnSpc>
            <a:spcBef>
              <a:spcPct val="0"/>
            </a:spcBef>
            <a:spcAft>
              <a:spcPct val="35000"/>
            </a:spcAft>
          </a:pPr>
          <a:r>
            <a:rPr lang="en-US" sz="3200" kern="1200" dirty="0" smtClean="0"/>
            <a:t>Deliver</a:t>
          </a:r>
          <a:r>
            <a:rPr lang="en-US" sz="3200" kern="1200" baseline="0" dirty="0" smtClean="0"/>
            <a:t> Frequently</a:t>
          </a:r>
          <a:endParaRPr lang="en-US" sz="3200" kern="1200" dirty="0"/>
        </a:p>
      </dsp:txBody>
      <dsp:txXfrm>
        <a:off x="21510" y="21510"/>
        <a:ext cx="6031019" cy="691402"/>
      </dsp:txXfrm>
    </dsp:sp>
    <dsp:sp modelId="{1599B66D-4AB4-5C4D-9A1E-DA0AD5E7F167}">
      <dsp:nvSpPr>
        <dsp:cNvPr id="0" name=""/>
        <dsp:cNvSpPr/>
      </dsp:nvSpPr>
      <dsp:spPr>
        <a:xfrm>
          <a:off x="576667" y="867954"/>
          <a:ext cx="6885576" cy="734422"/>
        </a:xfrm>
        <a:prstGeom prst="roundRect">
          <a:avLst>
            <a:gd name="adj" fmla="val 10000"/>
          </a:avLst>
        </a:prstGeom>
        <a:solidFill>
          <a:schemeClr val="accent6"/>
        </a:solidFill>
        <a:ln w="12700" cap="flat" cmpd="sng" algn="ctr">
          <a:solidFill>
            <a:schemeClr val="accent6">
              <a:shade val="50000"/>
            </a:schemeClr>
          </a:solidFill>
          <a:prstDash val="solid"/>
          <a:miter lim="800000"/>
        </a:ln>
        <a:effectLst/>
      </dsp:spPr>
      <dsp:style>
        <a:lnRef idx="2">
          <a:schemeClr val="accent6">
            <a:shade val="50000"/>
          </a:schemeClr>
        </a:lnRef>
        <a:fillRef idx="1">
          <a:schemeClr val="accent6"/>
        </a:fillRef>
        <a:effectRef idx="0">
          <a:schemeClr val="accent6"/>
        </a:effectRef>
        <a:fontRef idx="minor">
          <a:schemeClr val="lt1"/>
        </a:fontRef>
      </dsp:style>
      <dsp:txBody>
        <a:bodyPr spcFirstLastPara="0" vert="horz" wrap="square" lIns="121920" tIns="121920" rIns="121920" bIns="121920" numCol="1" spcCol="1270" anchor="ctr" anchorCtr="0">
          <a:noAutofit/>
        </a:bodyPr>
        <a:lstStyle/>
        <a:p>
          <a:pPr lvl="0" algn="l" defTabSz="1422400">
            <a:lnSpc>
              <a:spcPct val="90000"/>
            </a:lnSpc>
            <a:spcBef>
              <a:spcPct val="0"/>
            </a:spcBef>
            <a:spcAft>
              <a:spcPct val="35000"/>
            </a:spcAft>
          </a:pPr>
          <a:r>
            <a:rPr lang="en-US" sz="3200" kern="1200" dirty="0" smtClean="0"/>
            <a:t>Measure Impact</a:t>
          </a:r>
          <a:endParaRPr lang="en-US" sz="3200" kern="1200" dirty="0"/>
        </a:p>
      </dsp:txBody>
      <dsp:txXfrm>
        <a:off x="598177" y="889464"/>
        <a:ext cx="5788514" cy="691402"/>
      </dsp:txXfrm>
    </dsp:sp>
    <dsp:sp modelId="{BAF6AEC3-14C4-8341-91C7-490BCFC9D3A5}">
      <dsp:nvSpPr>
        <dsp:cNvPr id="0" name=""/>
        <dsp:cNvSpPr/>
      </dsp:nvSpPr>
      <dsp:spPr>
        <a:xfrm>
          <a:off x="1144727" y="1735908"/>
          <a:ext cx="6885576" cy="734422"/>
        </a:xfrm>
        <a:prstGeom prst="roundRect">
          <a:avLst>
            <a:gd name="adj" fmla="val 10000"/>
          </a:avLst>
        </a:prstGeom>
        <a:solidFill>
          <a:schemeClr val="accent4"/>
        </a:solidFill>
        <a:ln w="12700" cap="flat" cmpd="sng" algn="ctr">
          <a:solidFill>
            <a:schemeClr val="accent4">
              <a:shade val="50000"/>
            </a:schemeClr>
          </a:solidFill>
          <a:prstDash val="solid"/>
          <a:miter lim="800000"/>
        </a:ln>
        <a:effectLst/>
      </dsp:spPr>
      <dsp:style>
        <a:lnRef idx="2">
          <a:schemeClr val="accent4">
            <a:shade val="50000"/>
          </a:schemeClr>
        </a:lnRef>
        <a:fillRef idx="1">
          <a:schemeClr val="accent4"/>
        </a:fillRef>
        <a:effectRef idx="0">
          <a:schemeClr val="accent4"/>
        </a:effectRef>
        <a:fontRef idx="minor">
          <a:schemeClr val="lt1"/>
        </a:fontRef>
      </dsp:style>
      <dsp:txBody>
        <a:bodyPr spcFirstLastPara="0" vert="horz" wrap="square" lIns="121920" tIns="121920" rIns="121920" bIns="121920" numCol="1" spcCol="1270" anchor="ctr" anchorCtr="0">
          <a:noAutofit/>
        </a:bodyPr>
        <a:lstStyle/>
        <a:p>
          <a:pPr lvl="0" algn="l" defTabSz="1422400">
            <a:lnSpc>
              <a:spcPct val="90000"/>
            </a:lnSpc>
            <a:spcBef>
              <a:spcPct val="0"/>
            </a:spcBef>
            <a:spcAft>
              <a:spcPct val="35000"/>
            </a:spcAft>
          </a:pPr>
          <a:r>
            <a:rPr lang="en-US" sz="3200" kern="1200" dirty="0" smtClean="0"/>
            <a:t>Experiment More, Plan Less</a:t>
          </a:r>
          <a:endParaRPr lang="en-US" sz="3200" kern="1200" dirty="0"/>
        </a:p>
      </dsp:txBody>
      <dsp:txXfrm>
        <a:off x="1166237" y="1757418"/>
        <a:ext cx="5797121" cy="691402"/>
      </dsp:txXfrm>
    </dsp:sp>
    <dsp:sp modelId="{0587A39A-4A80-F044-81D6-D742DCDA9914}">
      <dsp:nvSpPr>
        <dsp:cNvPr id="0" name=""/>
        <dsp:cNvSpPr/>
      </dsp:nvSpPr>
      <dsp:spPr>
        <a:xfrm>
          <a:off x="1721394" y="2603862"/>
          <a:ext cx="6885576" cy="734422"/>
        </a:xfrm>
        <a:prstGeom prst="roundRect">
          <a:avLst>
            <a:gd name="adj" fmla="val 10000"/>
          </a:avLst>
        </a:prstGeom>
        <a:solidFill>
          <a:schemeClr val="accent4"/>
        </a:solidFill>
        <a:ln w="12700" cap="flat" cmpd="sng" algn="ctr">
          <a:solidFill>
            <a:schemeClr val="accent4">
              <a:shade val="50000"/>
            </a:schemeClr>
          </a:solidFill>
          <a:prstDash val="solid"/>
          <a:miter lim="800000"/>
        </a:ln>
        <a:effectLst/>
      </dsp:spPr>
      <dsp:style>
        <a:lnRef idx="2">
          <a:schemeClr val="accent4">
            <a:shade val="50000"/>
          </a:schemeClr>
        </a:lnRef>
        <a:fillRef idx="1">
          <a:schemeClr val="accent4"/>
        </a:fillRef>
        <a:effectRef idx="0">
          <a:schemeClr val="accent4"/>
        </a:effectRef>
        <a:fontRef idx="minor">
          <a:schemeClr val="lt1"/>
        </a:fontRef>
      </dsp:style>
      <dsp:txBody>
        <a:bodyPr spcFirstLastPara="0" vert="horz" wrap="square" lIns="121920" tIns="121920" rIns="121920" bIns="121920" numCol="1" spcCol="1270" anchor="ctr" anchorCtr="0">
          <a:noAutofit/>
        </a:bodyPr>
        <a:lstStyle/>
        <a:p>
          <a:pPr lvl="0" algn="l" defTabSz="1422400">
            <a:lnSpc>
              <a:spcPct val="90000"/>
            </a:lnSpc>
            <a:spcBef>
              <a:spcPct val="0"/>
            </a:spcBef>
            <a:spcAft>
              <a:spcPct val="35000"/>
            </a:spcAft>
          </a:pPr>
          <a:r>
            <a:rPr lang="en-US" sz="3200" kern="1200" dirty="0" smtClean="0"/>
            <a:t>Organize </a:t>
          </a:r>
          <a:r>
            <a:rPr lang="en-US" sz="3200" kern="1200" dirty="0" smtClean="0"/>
            <a:t>for Adaptation</a:t>
          </a:r>
          <a:endParaRPr lang="en-US" sz="3200" kern="1200" dirty="0"/>
        </a:p>
      </dsp:txBody>
      <dsp:txXfrm>
        <a:off x="1742904" y="2625372"/>
        <a:ext cx="5788514" cy="691402"/>
      </dsp:txXfrm>
    </dsp:sp>
    <dsp:sp modelId="{4D3E6968-C7BF-624D-90DE-7A5505FA9F4C}">
      <dsp:nvSpPr>
        <dsp:cNvPr id="0" name=""/>
        <dsp:cNvSpPr/>
      </dsp:nvSpPr>
      <dsp:spPr>
        <a:xfrm>
          <a:off x="6408202" y="562501"/>
          <a:ext cx="477374" cy="477374"/>
        </a:xfrm>
        <a:prstGeom prst="downArrow">
          <a:avLst>
            <a:gd name="adj1" fmla="val 55000"/>
            <a:gd name="adj2" fmla="val 45000"/>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lvl="0" algn="ctr" defTabSz="933450">
            <a:lnSpc>
              <a:spcPct val="90000"/>
            </a:lnSpc>
            <a:spcBef>
              <a:spcPct val="0"/>
            </a:spcBef>
            <a:spcAft>
              <a:spcPct val="35000"/>
            </a:spcAft>
          </a:pPr>
          <a:endParaRPr lang="en-US" sz="2100" kern="1200"/>
        </a:p>
      </dsp:txBody>
      <dsp:txXfrm>
        <a:off x="6515611" y="562501"/>
        <a:ext cx="262556" cy="359224"/>
      </dsp:txXfrm>
    </dsp:sp>
    <dsp:sp modelId="{365A4C86-FA7A-EB43-AF7D-461489B2D3E2}">
      <dsp:nvSpPr>
        <dsp:cNvPr id="0" name=""/>
        <dsp:cNvSpPr/>
      </dsp:nvSpPr>
      <dsp:spPr>
        <a:xfrm>
          <a:off x="6984869" y="1430455"/>
          <a:ext cx="477374" cy="477374"/>
        </a:xfrm>
        <a:prstGeom prst="downArrow">
          <a:avLst>
            <a:gd name="adj1" fmla="val 55000"/>
            <a:gd name="adj2" fmla="val 45000"/>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lvl="0" algn="ctr" defTabSz="933450">
            <a:lnSpc>
              <a:spcPct val="90000"/>
            </a:lnSpc>
            <a:spcBef>
              <a:spcPct val="0"/>
            </a:spcBef>
            <a:spcAft>
              <a:spcPct val="35000"/>
            </a:spcAft>
          </a:pPr>
          <a:endParaRPr lang="en-US" sz="2100" kern="1200"/>
        </a:p>
      </dsp:txBody>
      <dsp:txXfrm>
        <a:off x="7092278" y="1430455"/>
        <a:ext cx="262556" cy="359224"/>
      </dsp:txXfrm>
    </dsp:sp>
    <dsp:sp modelId="{0EFF6818-0957-9948-94C7-E1CA1B37331D}">
      <dsp:nvSpPr>
        <dsp:cNvPr id="0" name=""/>
        <dsp:cNvSpPr/>
      </dsp:nvSpPr>
      <dsp:spPr>
        <a:xfrm>
          <a:off x="7552929" y="2298409"/>
          <a:ext cx="477374" cy="477374"/>
        </a:xfrm>
        <a:prstGeom prst="downArrow">
          <a:avLst>
            <a:gd name="adj1" fmla="val 55000"/>
            <a:gd name="adj2" fmla="val 45000"/>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lvl="0" algn="ctr" defTabSz="933450">
            <a:lnSpc>
              <a:spcPct val="90000"/>
            </a:lnSpc>
            <a:spcBef>
              <a:spcPct val="0"/>
            </a:spcBef>
            <a:spcAft>
              <a:spcPct val="35000"/>
            </a:spcAft>
          </a:pPr>
          <a:endParaRPr lang="en-US" sz="2100" kern="1200"/>
        </a:p>
      </dsp:txBody>
      <dsp:txXfrm>
        <a:off x="7660338" y="2298409"/>
        <a:ext cx="262556" cy="35922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2608647-51E5-8F4B-89ED-8B05FE9370FD}">
      <dsp:nvSpPr>
        <dsp:cNvPr id="0" name=""/>
        <dsp:cNvSpPr/>
      </dsp:nvSpPr>
      <dsp:spPr>
        <a:xfrm>
          <a:off x="0" y="0"/>
          <a:ext cx="6885576" cy="734422"/>
        </a:xfrm>
        <a:prstGeom prst="roundRect">
          <a:avLst>
            <a:gd name="adj" fmla="val 10000"/>
          </a:avLst>
        </a:prstGeom>
        <a:solidFill>
          <a:schemeClr val="accent6"/>
        </a:solidFill>
        <a:ln w="12700" cap="flat" cmpd="sng" algn="ctr">
          <a:solidFill>
            <a:schemeClr val="accent6">
              <a:shade val="50000"/>
            </a:schemeClr>
          </a:solidFill>
          <a:prstDash val="solid"/>
          <a:miter lim="800000"/>
        </a:ln>
        <a:effectLst/>
      </dsp:spPr>
      <dsp:style>
        <a:lnRef idx="2">
          <a:schemeClr val="accent6">
            <a:shade val="50000"/>
          </a:schemeClr>
        </a:lnRef>
        <a:fillRef idx="1">
          <a:schemeClr val="accent6"/>
        </a:fillRef>
        <a:effectRef idx="0">
          <a:schemeClr val="accent6"/>
        </a:effectRef>
        <a:fontRef idx="minor">
          <a:schemeClr val="lt1"/>
        </a:fontRef>
      </dsp:style>
      <dsp:txBody>
        <a:bodyPr spcFirstLastPara="0" vert="horz" wrap="square" lIns="121920" tIns="121920" rIns="121920" bIns="121920" numCol="1" spcCol="1270" anchor="ctr" anchorCtr="0">
          <a:noAutofit/>
        </a:bodyPr>
        <a:lstStyle/>
        <a:p>
          <a:pPr lvl="0" algn="l" defTabSz="1422400">
            <a:lnSpc>
              <a:spcPct val="90000"/>
            </a:lnSpc>
            <a:spcBef>
              <a:spcPct val="0"/>
            </a:spcBef>
            <a:spcAft>
              <a:spcPct val="35000"/>
            </a:spcAft>
          </a:pPr>
          <a:r>
            <a:rPr lang="en-US" sz="3200" kern="1200" dirty="0" smtClean="0"/>
            <a:t>Deliver Frequently</a:t>
          </a:r>
          <a:endParaRPr lang="en-US" sz="3200" kern="1200" dirty="0"/>
        </a:p>
      </dsp:txBody>
      <dsp:txXfrm>
        <a:off x="21510" y="21510"/>
        <a:ext cx="6031019" cy="691402"/>
      </dsp:txXfrm>
    </dsp:sp>
    <dsp:sp modelId="{1599B66D-4AB4-5C4D-9A1E-DA0AD5E7F167}">
      <dsp:nvSpPr>
        <dsp:cNvPr id="0" name=""/>
        <dsp:cNvSpPr/>
      </dsp:nvSpPr>
      <dsp:spPr>
        <a:xfrm>
          <a:off x="576667" y="867954"/>
          <a:ext cx="6885576" cy="734422"/>
        </a:xfrm>
        <a:prstGeom prst="roundRect">
          <a:avLst>
            <a:gd name="adj" fmla="val 10000"/>
          </a:avLst>
        </a:prstGeom>
        <a:solidFill>
          <a:schemeClr val="accent3"/>
        </a:solidFill>
        <a:ln w="19050" cap="flat" cmpd="sng" algn="ctr">
          <a:solidFill>
            <a:schemeClr val="lt1"/>
          </a:solidFill>
          <a:prstDash val="solid"/>
          <a:miter lim="800000"/>
        </a:ln>
        <a:effectLst/>
      </dsp:spPr>
      <dsp:style>
        <a:lnRef idx="3">
          <a:schemeClr val="lt1"/>
        </a:lnRef>
        <a:fillRef idx="1">
          <a:schemeClr val="accent3"/>
        </a:fillRef>
        <a:effectRef idx="1">
          <a:schemeClr val="accent3"/>
        </a:effectRef>
        <a:fontRef idx="minor">
          <a:schemeClr val="lt1"/>
        </a:fontRef>
      </dsp:style>
      <dsp:txBody>
        <a:bodyPr spcFirstLastPara="0" vert="horz" wrap="square" lIns="121920" tIns="121920" rIns="121920" bIns="121920" numCol="1" spcCol="1270" anchor="ctr" anchorCtr="0">
          <a:noAutofit/>
        </a:bodyPr>
        <a:lstStyle/>
        <a:p>
          <a:pPr lvl="0" algn="l" defTabSz="1422400">
            <a:lnSpc>
              <a:spcPct val="90000"/>
            </a:lnSpc>
            <a:spcBef>
              <a:spcPct val="0"/>
            </a:spcBef>
            <a:spcAft>
              <a:spcPct val="35000"/>
            </a:spcAft>
          </a:pPr>
          <a:r>
            <a:rPr lang="en-US" sz="3200" kern="1200" dirty="0" smtClean="0"/>
            <a:t>Measure Impact</a:t>
          </a:r>
          <a:endParaRPr lang="en-US" sz="3200" kern="1200" dirty="0"/>
        </a:p>
      </dsp:txBody>
      <dsp:txXfrm>
        <a:off x="598177" y="889464"/>
        <a:ext cx="5788514" cy="691402"/>
      </dsp:txXfrm>
    </dsp:sp>
    <dsp:sp modelId="{BAF6AEC3-14C4-8341-91C7-490BCFC9D3A5}">
      <dsp:nvSpPr>
        <dsp:cNvPr id="0" name=""/>
        <dsp:cNvSpPr/>
      </dsp:nvSpPr>
      <dsp:spPr>
        <a:xfrm>
          <a:off x="1144727" y="1735908"/>
          <a:ext cx="6885576" cy="734422"/>
        </a:xfrm>
        <a:prstGeom prst="roundRect">
          <a:avLst>
            <a:gd name="adj" fmla="val 10000"/>
          </a:avLst>
        </a:prstGeom>
        <a:solidFill>
          <a:schemeClr val="accent3"/>
        </a:solidFill>
        <a:ln w="19050" cap="flat" cmpd="sng" algn="ctr">
          <a:solidFill>
            <a:schemeClr val="lt1"/>
          </a:solidFill>
          <a:prstDash val="solid"/>
          <a:miter lim="800000"/>
        </a:ln>
        <a:effectLst/>
      </dsp:spPr>
      <dsp:style>
        <a:lnRef idx="3">
          <a:schemeClr val="lt1"/>
        </a:lnRef>
        <a:fillRef idx="1">
          <a:schemeClr val="accent3"/>
        </a:fillRef>
        <a:effectRef idx="1">
          <a:schemeClr val="accent3"/>
        </a:effectRef>
        <a:fontRef idx="minor">
          <a:schemeClr val="lt1"/>
        </a:fontRef>
      </dsp:style>
      <dsp:txBody>
        <a:bodyPr spcFirstLastPara="0" vert="horz" wrap="square" lIns="121920" tIns="121920" rIns="121920" bIns="121920" numCol="1" spcCol="1270" anchor="ctr" anchorCtr="0">
          <a:noAutofit/>
        </a:bodyPr>
        <a:lstStyle/>
        <a:p>
          <a:pPr lvl="0" algn="l" defTabSz="1422400">
            <a:lnSpc>
              <a:spcPct val="90000"/>
            </a:lnSpc>
            <a:spcBef>
              <a:spcPct val="0"/>
            </a:spcBef>
            <a:spcAft>
              <a:spcPct val="35000"/>
            </a:spcAft>
          </a:pPr>
          <a:r>
            <a:rPr lang="en-US" sz="3200" kern="1200" dirty="0" smtClean="0"/>
            <a:t>Experiment More, Plan Less</a:t>
          </a:r>
          <a:endParaRPr lang="en-US" sz="3200" kern="1200" dirty="0"/>
        </a:p>
      </dsp:txBody>
      <dsp:txXfrm>
        <a:off x="1166237" y="1757418"/>
        <a:ext cx="5797121" cy="691402"/>
      </dsp:txXfrm>
    </dsp:sp>
    <dsp:sp modelId="{0587A39A-4A80-F044-81D6-D742DCDA9914}">
      <dsp:nvSpPr>
        <dsp:cNvPr id="0" name=""/>
        <dsp:cNvSpPr/>
      </dsp:nvSpPr>
      <dsp:spPr>
        <a:xfrm>
          <a:off x="1721394" y="2603862"/>
          <a:ext cx="6885576" cy="734422"/>
        </a:xfrm>
        <a:prstGeom prst="roundRect">
          <a:avLst>
            <a:gd name="adj" fmla="val 10000"/>
          </a:avLst>
        </a:prstGeom>
        <a:solidFill>
          <a:schemeClr val="accent3"/>
        </a:solidFill>
        <a:ln w="19050" cap="flat" cmpd="sng" algn="ctr">
          <a:solidFill>
            <a:schemeClr val="lt1"/>
          </a:solidFill>
          <a:prstDash val="solid"/>
          <a:miter lim="800000"/>
        </a:ln>
        <a:effectLst/>
      </dsp:spPr>
      <dsp:style>
        <a:lnRef idx="3">
          <a:schemeClr val="lt1"/>
        </a:lnRef>
        <a:fillRef idx="1">
          <a:schemeClr val="accent3"/>
        </a:fillRef>
        <a:effectRef idx="1">
          <a:schemeClr val="accent3"/>
        </a:effectRef>
        <a:fontRef idx="minor">
          <a:schemeClr val="lt1"/>
        </a:fontRef>
      </dsp:style>
      <dsp:txBody>
        <a:bodyPr spcFirstLastPara="0" vert="horz" wrap="square" lIns="121920" tIns="121920" rIns="121920" bIns="121920" numCol="1" spcCol="1270" anchor="ctr" anchorCtr="0">
          <a:noAutofit/>
        </a:bodyPr>
        <a:lstStyle/>
        <a:p>
          <a:pPr lvl="0" algn="l" defTabSz="1422400">
            <a:lnSpc>
              <a:spcPct val="90000"/>
            </a:lnSpc>
            <a:spcBef>
              <a:spcPct val="0"/>
            </a:spcBef>
            <a:spcAft>
              <a:spcPct val="35000"/>
            </a:spcAft>
          </a:pPr>
          <a:r>
            <a:rPr lang="en-US" sz="3200" kern="1200" dirty="0" smtClean="0"/>
            <a:t>Organize </a:t>
          </a:r>
          <a:r>
            <a:rPr lang="en-US" sz="3200" kern="1200" dirty="0" smtClean="0"/>
            <a:t>for Adaptation</a:t>
          </a:r>
          <a:endParaRPr lang="en-US" sz="3200" kern="1200" dirty="0"/>
        </a:p>
      </dsp:txBody>
      <dsp:txXfrm>
        <a:off x="1742904" y="2625372"/>
        <a:ext cx="5788514" cy="691402"/>
      </dsp:txXfrm>
    </dsp:sp>
    <dsp:sp modelId="{4D3E6968-C7BF-624D-90DE-7A5505FA9F4C}">
      <dsp:nvSpPr>
        <dsp:cNvPr id="0" name=""/>
        <dsp:cNvSpPr/>
      </dsp:nvSpPr>
      <dsp:spPr>
        <a:xfrm>
          <a:off x="6408202" y="562501"/>
          <a:ext cx="477374" cy="477374"/>
        </a:xfrm>
        <a:prstGeom prst="downArrow">
          <a:avLst>
            <a:gd name="adj1" fmla="val 55000"/>
            <a:gd name="adj2" fmla="val 45000"/>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lvl="0" algn="ctr" defTabSz="933450">
            <a:lnSpc>
              <a:spcPct val="90000"/>
            </a:lnSpc>
            <a:spcBef>
              <a:spcPct val="0"/>
            </a:spcBef>
            <a:spcAft>
              <a:spcPct val="35000"/>
            </a:spcAft>
          </a:pPr>
          <a:endParaRPr lang="en-US" sz="2100" kern="1200"/>
        </a:p>
      </dsp:txBody>
      <dsp:txXfrm>
        <a:off x="6515611" y="562501"/>
        <a:ext cx="262556" cy="359224"/>
      </dsp:txXfrm>
    </dsp:sp>
    <dsp:sp modelId="{365A4C86-FA7A-EB43-AF7D-461489B2D3E2}">
      <dsp:nvSpPr>
        <dsp:cNvPr id="0" name=""/>
        <dsp:cNvSpPr/>
      </dsp:nvSpPr>
      <dsp:spPr>
        <a:xfrm>
          <a:off x="6984869" y="1430455"/>
          <a:ext cx="477374" cy="477374"/>
        </a:xfrm>
        <a:prstGeom prst="downArrow">
          <a:avLst>
            <a:gd name="adj1" fmla="val 55000"/>
            <a:gd name="adj2" fmla="val 45000"/>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lvl="0" algn="ctr" defTabSz="933450">
            <a:lnSpc>
              <a:spcPct val="90000"/>
            </a:lnSpc>
            <a:spcBef>
              <a:spcPct val="0"/>
            </a:spcBef>
            <a:spcAft>
              <a:spcPct val="35000"/>
            </a:spcAft>
          </a:pPr>
          <a:endParaRPr lang="en-US" sz="2100" kern="1200"/>
        </a:p>
      </dsp:txBody>
      <dsp:txXfrm>
        <a:off x="7092278" y="1430455"/>
        <a:ext cx="262556" cy="359224"/>
      </dsp:txXfrm>
    </dsp:sp>
    <dsp:sp modelId="{0EFF6818-0957-9948-94C7-E1CA1B37331D}">
      <dsp:nvSpPr>
        <dsp:cNvPr id="0" name=""/>
        <dsp:cNvSpPr/>
      </dsp:nvSpPr>
      <dsp:spPr>
        <a:xfrm>
          <a:off x="7552929" y="2298409"/>
          <a:ext cx="477374" cy="477374"/>
        </a:xfrm>
        <a:prstGeom prst="downArrow">
          <a:avLst>
            <a:gd name="adj1" fmla="val 55000"/>
            <a:gd name="adj2" fmla="val 45000"/>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lvl="0" algn="ctr" defTabSz="933450">
            <a:lnSpc>
              <a:spcPct val="90000"/>
            </a:lnSpc>
            <a:spcBef>
              <a:spcPct val="0"/>
            </a:spcBef>
            <a:spcAft>
              <a:spcPct val="35000"/>
            </a:spcAft>
          </a:pPr>
          <a:endParaRPr lang="en-US" sz="2100" kern="1200"/>
        </a:p>
      </dsp:txBody>
      <dsp:txXfrm>
        <a:off x="7660338" y="2298409"/>
        <a:ext cx="262556" cy="35922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2608647-51E5-8F4B-89ED-8B05FE9370FD}">
      <dsp:nvSpPr>
        <dsp:cNvPr id="0" name=""/>
        <dsp:cNvSpPr/>
      </dsp:nvSpPr>
      <dsp:spPr>
        <a:xfrm>
          <a:off x="0" y="0"/>
          <a:ext cx="6885576" cy="734422"/>
        </a:xfrm>
        <a:prstGeom prst="roundRect">
          <a:avLst>
            <a:gd name="adj" fmla="val 10000"/>
          </a:avLst>
        </a:prstGeom>
        <a:solidFill>
          <a:schemeClr val="accent3"/>
        </a:solidFill>
        <a:ln w="19050" cap="flat" cmpd="sng" algn="ctr">
          <a:solidFill>
            <a:schemeClr val="lt1"/>
          </a:solidFill>
          <a:prstDash val="solid"/>
          <a:miter lim="800000"/>
        </a:ln>
        <a:effectLst/>
      </dsp:spPr>
      <dsp:style>
        <a:lnRef idx="3">
          <a:schemeClr val="lt1"/>
        </a:lnRef>
        <a:fillRef idx="1">
          <a:schemeClr val="accent3"/>
        </a:fillRef>
        <a:effectRef idx="1">
          <a:schemeClr val="accent3"/>
        </a:effectRef>
        <a:fontRef idx="minor">
          <a:schemeClr val="lt1"/>
        </a:fontRef>
      </dsp:style>
      <dsp:txBody>
        <a:bodyPr spcFirstLastPara="0" vert="horz" wrap="square" lIns="121920" tIns="121920" rIns="121920" bIns="121920" numCol="1" spcCol="1270" anchor="ctr" anchorCtr="0">
          <a:noAutofit/>
        </a:bodyPr>
        <a:lstStyle/>
        <a:p>
          <a:pPr lvl="0" algn="l" defTabSz="1422400">
            <a:lnSpc>
              <a:spcPct val="90000"/>
            </a:lnSpc>
            <a:spcBef>
              <a:spcPct val="0"/>
            </a:spcBef>
            <a:spcAft>
              <a:spcPct val="35000"/>
            </a:spcAft>
          </a:pPr>
          <a:r>
            <a:rPr lang="en-US" sz="3200" kern="1200" dirty="0" smtClean="0"/>
            <a:t>Deliver Frequently</a:t>
          </a:r>
          <a:endParaRPr lang="en-US" sz="3200" kern="1200" dirty="0"/>
        </a:p>
      </dsp:txBody>
      <dsp:txXfrm>
        <a:off x="21510" y="21510"/>
        <a:ext cx="6031019" cy="691402"/>
      </dsp:txXfrm>
    </dsp:sp>
    <dsp:sp modelId="{1599B66D-4AB4-5C4D-9A1E-DA0AD5E7F167}">
      <dsp:nvSpPr>
        <dsp:cNvPr id="0" name=""/>
        <dsp:cNvSpPr/>
      </dsp:nvSpPr>
      <dsp:spPr>
        <a:xfrm>
          <a:off x="576667" y="867954"/>
          <a:ext cx="6885576" cy="734422"/>
        </a:xfrm>
        <a:prstGeom prst="roundRect">
          <a:avLst>
            <a:gd name="adj" fmla="val 10000"/>
          </a:avLst>
        </a:prstGeom>
        <a:solidFill>
          <a:schemeClr val="accent6"/>
        </a:solidFill>
        <a:ln w="12700" cap="flat" cmpd="sng" algn="ctr">
          <a:solidFill>
            <a:schemeClr val="accent6">
              <a:shade val="50000"/>
            </a:schemeClr>
          </a:solidFill>
          <a:prstDash val="solid"/>
          <a:miter lim="800000"/>
        </a:ln>
        <a:effectLst/>
      </dsp:spPr>
      <dsp:style>
        <a:lnRef idx="2">
          <a:schemeClr val="accent6">
            <a:shade val="50000"/>
          </a:schemeClr>
        </a:lnRef>
        <a:fillRef idx="1">
          <a:schemeClr val="accent6"/>
        </a:fillRef>
        <a:effectRef idx="0">
          <a:schemeClr val="accent6"/>
        </a:effectRef>
        <a:fontRef idx="minor">
          <a:schemeClr val="lt1"/>
        </a:fontRef>
      </dsp:style>
      <dsp:txBody>
        <a:bodyPr spcFirstLastPara="0" vert="horz" wrap="square" lIns="121920" tIns="121920" rIns="121920" bIns="121920" numCol="1" spcCol="1270" anchor="ctr" anchorCtr="0">
          <a:noAutofit/>
        </a:bodyPr>
        <a:lstStyle/>
        <a:p>
          <a:pPr lvl="0" algn="l" defTabSz="1422400">
            <a:lnSpc>
              <a:spcPct val="90000"/>
            </a:lnSpc>
            <a:spcBef>
              <a:spcPct val="0"/>
            </a:spcBef>
            <a:spcAft>
              <a:spcPct val="35000"/>
            </a:spcAft>
          </a:pPr>
          <a:r>
            <a:rPr lang="en-US" sz="3200" kern="1200" dirty="0" smtClean="0"/>
            <a:t>Measure Impact</a:t>
          </a:r>
          <a:endParaRPr lang="en-US" sz="3200" kern="1200" dirty="0"/>
        </a:p>
      </dsp:txBody>
      <dsp:txXfrm>
        <a:off x="598177" y="889464"/>
        <a:ext cx="5788514" cy="691402"/>
      </dsp:txXfrm>
    </dsp:sp>
    <dsp:sp modelId="{BAF6AEC3-14C4-8341-91C7-490BCFC9D3A5}">
      <dsp:nvSpPr>
        <dsp:cNvPr id="0" name=""/>
        <dsp:cNvSpPr/>
      </dsp:nvSpPr>
      <dsp:spPr>
        <a:xfrm>
          <a:off x="1144727" y="1735908"/>
          <a:ext cx="6885576" cy="734422"/>
        </a:xfrm>
        <a:prstGeom prst="roundRect">
          <a:avLst>
            <a:gd name="adj" fmla="val 10000"/>
          </a:avLst>
        </a:prstGeom>
        <a:solidFill>
          <a:schemeClr val="accent3"/>
        </a:solidFill>
        <a:ln w="19050" cap="flat" cmpd="sng" algn="ctr">
          <a:solidFill>
            <a:schemeClr val="lt1"/>
          </a:solidFill>
          <a:prstDash val="solid"/>
          <a:miter lim="800000"/>
        </a:ln>
        <a:effectLst/>
      </dsp:spPr>
      <dsp:style>
        <a:lnRef idx="3">
          <a:schemeClr val="lt1"/>
        </a:lnRef>
        <a:fillRef idx="1">
          <a:schemeClr val="accent3"/>
        </a:fillRef>
        <a:effectRef idx="1">
          <a:schemeClr val="accent3"/>
        </a:effectRef>
        <a:fontRef idx="minor">
          <a:schemeClr val="lt1"/>
        </a:fontRef>
      </dsp:style>
      <dsp:txBody>
        <a:bodyPr spcFirstLastPara="0" vert="horz" wrap="square" lIns="121920" tIns="121920" rIns="121920" bIns="121920" numCol="1" spcCol="1270" anchor="ctr" anchorCtr="0">
          <a:noAutofit/>
        </a:bodyPr>
        <a:lstStyle/>
        <a:p>
          <a:pPr lvl="0" algn="l" defTabSz="1422400">
            <a:lnSpc>
              <a:spcPct val="90000"/>
            </a:lnSpc>
            <a:spcBef>
              <a:spcPct val="0"/>
            </a:spcBef>
            <a:spcAft>
              <a:spcPct val="35000"/>
            </a:spcAft>
          </a:pPr>
          <a:r>
            <a:rPr lang="en-US" sz="3200" kern="1200" dirty="0" smtClean="0"/>
            <a:t>Experiment More, Plan Less</a:t>
          </a:r>
          <a:endParaRPr lang="en-US" sz="3200" kern="1200" dirty="0"/>
        </a:p>
      </dsp:txBody>
      <dsp:txXfrm>
        <a:off x="1166237" y="1757418"/>
        <a:ext cx="5797121" cy="691402"/>
      </dsp:txXfrm>
    </dsp:sp>
    <dsp:sp modelId="{0587A39A-4A80-F044-81D6-D742DCDA9914}">
      <dsp:nvSpPr>
        <dsp:cNvPr id="0" name=""/>
        <dsp:cNvSpPr/>
      </dsp:nvSpPr>
      <dsp:spPr>
        <a:xfrm>
          <a:off x="1721394" y="2603862"/>
          <a:ext cx="6885576" cy="734422"/>
        </a:xfrm>
        <a:prstGeom prst="roundRect">
          <a:avLst>
            <a:gd name="adj" fmla="val 10000"/>
          </a:avLst>
        </a:prstGeom>
        <a:solidFill>
          <a:schemeClr val="accent3"/>
        </a:solidFill>
        <a:ln w="19050" cap="flat" cmpd="sng" algn="ctr">
          <a:solidFill>
            <a:schemeClr val="lt1"/>
          </a:solidFill>
          <a:prstDash val="solid"/>
          <a:miter lim="800000"/>
        </a:ln>
        <a:effectLst/>
      </dsp:spPr>
      <dsp:style>
        <a:lnRef idx="3">
          <a:schemeClr val="lt1"/>
        </a:lnRef>
        <a:fillRef idx="1">
          <a:schemeClr val="accent3"/>
        </a:fillRef>
        <a:effectRef idx="1">
          <a:schemeClr val="accent3"/>
        </a:effectRef>
        <a:fontRef idx="minor">
          <a:schemeClr val="lt1"/>
        </a:fontRef>
      </dsp:style>
      <dsp:txBody>
        <a:bodyPr spcFirstLastPara="0" vert="horz" wrap="square" lIns="121920" tIns="121920" rIns="121920" bIns="121920" numCol="1" spcCol="1270" anchor="ctr" anchorCtr="0">
          <a:noAutofit/>
        </a:bodyPr>
        <a:lstStyle/>
        <a:p>
          <a:pPr lvl="0" algn="l" defTabSz="1422400">
            <a:lnSpc>
              <a:spcPct val="90000"/>
            </a:lnSpc>
            <a:spcBef>
              <a:spcPct val="0"/>
            </a:spcBef>
            <a:spcAft>
              <a:spcPct val="35000"/>
            </a:spcAft>
          </a:pPr>
          <a:r>
            <a:rPr lang="en-US" sz="3200" kern="1200" dirty="0" smtClean="0"/>
            <a:t>Organize </a:t>
          </a:r>
          <a:r>
            <a:rPr lang="en-US" sz="3200" kern="1200" dirty="0" smtClean="0"/>
            <a:t>for Adaptation</a:t>
          </a:r>
          <a:endParaRPr lang="en-US" sz="3200" kern="1200" dirty="0"/>
        </a:p>
      </dsp:txBody>
      <dsp:txXfrm>
        <a:off x="1742904" y="2625372"/>
        <a:ext cx="5788514" cy="691402"/>
      </dsp:txXfrm>
    </dsp:sp>
    <dsp:sp modelId="{4D3E6968-C7BF-624D-90DE-7A5505FA9F4C}">
      <dsp:nvSpPr>
        <dsp:cNvPr id="0" name=""/>
        <dsp:cNvSpPr/>
      </dsp:nvSpPr>
      <dsp:spPr>
        <a:xfrm>
          <a:off x="6408202" y="562501"/>
          <a:ext cx="477374" cy="477374"/>
        </a:xfrm>
        <a:prstGeom prst="downArrow">
          <a:avLst>
            <a:gd name="adj1" fmla="val 55000"/>
            <a:gd name="adj2" fmla="val 45000"/>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lvl="0" algn="ctr" defTabSz="933450">
            <a:lnSpc>
              <a:spcPct val="90000"/>
            </a:lnSpc>
            <a:spcBef>
              <a:spcPct val="0"/>
            </a:spcBef>
            <a:spcAft>
              <a:spcPct val="35000"/>
            </a:spcAft>
          </a:pPr>
          <a:endParaRPr lang="en-US" sz="2100" kern="1200"/>
        </a:p>
      </dsp:txBody>
      <dsp:txXfrm>
        <a:off x="6515611" y="562501"/>
        <a:ext cx="262556" cy="359224"/>
      </dsp:txXfrm>
    </dsp:sp>
    <dsp:sp modelId="{365A4C86-FA7A-EB43-AF7D-461489B2D3E2}">
      <dsp:nvSpPr>
        <dsp:cNvPr id="0" name=""/>
        <dsp:cNvSpPr/>
      </dsp:nvSpPr>
      <dsp:spPr>
        <a:xfrm>
          <a:off x="6984869" y="1430455"/>
          <a:ext cx="477374" cy="477374"/>
        </a:xfrm>
        <a:prstGeom prst="downArrow">
          <a:avLst>
            <a:gd name="adj1" fmla="val 55000"/>
            <a:gd name="adj2" fmla="val 45000"/>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lvl="0" algn="ctr" defTabSz="933450">
            <a:lnSpc>
              <a:spcPct val="90000"/>
            </a:lnSpc>
            <a:spcBef>
              <a:spcPct val="0"/>
            </a:spcBef>
            <a:spcAft>
              <a:spcPct val="35000"/>
            </a:spcAft>
          </a:pPr>
          <a:endParaRPr lang="en-US" sz="2100" kern="1200"/>
        </a:p>
      </dsp:txBody>
      <dsp:txXfrm>
        <a:off x="7092278" y="1430455"/>
        <a:ext cx="262556" cy="359224"/>
      </dsp:txXfrm>
    </dsp:sp>
    <dsp:sp modelId="{0EFF6818-0957-9948-94C7-E1CA1B37331D}">
      <dsp:nvSpPr>
        <dsp:cNvPr id="0" name=""/>
        <dsp:cNvSpPr/>
      </dsp:nvSpPr>
      <dsp:spPr>
        <a:xfrm>
          <a:off x="7552929" y="2298409"/>
          <a:ext cx="477374" cy="477374"/>
        </a:xfrm>
        <a:prstGeom prst="downArrow">
          <a:avLst>
            <a:gd name="adj1" fmla="val 55000"/>
            <a:gd name="adj2" fmla="val 45000"/>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lvl="0" algn="ctr" defTabSz="933450">
            <a:lnSpc>
              <a:spcPct val="90000"/>
            </a:lnSpc>
            <a:spcBef>
              <a:spcPct val="0"/>
            </a:spcBef>
            <a:spcAft>
              <a:spcPct val="35000"/>
            </a:spcAft>
          </a:pPr>
          <a:endParaRPr lang="en-US" sz="2100" kern="1200"/>
        </a:p>
      </dsp:txBody>
      <dsp:txXfrm>
        <a:off x="7660338" y="2298409"/>
        <a:ext cx="262556" cy="359224"/>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2608647-51E5-8F4B-89ED-8B05FE9370FD}">
      <dsp:nvSpPr>
        <dsp:cNvPr id="0" name=""/>
        <dsp:cNvSpPr/>
      </dsp:nvSpPr>
      <dsp:spPr>
        <a:xfrm>
          <a:off x="0" y="0"/>
          <a:ext cx="6885576" cy="734422"/>
        </a:xfrm>
        <a:prstGeom prst="roundRect">
          <a:avLst>
            <a:gd name="adj" fmla="val 10000"/>
          </a:avLst>
        </a:prstGeom>
        <a:solidFill>
          <a:schemeClr val="accent3"/>
        </a:solidFill>
        <a:ln w="19050" cap="flat" cmpd="sng" algn="ctr">
          <a:solidFill>
            <a:schemeClr val="lt1"/>
          </a:solidFill>
          <a:prstDash val="solid"/>
          <a:miter lim="800000"/>
        </a:ln>
        <a:effectLst/>
      </dsp:spPr>
      <dsp:style>
        <a:lnRef idx="3">
          <a:schemeClr val="lt1"/>
        </a:lnRef>
        <a:fillRef idx="1">
          <a:schemeClr val="accent3"/>
        </a:fillRef>
        <a:effectRef idx="1">
          <a:schemeClr val="accent3"/>
        </a:effectRef>
        <a:fontRef idx="minor">
          <a:schemeClr val="lt1"/>
        </a:fontRef>
      </dsp:style>
      <dsp:txBody>
        <a:bodyPr spcFirstLastPara="0" vert="horz" wrap="square" lIns="121920" tIns="121920" rIns="121920" bIns="121920" numCol="1" spcCol="1270" anchor="ctr" anchorCtr="0">
          <a:noAutofit/>
        </a:bodyPr>
        <a:lstStyle/>
        <a:p>
          <a:pPr lvl="0" algn="l" defTabSz="1422400">
            <a:lnSpc>
              <a:spcPct val="90000"/>
            </a:lnSpc>
            <a:spcBef>
              <a:spcPct val="0"/>
            </a:spcBef>
            <a:spcAft>
              <a:spcPct val="35000"/>
            </a:spcAft>
          </a:pPr>
          <a:r>
            <a:rPr lang="en-US" sz="3200" kern="1200" dirty="0" smtClean="0"/>
            <a:t>Deliver Frequently</a:t>
          </a:r>
          <a:endParaRPr lang="en-US" sz="3200" kern="1200" dirty="0"/>
        </a:p>
      </dsp:txBody>
      <dsp:txXfrm>
        <a:off x="21510" y="21510"/>
        <a:ext cx="6031019" cy="691402"/>
      </dsp:txXfrm>
    </dsp:sp>
    <dsp:sp modelId="{1599B66D-4AB4-5C4D-9A1E-DA0AD5E7F167}">
      <dsp:nvSpPr>
        <dsp:cNvPr id="0" name=""/>
        <dsp:cNvSpPr/>
      </dsp:nvSpPr>
      <dsp:spPr>
        <a:xfrm>
          <a:off x="576667" y="867954"/>
          <a:ext cx="6885576" cy="734422"/>
        </a:xfrm>
        <a:prstGeom prst="roundRect">
          <a:avLst>
            <a:gd name="adj" fmla="val 10000"/>
          </a:avLst>
        </a:prstGeom>
        <a:solidFill>
          <a:schemeClr val="accent3"/>
        </a:solidFill>
        <a:ln w="19050" cap="flat" cmpd="sng" algn="ctr">
          <a:solidFill>
            <a:schemeClr val="lt1"/>
          </a:solidFill>
          <a:prstDash val="solid"/>
          <a:miter lim="800000"/>
        </a:ln>
        <a:effectLst/>
      </dsp:spPr>
      <dsp:style>
        <a:lnRef idx="3">
          <a:schemeClr val="lt1"/>
        </a:lnRef>
        <a:fillRef idx="1">
          <a:schemeClr val="accent3"/>
        </a:fillRef>
        <a:effectRef idx="1">
          <a:schemeClr val="accent3"/>
        </a:effectRef>
        <a:fontRef idx="minor">
          <a:schemeClr val="lt1"/>
        </a:fontRef>
      </dsp:style>
      <dsp:txBody>
        <a:bodyPr spcFirstLastPara="0" vert="horz" wrap="square" lIns="121920" tIns="121920" rIns="121920" bIns="121920" numCol="1" spcCol="1270" anchor="ctr" anchorCtr="0">
          <a:noAutofit/>
        </a:bodyPr>
        <a:lstStyle/>
        <a:p>
          <a:pPr lvl="0" algn="l" defTabSz="1422400">
            <a:lnSpc>
              <a:spcPct val="90000"/>
            </a:lnSpc>
            <a:spcBef>
              <a:spcPct val="0"/>
            </a:spcBef>
            <a:spcAft>
              <a:spcPct val="35000"/>
            </a:spcAft>
          </a:pPr>
          <a:r>
            <a:rPr lang="en-US" sz="3200" kern="1200" dirty="0" smtClean="0"/>
            <a:t>Measure Impact</a:t>
          </a:r>
          <a:endParaRPr lang="en-US" sz="3200" kern="1200" dirty="0"/>
        </a:p>
      </dsp:txBody>
      <dsp:txXfrm>
        <a:off x="598177" y="889464"/>
        <a:ext cx="5788514" cy="691402"/>
      </dsp:txXfrm>
    </dsp:sp>
    <dsp:sp modelId="{BAF6AEC3-14C4-8341-91C7-490BCFC9D3A5}">
      <dsp:nvSpPr>
        <dsp:cNvPr id="0" name=""/>
        <dsp:cNvSpPr/>
      </dsp:nvSpPr>
      <dsp:spPr>
        <a:xfrm>
          <a:off x="1144727" y="1735908"/>
          <a:ext cx="6885576" cy="734422"/>
        </a:xfrm>
        <a:prstGeom prst="roundRect">
          <a:avLst>
            <a:gd name="adj" fmla="val 10000"/>
          </a:avLst>
        </a:prstGeom>
        <a:solidFill>
          <a:schemeClr val="accent4"/>
        </a:solidFill>
        <a:ln w="19050" cap="flat" cmpd="sng" algn="ctr">
          <a:solidFill>
            <a:schemeClr val="lt1"/>
          </a:solidFill>
          <a:prstDash val="solid"/>
          <a:miter lim="800000"/>
        </a:ln>
        <a:effectLst/>
      </dsp:spPr>
      <dsp:style>
        <a:lnRef idx="3">
          <a:schemeClr val="lt1"/>
        </a:lnRef>
        <a:fillRef idx="1">
          <a:schemeClr val="accent4"/>
        </a:fillRef>
        <a:effectRef idx="1">
          <a:schemeClr val="accent4"/>
        </a:effectRef>
        <a:fontRef idx="minor">
          <a:schemeClr val="lt1"/>
        </a:fontRef>
      </dsp:style>
      <dsp:txBody>
        <a:bodyPr spcFirstLastPara="0" vert="horz" wrap="square" lIns="121920" tIns="121920" rIns="121920" bIns="121920" numCol="1" spcCol="1270" anchor="ctr" anchorCtr="0">
          <a:noAutofit/>
        </a:bodyPr>
        <a:lstStyle/>
        <a:p>
          <a:pPr lvl="0" algn="l" defTabSz="1422400">
            <a:lnSpc>
              <a:spcPct val="90000"/>
            </a:lnSpc>
            <a:spcBef>
              <a:spcPct val="0"/>
            </a:spcBef>
            <a:spcAft>
              <a:spcPct val="35000"/>
            </a:spcAft>
          </a:pPr>
          <a:r>
            <a:rPr lang="en-US" sz="3200" kern="1200" dirty="0" smtClean="0"/>
            <a:t>Experiment More, Plan Less</a:t>
          </a:r>
          <a:endParaRPr lang="en-US" sz="3200" kern="1200" dirty="0"/>
        </a:p>
      </dsp:txBody>
      <dsp:txXfrm>
        <a:off x="1166237" y="1757418"/>
        <a:ext cx="5797121" cy="691402"/>
      </dsp:txXfrm>
    </dsp:sp>
    <dsp:sp modelId="{0587A39A-4A80-F044-81D6-D742DCDA9914}">
      <dsp:nvSpPr>
        <dsp:cNvPr id="0" name=""/>
        <dsp:cNvSpPr/>
      </dsp:nvSpPr>
      <dsp:spPr>
        <a:xfrm>
          <a:off x="1721394" y="2603862"/>
          <a:ext cx="6885576" cy="734422"/>
        </a:xfrm>
        <a:prstGeom prst="roundRect">
          <a:avLst>
            <a:gd name="adj" fmla="val 10000"/>
          </a:avLst>
        </a:prstGeom>
        <a:solidFill>
          <a:schemeClr val="accent3"/>
        </a:solidFill>
        <a:ln w="19050" cap="flat" cmpd="sng" algn="ctr">
          <a:solidFill>
            <a:schemeClr val="lt1"/>
          </a:solidFill>
          <a:prstDash val="solid"/>
          <a:miter lim="800000"/>
        </a:ln>
        <a:effectLst/>
      </dsp:spPr>
      <dsp:style>
        <a:lnRef idx="3">
          <a:schemeClr val="lt1"/>
        </a:lnRef>
        <a:fillRef idx="1">
          <a:schemeClr val="accent3"/>
        </a:fillRef>
        <a:effectRef idx="1">
          <a:schemeClr val="accent3"/>
        </a:effectRef>
        <a:fontRef idx="minor">
          <a:schemeClr val="lt1"/>
        </a:fontRef>
      </dsp:style>
      <dsp:txBody>
        <a:bodyPr spcFirstLastPara="0" vert="horz" wrap="square" lIns="121920" tIns="121920" rIns="121920" bIns="121920" numCol="1" spcCol="1270" anchor="ctr" anchorCtr="0">
          <a:noAutofit/>
        </a:bodyPr>
        <a:lstStyle/>
        <a:p>
          <a:pPr lvl="0" algn="l" defTabSz="1422400">
            <a:lnSpc>
              <a:spcPct val="90000"/>
            </a:lnSpc>
            <a:spcBef>
              <a:spcPct val="0"/>
            </a:spcBef>
            <a:spcAft>
              <a:spcPct val="35000"/>
            </a:spcAft>
          </a:pPr>
          <a:r>
            <a:rPr lang="en-US" sz="3200" kern="1200" dirty="0" smtClean="0"/>
            <a:t>Organize </a:t>
          </a:r>
          <a:r>
            <a:rPr lang="en-US" sz="3200" kern="1200" dirty="0" smtClean="0"/>
            <a:t>for Adaptation</a:t>
          </a:r>
          <a:endParaRPr lang="en-US" sz="3200" kern="1200" dirty="0"/>
        </a:p>
      </dsp:txBody>
      <dsp:txXfrm>
        <a:off x="1742904" y="2625372"/>
        <a:ext cx="5788514" cy="691402"/>
      </dsp:txXfrm>
    </dsp:sp>
    <dsp:sp modelId="{4D3E6968-C7BF-624D-90DE-7A5505FA9F4C}">
      <dsp:nvSpPr>
        <dsp:cNvPr id="0" name=""/>
        <dsp:cNvSpPr/>
      </dsp:nvSpPr>
      <dsp:spPr>
        <a:xfrm>
          <a:off x="6408202" y="562501"/>
          <a:ext cx="477374" cy="477374"/>
        </a:xfrm>
        <a:prstGeom prst="downArrow">
          <a:avLst>
            <a:gd name="adj1" fmla="val 55000"/>
            <a:gd name="adj2" fmla="val 45000"/>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lvl="0" algn="ctr" defTabSz="933450">
            <a:lnSpc>
              <a:spcPct val="90000"/>
            </a:lnSpc>
            <a:spcBef>
              <a:spcPct val="0"/>
            </a:spcBef>
            <a:spcAft>
              <a:spcPct val="35000"/>
            </a:spcAft>
          </a:pPr>
          <a:endParaRPr lang="en-US" sz="2100" kern="1200"/>
        </a:p>
      </dsp:txBody>
      <dsp:txXfrm>
        <a:off x="6515611" y="562501"/>
        <a:ext cx="262556" cy="359224"/>
      </dsp:txXfrm>
    </dsp:sp>
    <dsp:sp modelId="{365A4C86-FA7A-EB43-AF7D-461489B2D3E2}">
      <dsp:nvSpPr>
        <dsp:cNvPr id="0" name=""/>
        <dsp:cNvSpPr/>
      </dsp:nvSpPr>
      <dsp:spPr>
        <a:xfrm>
          <a:off x="6984869" y="1430455"/>
          <a:ext cx="477374" cy="477374"/>
        </a:xfrm>
        <a:prstGeom prst="downArrow">
          <a:avLst>
            <a:gd name="adj1" fmla="val 55000"/>
            <a:gd name="adj2" fmla="val 45000"/>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lvl="0" algn="ctr" defTabSz="933450">
            <a:lnSpc>
              <a:spcPct val="90000"/>
            </a:lnSpc>
            <a:spcBef>
              <a:spcPct val="0"/>
            </a:spcBef>
            <a:spcAft>
              <a:spcPct val="35000"/>
            </a:spcAft>
          </a:pPr>
          <a:endParaRPr lang="en-US" sz="2100" kern="1200"/>
        </a:p>
      </dsp:txBody>
      <dsp:txXfrm>
        <a:off x="7092278" y="1430455"/>
        <a:ext cx="262556" cy="359224"/>
      </dsp:txXfrm>
    </dsp:sp>
    <dsp:sp modelId="{0EFF6818-0957-9948-94C7-E1CA1B37331D}">
      <dsp:nvSpPr>
        <dsp:cNvPr id="0" name=""/>
        <dsp:cNvSpPr/>
      </dsp:nvSpPr>
      <dsp:spPr>
        <a:xfrm>
          <a:off x="7552929" y="2298409"/>
          <a:ext cx="477374" cy="477374"/>
        </a:xfrm>
        <a:prstGeom prst="downArrow">
          <a:avLst>
            <a:gd name="adj1" fmla="val 55000"/>
            <a:gd name="adj2" fmla="val 45000"/>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lvl="0" algn="ctr" defTabSz="933450">
            <a:lnSpc>
              <a:spcPct val="90000"/>
            </a:lnSpc>
            <a:spcBef>
              <a:spcPct val="0"/>
            </a:spcBef>
            <a:spcAft>
              <a:spcPct val="35000"/>
            </a:spcAft>
          </a:pPr>
          <a:endParaRPr lang="en-US" sz="2100" kern="1200"/>
        </a:p>
      </dsp:txBody>
      <dsp:txXfrm>
        <a:off x="7660338" y="2298409"/>
        <a:ext cx="262556" cy="359224"/>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2608647-51E5-8F4B-89ED-8B05FE9370FD}">
      <dsp:nvSpPr>
        <dsp:cNvPr id="0" name=""/>
        <dsp:cNvSpPr/>
      </dsp:nvSpPr>
      <dsp:spPr>
        <a:xfrm>
          <a:off x="0" y="0"/>
          <a:ext cx="6885576" cy="734422"/>
        </a:xfrm>
        <a:prstGeom prst="roundRect">
          <a:avLst>
            <a:gd name="adj" fmla="val 10000"/>
          </a:avLst>
        </a:prstGeom>
        <a:solidFill>
          <a:schemeClr val="accent3"/>
        </a:solidFill>
        <a:ln w="19050" cap="flat" cmpd="sng" algn="ctr">
          <a:solidFill>
            <a:schemeClr val="lt1"/>
          </a:solidFill>
          <a:prstDash val="solid"/>
          <a:miter lim="800000"/>
        </a:ln>
        <a:effectLst/>
      </dsp:spPr>
      <dsp:style>
        <a:lnRef idx="3">
          <a:schemeClr val="lt1"/>
        </a:lnRef>
        <a:fillRef idx="1">
          <a:schemeClr val="accent3"/>
        </a:fillRef>
        <a:effectRef idx="1">
          <a:schemeClr val="accent3"/>
        </a:effectRef>
        <a:fontRef idx="minor">
          <a:schemeClr val="lt1"/>
        </a:fontRef>
      </dsp:style>
      <dsp:txBody>
        <a:bodyPr spcFirstLastPara="0" vert="horz" wrap="square" lIns="121920" tIns="121920" rIns="121920" bIns="121920" numCol="1" spcCol="1270" anchor="ctr" anchorCtr="0">
          <a:noAutofit/>
        </a:bodyPr>
        <a:lstStyle/>
        <a:p>
          <a:pPr lvl="0" algn="l" defTabSz="1422400">
            <a:lnSpc>
              <a:spcPct val="90000"/>
            </a:lnSpc>
            <a:spcBef>
              <a:spcPct val="0"/>
            </a:spcBef>
            <a:spcAft>
              <a:spcPct val="35000"/>
            </a:spcAft>
          </a:pPr>
          <a:r>
            <a:rPr lang="en-US" sz="3200" kern="1200" dirty="0" smtClean="0"/>
            <a:t>Deliver Frequently</a:t>
          </a:r>
          <a:endParaRPr lang="en-US" sz="3200" kern="1200" dirty="0"/>
        </a:p>
      </dsp:txBody>
      <dsp:txXfrm>
        <a:off x="21510" y="21510"/>
        <a:ext cx="6031019" cy="691402"/>
      </dsp:txXfrm>
    </dsp:sp>
    <dsp:sp modelId="{1599B66D-4AB4-5C4D-9A1E-DA0AD5E7F167}">
      <dsp:nvSpPr>
        <dsp:cNvPr id="0" name=""/>
        <dsp:cNvSpPr/>
      </dsp:nvSpPr>
      <dsp:spPr>
        <a:xfrm>
          <a:off x="576667" y="867954"/>
          <a:ext cx="6885576" cy="734422"/>
        </a:xfrm>
        <a:prstGeom prst="roundRect">
          <a:avLst>
            <a:gd name="adj" fmla="val 10000"/>
          </a:avLst>
        </a:prstGeom>
        <a:solidFill>
          <a:schemeClr val="accent3"/>
        </a:solidFill>
        <a:ln w="19050" cap="flat" cmpd="sng" algn="ctr">
          <a:solidFill>
            <a:schemeClr val="lt1"/>
          </a:solidFill>
          <a:prstDash val="solid"/>
          <a:miter lim="800000"/>
        </a:ln>
        <a:effectLst/>
      </dsp:spPr>
      <dsp:style>
        <a:lnRef idx="3">
          <a:schemeClr val="lt1"/>
        </a:lnRef>
        <a:fillRef idx="1">
          <a:schemeClr val="accent3"/>
        </a:fillRef>
        <a:effectRef idx="1">
          <a:schemeClr val="accent3"/>
        </a:effectRef>
        <a:fontRef idx="minor">
          <a:schemeClr val="lt1"/>
        </a:fontRef>
      </dsp:style>
      <dsp:txBody>
        <a:bodyPr spcFirstLastPara="0" vert="horz" wrap="square" lIns="121920" tIns="121920" rIns="121920" bIns="121920" numCol="1" spcCol="1270" anchor="ctr" anchorCtr="0">
          <a:noAutofit/>
        </a:bodyPr>
        <a:lstStyle/>
        <a:p>
          <a:pPr lvl="0" algn="l" defTabSz="1422400">
            <a:lnSpc>
              <a:spcPct val="90000"/>
            </a:lnSpc>
            <a:spcBef>
              <a:spcPct val="0"/>
            </a:spcBef>
            <a:spcAft>
              <a:spcPct val="35000"/>
            </a:spcAft>
          </a:pPr>
          <a:r>
            <a:rPr lang="en-US" sz="3200" kern="1200" dirty="0" smtClean="0"/>
            <a:t>Measure Impact</a:t>
          </a:r>
          <a:endParaRPr lang="en-US" sz="3200" kern="1200" dirty="0"/>
        </a:p>
      </dsp:txBody>
      <dsp:txXfrm>
        <a:off x="598177" y="889464"/>
        <a:ext cx="5788514" cy="691402"/>
      </dsp:txXfrm>
    </dsp:sp>
    <dsp:sp modelId="{BAF6AEC3-14C4-8341-91C7-490BCFC9D3A5}">
      <dsp:nvSpPr>
        <dsp:cNvPr id="0" name=""/>
        <dsp:cNvSpPr/>
      </dsp:nvSpPr>
      <dsp:spPr>
        <a:xfrm>
          <a:off x="1144727" y="1735908"/>
          <a:ext cx="6885576" cy="734422"/>
        </a:xfrm>
        <a:prstGeom prst="roundRect">
          <a:avLst>
            <a:gd name="adj" fmla="val 10000"/>
          </a:avLst>
        </a:prstGeom>
        <a:solidFill>
          <a:schemeClr val="accent3"/>
        </a:solidFill>
        <a:ln w="19050" cap="flat" cmpd="sng" algn="ctr">
          <a:solidFill>
            <a:schemeClr val="lt1"/>
          </a:solidFill>
          <a:prstDash val="solid"/>
          <a:miter lim="800000"/>
        </a:ln>
        <a:effectLst/>
      </dsp:spPr>
      <dsp:style>
        <a:lnRef idx="3">
          <a:schemeClr val="lt1"/>
        </a:lnRef>
        <a:fillRef idx="1">
          <a:schemeClr val="accent3"/>
        </a:fillRef>
        <a:effectRef idx="1">
          <a:schemeClr val="accent3"/>
        </a:effectRef>
        <a:fontRef idx="minor">
          <a:schemeClr val="lt1"/>
        </a:fontRef>
      </dsp:style>
      <dsp:txBody>
        <a:bodyPr spcFirstLastPara="0" vert="horz" wrap="square" lIns="121920" tIns="121920" rIns="121920" bIns="121920" numCol="1" spcCol="1270" anchor="ctr" anchorCtr="0">
          <a:noAutofit/>
        </a:bodyPr>
        <a:lstStyle/>
        <a:p>
          <a:pPr lvl="0" algn="l" defTabSz="1422400">
            <a:lnSpc>
              <a:spcPct val="90000"/>
            </a:lnSpc>
            <a:spcBef>
              <a:spcPct val="0"/>
            </a:spcBef>
            <a:spcAft>
              <a:spcPct val="35000"/>
            </a:spcAft>
          </a:pPr>
          <a:r>
            <a:rPr lang="en-US" sz="3200" kern="1200" dirty="0" smtClean="0"/>
            <a:t>Experiment</a:t>
          </a:r>
          <a:r>
            <a:rPr lang="en-US" sz="3200" kern="1200" baseline="0" dirty="0" smtClean="0"/>
            <a:t> More, Plan Less</a:t>
          </a:r>
          <a:endParaRPr lang="en-US" sz="3200" kern="1200" dirty="0"/>
        </a:p>
      </dsp:txBody>
      <dsp:txXfrm>
        <a:off x="1166237" y="1757418"/>
        <a:ext cx="5797121" cy="691402"/>
      </dsp:txXfrm>
    </dsp:sp>
    <dsp:sp modelId="{0587A39A-4A80-F044-81D6-D742DCDA9914}">
      <dsp:nvSpPr>
        <dsp:cNvPr id="0" name=""/>
        <dsp:cNvSpPr/>
      </dsp:nvSpPr>
      <dsp:spPr>
        <a:xfrm>
          <a:off x="1721394" y="2603862"/>
          <a:ext cx="6885576" cy="734422"/>
        </a:xfrm>
        <a:prstGeom prst="roundRect">
          <a:avLst>
            <a:gd name="adj" fmla="val 10000"/>
          </a:avLst>
        </a:prstGeom>
        <a:solidFill>
          <a:schemeClr val="accent4"/>
        </a:solidFill>
        <a:ln w="19050" cap="flat" cmpd="sng" algn="ctr">
          <a:solidFill>
            <a:schemeClr val="lt1"/>
          </a:solidFill>
          <a:prstDash val="solid"/>
          <a:miter lim="800000"/>
        </a:ln>
        <a:effectLst/>
      </dsp:spPr>
      <dsp:style>
        <a:lnRef idx="3">
          <a:schemeClr val="lt1"/>
        </a:lnRef>
        <a:fillRef idx="1">
          <a:schemeClr val="accent4"/>
        </a:fillRef>
        <a:effectRef idx="1">
          <a:schemeClr val="accent4"/>
        </a:effectRef>
        <a:fontRef idx="minor">
          <a:schemeClr val="lt1"/>
        </a:fontRef>
      </dsp:style>
      <dsp:txBody>
        <a:bodyPr spcFirstLastPara="0" vert="horz" wrap="square" lIns="121920" tIns="121920" rIns="121920" bIns="121920" numCol="1" spcCol="1270" anchor="ctr" anchorCtr="0">
          <a:noAutofit/>
        </a:bodyPr>
        <a:lstStyle/>
        <a:p>
          <a:pPr lvl="0" algn="l" defTabSz="1422400">
            <a:lnSpc>
              <a:spcPct val="90000"/>
            </a:lnSpc>
            <a:spcBef>
              <a:spcPct val="0"/>
            </a:spcBef>
            <a:spcAft>
              <a:spcPct val="35000"/>
            </a:spcAft>
          </a:pPr>
          <a:r>
            <a:rPr lang="en-US" sz="3200" kern="1200" dirty="0" smtClean="0"/>
            <a:t>Organize for Adaptation</a:t>
          </a:r>
          <a:endParaRPr lang="en-US" sz="3200" kern="1200" dirty="0"/>
        </a:p>
      </dsp:txBody>
      <dsp:txXfrm>
        <a:off x="1742904" y="2625372"/>
        <a:ext cx="5788514" cy="691402"/>
      </dsp:txXfrm>
    </dsp:sp>
    <dsp:sp modelId="{4D3E6968-C7BF-624D-90DE-7A5505FA9F4C}">
      <dsp:nvSpPr>
        <dsp:cNvPr id="0" name=""/>
        <dsp:cNvSpPr/>
      </dsp:nvSpPr>
      <dsp:spPr>
        <a:xfrm>
          <a:off x="6408202" y="562501"/>
          <a:ext cx="477374" cy="477374"/>
        </a:xfrm>
        <a:prstGeom prst="downArrow">
          <a:avLst>
            <a:gd name="adj1" fmla="val 55000"/>
            <a:gd name="adj2" fmla="val 45000"/>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lvl="0" algn="ctr" defTabSz="933450">
            <a:lnSpc>
              <a:spcPct val="90000"/>
            </a:lnSpc>
            <a:spcBef>
              <a:spcPct val="0"/>
            </a:spcBef>
            <a:spcAft>
              <a:spcPct val="35000"/>
            </a:spcAft>
          </a:pPr>
          <a:endParaRPr lang="en-US" sz="2100" kern="1200"/>
        </a:p>
      </dsp:txBody>
      <dsp:txXfrm>
        <a:off x="6515611" y="562501"/>
        <a:ext cx="262556" cy="359224"/>
      </dsp:txXfrm>
    </dsp:sp>
    <dsp:sp modelId="{365A4C86-FA7A-EB43-AF7D-461489B2D3E2}">
      <dsp:nvSpPr>
        <dsp:cNvPr id="0" name=""/>
        <dsp:cNvSpPr/>
      </dsp:nvSpPr>
      <dsp:spPr>
        <a:xfrm>
          <a:off x="6984869" y="1430455"/>
          <a:ext cx="477374" cy="477374"/>
        </a:xfrm>
        <a:prstGeom prst="downArrow">
          <a:avLst>
            <a:gd name="adj1" fmla="val 55000"/>
            <a:gd name="adj2" fmla="val 45000"/>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lvl="0" algn="ctr" defTabSz="933450">
            <a:lnSpc>
              <a:spcPct val="90000"/>
            </a:lnSpc>
            <a:spcBef>
              <a:spcPct val="0"/>
            </a:spcBef>
            <a:spcAft>
              <a:spcPct val="35000"/>
            </a:spcAft>
          </a:pPr>
          <a:endParaRPr lang="en-US" sz="2100" kern="1200"/>
        </a:p>
      </dsp:txBody>
      <dsp:txXfrm>
        <a:off x="7092278" y="1430455"/>
        <a:ext cx="262556" cy="359224"/>
      </dsp:txXfrm>
    </dsp:sp>
    <dsp:sp modelId="{0EFF6818-0957-9948-94C7-E1CA1B37331D}">
      <dsp:nvSpPr>
        <dsp:cNvPr id="0" name=""/>
        <dsp:cNvSpPr/>
      </dsp:nvSpPr>
      <dsp:spPr>
        <a:xfrm>
          <a:off x="7552929" y="2298409"/>
          <a:ext cx="477374" cy="477374"/>
        </a:xfrm>
        <a:prstGeom prst="downArrow">
          <a:avLst>
            <a:gd name="adj1" fmla="val 55000"/>
            <a:gd name="adj2" fmla="val 45000"/>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lvl="0" algn="ctr" defTabSz="933450">
            <a:lnSpc>
              <a:spcPct val="90000"/>
            </a:lnSpc>
            <a:spcBef>
              <a:spcPct val="0"/>
            </a:spcBef>
            <a:spcAft>
              <a:spcPct val="35000"/>
            </a:spcAft>
          </a:pPr>
          <a:endParaRPr lang="en-US" sz="2100" kern="1200"/>
        </a:p>
      </dsp:txBody>
      <dsp:txXfrm>
        <a:off x="7660338" y="2298409"/>
        <a:ext cx="262556" cy="359224"/>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2608647-51E5-8F4B-89ED-8B05FE9370FD}">
      <dsp:nvSpPr>
        <dsp:cNvPr id="0" name=""/>
        <dsp:cNvSpPr/>
      </dsp:nvSpPr>
      <dsp:spPr>
        <a:xfrm>
          <a:off x="0" y="0"/>
          <a:ext cx="6885576" cy="734422"/>
        </a:xfrm>
        <a:prstGeom prst="roundRect">
          <a:avLst>
            <a:gd name="adj" fmla="val 10000"/>
          </a:avLst>
        </a:prstGeom>
        <a:solidFill>
          <a:schemeClr val="accent6"/>
        </a:solidFill>
        <a:ln w="12700" cap="flat" cmpd="sng" algn="ctr">
          <a:solidFill>
            <a:schemeClr val="accent6">
              <a:shade val="50000"/>
            </a:schemeClr>
          </a:solidFill>
          <a:prstDash val="solid"/>
          <a:miter lim="800000"/>
        </a:ln>
        <a:effectLst/>
      </dsp:spPr>
      <dsp:style>
        <a:lnRef idx="2">
          <a:schemeClr val="accent6">
            <a:shade val="50000"/>
          </a:schemeClr>
        </a:lnRef>
        <a:fillRef idx="1">
          <a:schemeClr val="accent6"/>
        </a:fillRef>
        <a:effectRef idx="0">
          <a:schemeClr val="accent6"/>
        </a:effectRef>
        <a:fontRef idx="minor">
          <a:schemeClr val="lt1"/>
        </a:fontRef>
      </dsp:style>
      <dsp:txBody>
        <a:bodyPr spcFirstLastPara="0" vert="horz" wrap="square" lIns="121920" tIns="121920" rIns="121920" bIns="121920" numCol="1" spcCol="1270" anchor="ctr" anchorCtr="0">
          <a:noAutofit/>
        </a:bodyPr>
        <a:lstStyle/>
        <a:p>
          <a:pPr lvl="0" algn="l" defTabSz="1422400">
            <a:lnSpc>
              <a:spcPct val="90000"/>
            </a:lnSpc>
            <a:spcBef>
              <a:spcPct val="0"/>
            </a:spcBef>
            <a:spcAft>
              <a:spcPct val="35000"/>
            </a:spcAft>
          </a:pPr>
          <a:r>
            <a:rPr lang="en-US" sz="3200" kern="1200" dirty="0" smtClean="0"/>
            <a:t>Deliver Frequently</a:t>
          </a:r>
          <a:endParaRPr lang="en-US" sz="3200" kern="1200" dirty="0"/>
        </a:p>
      </dsp:txBody>
      <dsp:txXfrm>
        <a:off x="21510" y="21510"/>
        <a:ext cx="6031019" cy="691402"/>
      </dsp:txXfrm>
    </dsp:sp>
    <dsp:sp modelId="{1599B66D-4AB4-5C4D-9A1E-DA0AD5E7F167}">
      <dsp:nvSpPr>
        <dsp:cNvPr id="0" name=""/>
        <dsp:cNvSpPr/>
      </dsp:nvSpPr>
      <dsp:spPr>
        <a:xfrm>
          <a:off x="576667" y="867954"/>
          <a:ext cx="6885576" cy="734422"/>
        </a:xfrm>
        <a:prstGeom prst="roundRect">
          <a:avLst>
            <a:gd name="adj" fmla="val 10000"/>
          </a:avLst>
        </a:prstGeom>
        <a:solidFill>
          <a:schemeClr val="accent6"/>
        </a:solidFill>
        <a:ln w="12700" cap="flat" cmpd="sng" algn="ctr">
          <a:solidFill>
            <a:schemeClr val="accent6">
              <a:shade val="50000"/>
            </a:schemeClr>
          </a:solidFill>
          <a:prstDash val="solid"/>
          <a:miter lim="800000"/>
        </a:ln>
        <a:effectLst/>
      </dsp:spPr>
      <dsp:style>
        <a:lnRef idx="2">
          <a:schemeClr val="accent6">
            <a:shade val="50000"/>
          </a:schemeClr>
        </a:lnRef>
        <a:fillRef idx="1">
          <a:schemeClr val="accent6"/>
        </a:fillRef>
        <a:effectRef idx="0">
          <a:schemeClr val="accent6"/>
        </a:effectRef>
        <a:fontRef idx="minor">
          <a:schemeClr val="lt1"/>
        </a:fontRef>
      </dsp:style>
      <dsp:txBody>
        <a:bodyPr spcFirstLastPara="0" vert="horz" wrap="square" lIns="121920" tIns="121920" rIns="121920" bIns="121920" numCol="1" spcCol="1270" anchor="ctr" anchorCtr="0">
          <a:noAutofit/>
        </a:bodyPr>
        <a:lstStyle/>
        <a:p>
          <a:pPr lvl="0" algn="l" defTabSz="1422400">
            <a:lnSpc>
              <a:spcPct val="90000"/>
            </a:lnSpc>
            <a:spcBef>
              <a:spcPct val="0"/>
            </a:spcBef>
            <a:spcAft>
              <a:spcPct val="35000"/>
            </a:spcAft>
          </a:pPr>
          <a:r>
            <a:rPr lang="en-US" sz="3200" kern="1200" dirty="0" smtClean="0"/>
            <a:t>Measure Impact</a:t>
          </a:r>
          <a:endParaRPr lang="en-US" sz="3200" kern="1200" dirty="0"/>
        </a:p>
      </dsp:txBody>
      <dsp:txXfrm>
        <a:off x="598177" y="889464"/>
        <a:ext cx="5788514" cy="691402"/>
      </dsp:txXfrm>
    </dsp:sp>
    <dsp:sp modelId="{BAF6AEC3-14C4-8341-91C7-490BCFC9D3A5}">
      <dsp:nvSpPr>
        <dsp:cNvPr id="0" name=""/>
        <dsp:cNvSpPr/>
      </dsp:nvSpPr>
      <dsp:spPr>
        <a:xfrm>
          <a:off x="1144727" y="1735908"/>
          <a:ext cx="6885576" cy="734422"/>
        </a:xfrm>
        <a:prstGeom prst="roundRect">
          <a:avLst>
            <a:gd name="adj" fmla="val 10000"/>
          </a:avLst>
        </a:prstGeom>
        <a:solidFill>
          <a:schemeClr val="accent4"/>
        </a:solidFill>
        <a:ln w="12700" cap="flat" cmpd="sng" algn="ctr">
          <a:solidFill>
            <a:schemeClr val="accent4">
              <a:shade val="50000"/>
            </a:schemeClr>
          </a:solidFill>
          <a:prstDash val="solid"/>
          <a:miter lim="800000"/>
        </a:ln>
        <a:effectLst/>
      </dsp:spPr>
      <dsp:style>
        <a:lnRef idx="2">
          <a:schemeClr val="accent4">
            <a:shade val="50000"/>
          </a:schemeClr>
        </a:lnRef>
        <a:fillRef idx="1">
          <a:schemeClr val="accent4"/>
        </a:fillRef>
        <a:effectRef idx="0">
          <a:schemeClr val="accent4"/>
        </a:effectRef>
        <a:fontRef idx="minor">
          <a:schemeClr val="lt1"/>
        </a:fontRef>
      </dsp:style>
      <dsp:txBody>
        <a:bodyPr spcFirstLastPara="0" vert="horz" wrap="square" lIns="121920" tIns="121920" rIns="121920" bIns="121920" numCol="1" spcCol="1270" anchor="ctr" anchorCtr="0">
          <a:noAutofit/>
        </a:bodyPr>
        <a:lstStyle/>
        <a:p>
          <a:pPr lvl="0" algn="l" defTabSz="1422400">
            <a:lnSpc>
              <a:spcPct val="90000"/>
            </a:lnSpc>
            <a:spcBef>
              <a:spcPct val="0"/>
            </a:spcBef>
            <a:spcAft>
              <a:spcPct val="35000"/>
            </a:spcAft>
          </a:pPr>
          <a:r>
            <a:rPr lang="en-US" sz="3200" kern="1200" dirty="0" smtClean="0"/>
            <a:t>Experiment More, Plan Less</a:t>
          </a:r>
          <a:endParaRPr lang="en-US" sz="3200" kern="1200" dirty="0"/>
        </a:p>
      </dsp:txBody>
      <dsp:txXfrm>
        <a:off x="1166237" y="1757418"/>
        <a:ext cx="5797121" cy="691402"/>
      </dsp:txXfrm>
    </dsp:sp>
    <dsp:sp modelId="{0587A39A-4A80-F044-81D6-D742DCDA9914}">
      <dsp:nvSpPr>
        <dsp:cNvPr id="0" name=""/>
        <dsp:cNvSpPr/>
      </dsp:nvSpPr>
      <dsp:spPr>
        <a:xfrm>
          <a:off x="1721394" y="2603862"/>
          <a:ext cx="6885576" cy="734422"/>
        </a:xfrm>
        <a:prstGeom prst="roundRect">
          <a:avLst>
            <a:gd name="adj" fmla="val 10000"/>
          </a:avLst>
        </a:prstGeom>
        <a:solidFill>
          <a:schemeClr val="accent4"/>
        </a:solidFill>
        <a:ln w="12700" cap="flat" cmpd="sng" algn="ctr">
          <a:solidFill>
            <a:schemeClr val="accent4">
              <a:shade val="50000"/>
            </a:schemeClr>
          </a:solidFill>
          <a:prstDash val="solid"/>
          <a:miter lim="800000"/>
        </a:ln>
        <a:effectLst/>
      </dsp:spPr>
      <dsp:style>
        <a:lnRef idx="2">
          <a:schemeClr val="accent4">
            <a:shade val="50000"/>
          </a:schemeClr>
        </a:lnRef>
        <a:fillRef idx="1">
          <a:schemeClr val="accent4"/>
        </a:fillRef>
        <a:effectRef idx="0">
          <a:schemeClr val="accent4"/>
        </a:effectRef>
        <a:fontRef idx="minor">
          <a:schemeClr val="lt1"/>
        </a:fontRef>
      </dsp:style>
      <dsp:txBody>
        <a:bodyPr spcFirstLastPara="0" vert="horz" wrap="square" lIns="121920" tIns="121920" rIns="121920" bIns="121920" numCol="1" spcCol="1270" anchor="ctr" anchorCtr="0">
          <a:noAutofit/>
        </a:bodyPr>
        <a:lstStyle/>
        <a:p>
          <a:pPr lvl="0" algn="l" defTabSz="1422400">
            <a:lnSpc>
              <a:spcPct val="90000"/>
            </a:lnSpc>
            <a:spcBef>
              <a:spcPct val="0"/>
            </a:spcBef>
            <a:spcAft>
              <a:spcPct val="35000"/>
            </a:spcAft>
          </a:pPr>
          <a:r>
            <a:rPr lang="en-US" sz="3200" kern="1200" dirty="0" smtClean="0"/>
            <a:t>Organize </a:t>
          </a:r>
          <a:r>
            <a:rPr lang="en-US" sz="3200" kern="1200" dirty="0" smtClean="0"/>
            <a:t>for Adaptation</a:t>
          </a:r>
          <a:endParaRPr lang="en-US" sz="3200" kern="1200" dirty="0"/>
        </a:p>
      </dsp:txBody>
      <dsp:txXfrm>
        <a:off x="1742904" y="2625372"/>
        <a:ext cx="5788514" cy="691402"/>
      </dsp:txXfrm>
    </dsp:sp>
    <dsp:sp modelId="{4D3E6968-C7BF-624D-90DE-7A5505FA9F4C}">
      <dsp:nvSpPr>
        <dsp:cNvPr id="0" name=""/>
        <dsp:cNvSpPr/>
      </dsp:nvSpPr>
      <dsp:spPr>
        <a:xfrm>
          <a:off x="6408202" y="562501"/>
          <a:ext cx="477374" cy="477374"/>
        </a:xfrm>
        <a:prstGeom prst="downArrow">
          <a:avLst>
            <a:gd name="adj1" fmla="val 55000"/>
            <a:gd name="adj2" fmla="val 45000"/>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lvl="0" algn="ctr" defTabSz="933450">
            <a:lnSpc>
              <a:spcPct val="90000"/>
            </a:lnSpc>
            <a:spcBef>
              <a:spcPct val="0"/>
            </a:spcBef>
            <a:spcAft>
              <a:spcPct val="35000"/>
            </a:spcAft>
          </a:pPr>
          <a:endParaRPr lang="en-US" sz="2100" kern="1200"/>
        </a:p>
      </dsp:txBody>
      <dsp:txXfrm>
        <a:off x="6515611" y="562501"/>
        <a:ext cx="262556" cy="359224"/>
      </dsp:txXfrm>
    </dsp:sp>
    <dsp:sp modelId="{365A4C86-FA7A-EB43-AF7D-461489B2D3E2}">
      <dsp:nvSpPr>
        <dsp:cNvPr id="0" name=""/>
        <dsp:cNvSpPr/>
      </dsp:nvSpPr>
      <dsp:spPr>
        <a:xfrm>
          <a:off x="6984869" y="1430455"/>
          <a:ext cx="477374" cy="477374"/>
        </a:xfrm>
        <a:prstGeom prst="downArrow">
          <a:avLst>
            <a:gd name="adj1" fmla="val 55000"/>
            <a:gd name="adj2" fmla="val 45000"/>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lvl="0" algn="ctr" defTabSz="933450">
            <a:lnSpc>
              <a:spcPct val="90000"/>
            </a:lnSpc>
            <a:spcBef>
              <a:spcPct val="0"/>
            </a:spcBef>
            <a:spcAft>
              <a:spcPct val="35000"/>
            </a:spcAft>
          </a:pPr>
          <a:endParaRPr lang="en-US" sz="2100" kern="1200"/>
        </a:p>
      </dsp:txBody>
      <dsp:txXfrm>
        <a:off x="7092278" y="1430455"/>
        <a:ext cx="262556" cy="359224"/>
      </dsp:txXfrm>
    </dsp:sp>
    <dsp:sp modelId="{0EFF6818-0957-9948-94C7-E1CA1B37331D}">
      <dsp:nvSpPr>
        <dsp:cNvPr id="0" name=""/>
        <dsp:cNvSpPr/>
      </dsp:nvSpPr>
      <dsp:spPr>
        <a:xfrm>
          <a:off x="7552929" y="2298409"/>
          <a:ext cx="477374" cy="477374"/>
        </a:xfrm>
        <a:prstGeom prst="downArrow">
          <a:avLst>
            <a:gd name="adj1" fmla="val 55000"/>
            <a:gd name="adj2" fmla="val 45000"/>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lvl="0" algn="ctr" defTabSz="933450">
            <a:lnSpc>
              <a:spcPct val="90000"/>
            </a:lnSpc>
            <a:spcBef>
              <a:spcPct val="0"/>
            </a:spcBef>
            <a:spcAft>
              <a:spcPct val="35000"/>
            </a:spcAft>
          </a:pPr>
          <a:endParaRPr lang="en-US" sz="2100" kern="1200"/>
        </a:p>
      </dsp:txBody>
      <dsp:txXfrm>
        <a:off x="7660338" y="2298409"/>
        <a:ext cx="262556" cy="359224"/>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43EEC4-FC58-B74C-A1A9-A406A717934D}">
      <dsp:nvSpPr>
        <dsp:cNvPr id="0" name=""/>
        <dsp:cNvSpPr/>
      </dsp:nvSpPr>
      <dsp:spPr>
        <a:xfrm>
          <a:off x="2960641" y="1743"/>
          <a:ext cx="1539060" cy="1539060"/>
        </a:xfrm>
        <a:prstGeom prst="ellipse">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0480" tIns="30480" rIns="30480" bIns="30480" numCol="1" spcCol="1270" anchor="ctr" anchorCtr="0">
          <a:noAutofit/>
        </a:bodyPr>
        <a:lstStyle/>
        <a:p>
          <a:pPr lvl="0" algn="ctr" defTabSz="1066800">
            <a:lnSpc>
              <a:spcPct val="90000"/>
            </a:lnSpc>
            <a:spcBef>
              <a:spcPct val="0"/>
            </a:spcBef>
            <a:spcAft>
              <a:spcPct val="35000"/>
            </a:spcAft>
          </a:pPr>
          <a:r>
            <a:rPr lang="en-US" sz="2400" kern="1200" dirty="0" smtClean="0"/>
            <a:t>Observe</a:t>
          </a:r>
          <a:endParaRPr lang="en-US" sz="2400" kern="1200" dirty="0"/>
        </a:p>
      </dsp:txBody>
      <dsp:txXfrm>
        <a:off x="3186031" y="227133"/>
        <a:ext cx="1088280" cy="1088280"/>
      </dsp:txXfrm>
    </dsp:sp>
    <dsp:sp modelId="{69C3DDB5-EEBD-6446-A913-E763F20F8607}">
      <dsp:nvSpPr>
        <dsp:cNvPr id="0" name=""/>
        <dsp:cNvSpPr/>
      </dsp:nvSpPr>
      <dsp:spPr>
        <a:xfrm rot="2700000">
          <a:off x="4334453" y="1320305"/>
          <a:ext cx="408934" cy="519432"/>
        </a:xfrm>
        <a:prstGeom prst="rightArrow">
          <a:avLst>
            <a:gd name="adj1" fmla="val 60000"/>
            <a:gd name="adj2" fmla="val 50000"/>
          </a:avLst>
        </a:prstGeom>
        <a:gradFill rotWithShape="0">
          <a:gsLst>
            <a:gs pos="0">
              <a:schemeClr val="dk2">
                <a:tint val="60000"/>
                <a:hueOff val="0"/>
                <a:satOff val="0"/>
                <a:lumOff val="0"/>
                <a:alphaOff val="0"/>
                <a:satMod val="103000"/>
                <a:lumMod val="102000"/>
                <a:tint val="94000"/>
              </a:schemeClr>
            </a:gs>
            <a:gs pos="50000">
              <a:schemeClr val="dk2">
                <a:tint val="60000"/>
                <a:hueOff val="0"/>
                <a:satOff val="0"/>
                <a:lumOff val="0"/>
                <a:alphaOff val="0"/>
                <a:satMod val="110000"/>
                <a:lumMod val="100000"/>
                <a:shade val="100000"/>
              </a:schemeClr>
            </a:gs>
            <a:gs pos="100000">
              <a:schemeClr val="dk2">
                <a:tint val="6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lvl="0" algn="ctr" defTabSz="844550">
            <a:lnSpc>
              <a:spcPct val="90000"/>
            </a:lnSpc>
            <a:spcBef>
              <a:spcPct val="0"/>
            </a:spcBef>
            <a:spcAft>
              <a:spcPct val="35000"/>
            </a:spcAft>
          </a:pPr>
          <a:endParaRPr lang="en-US" sz="1900" kern="1200"/>
        </a:p>
      </dsp:txBody>
      <dsp:txXfrm>
        <a:off x="4352419" y="1380817"/>
        <a:ext cx="286254" cy="311660"/>
      </dsp:txXfrm>
    </dsp:sp>
    <dsp:sp modelId="{AEBC22E2-6B83-F646-9229-07799A8B7A4B}">
      <dsp:nvSpPr>
        <dsp:cNvPr id="0" name=""/>
        <dsp:cNvSpPr/>
      </dsp:nvSpPr>
      <dsp:spPr>
        <a:xfrm>
          <a:off x="4594506" y="1635608"/>
          <a:ext cx="1539060" cy="1539060"/>
        </a:xfrm>
        <a:prstGeom prst="ellipse">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0480" tIns="30480" rIns="30480" bIns="30480" numCol="1" spcCol="1270" anchor="ctr" anchorCtr="0">
          <a:noAutofit/>
        </a:bodyPr>
        <a:lstStyle/>
        <a:p>
          <a:pPr lvl="0" algn="ctr" defTabSz="1066800">
            <a:lnSpc>
              <a:spcPct val="90000"/>
            </a:lnSpc>
            <a:spcBef>
              <a:spcPct val="0"/>
            </a:spcBef>
            <a:spcAft>
              <a:spcPct val="35000"/>
            </a:spcAft>
          </a:pPr>
          <a:r>
            <a:rPr lang="en-US" sz="2400" kern="1200" dirty="0" smtClean="0"/>
            <a:t>Orient</a:t>
          </a:r>
          <a:endParaRPr lang="en-US" sz="2400" kern="1200" dirty="0"/>
        </a:p>
      </dsp:txBody>
      <dsp:txXfrm>
        <a:off x="4819896" y="1860998"/>
        <a:ext cx="1088280" cy="1088280"/>
      </dsp:txXfrm>
    </dsp:sp>
    <dsp:sp modelId="{440AB76F-B543-6A45-B478-566D04515CE5}">
      <dsp:nvSpPr>
        <dsp:cNvPr id="0" name=""/>
        <dsp:cNvSpPr/>
      </dsp:nvSpPr>
      <dsp:spPr>
        <a:xfrm rot="8100000">
          <a:off x="4350820" y="2954170"/>
          <a:ext cx="408934" cy="519432"/>
        </a:xfrm>
        <a:prstGeom prst="rightArrow">
          <a:avLst>
            <a:gd name="adj1" fmla="val 60000"/>
            <a:gd name="adj2" fmla="val 50000"/>
          </a:avLst>
        </a:prstGeom>
        <a:gradFill rotWithShape="0">
          <a:gsLst>
            <a:gs pos="0">
              <a:schemeClr val="dk2">
                <a:tint val="60000"/>
                <a:hueOff val="0"/>
                <a:satOff val="0"/>
                <a:lumOff val="0"/>
                <a:alphaOff val="0"/>
                <a:satMod val="103000"/>
                <a:lumMod val="102000"/>
                <a:tint val="94000"/>
              </a:schemeClr>
            </a:gs>
            <a:gs pos="50000">
              <a:schemeClr val="dk2">
                <a:tint val="60000"/>
                <a:hueOff val="0"/>
                <a:satOff val="0"/>
                <a:lumOff val="0"/>
                <a:alphaOff val="0"/>
                <a:satMod val="110000"/>
                <a:lumMod val="100000"/>
                <a:shade val="100000"/>
              </a:schemeClr>
            </a:gs>
            <a:gs pos="100000">
              <a:schemeClr val="dk2">
                <a:tint val="6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lvl="0" algn="ctr" defTabSz="844550">
            <a:lnSpc>
              <a:spcPct val="90000"/>
            </a:lnSpc>
            <a:spcBef>
              <a:spcPct val="0"/>
            </a:spcBef>
            <a:spcAft>
              <a:spcPct val="35000"/>
            </a:spcAft>
          </a:pPr>
          <a:endParaRPr lang="en-US" sz="1900" kern="1200"/>
        </a:p>
      </dsp:txBody>
      <dsp:txXfrm rot="10800000">
        <a:off x="4455534" y="3014682"/>
        <a:ext cx="286254" cy="311660"/>
      </dsp:txXfrm>
    </dsp:sp>
    <dsp:sp modelId="{9C9899F9-C1E8-E142-99B6-AFE7ACAFD711}">
      <dsp:nvSpPr>
        <dsp:cNvPr id="0" name=""/>
        <dsp:cNvSpPr/>
      </dsp:nvSpPr>
      <dsp:spPr>
        <a:xfrm>
          <a:off x="2960641" y="3269473"/>
          <a:ext cx="1539060" cy="1539060"/>
        </a:xfrm>
        <a:prstGeom prst="ellipse">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0480" tIns="30480" rIns="30480" bIns="30480" numCol="1" spcCol="1270" anchor="ctr" anchorCtr="0">
          <a:noAutofit/>
        </a:bodyPr>
        <a:lstStyle/>
        <a:p>
          <a:pPr lvl="0" algn="ctr" defTabSz="1066800">
            <a:lnSpc>
              <a:spcPct val="90000"/>
            </a:lnSpc>
            <a:spcBef>
              <a:spcPct val="0"/>
            </a:spcBef>
            <a:spcAft>
              <a:spcPct val="35000"/>
            </a:spcAft>
          </a:pPr>
          <a:r>
            <a:rPr lang="en-US" sz="2400" kern="1200" dirty="0" smtClean="0"/>
            <a:t>Decide</a:t>
          </a:r>
          <a:endParaRPr lang="en-US" sz="2400" kern="1200" dirty="0"/>
        </a:p>
      </dsp:txBody>
      <dsp:txXfrm>
        <a:off x="3186031" y="3494863"/>
        <a:ext cx="1088280" cy="1088280"/>
      </dsp:txXfrm>
    </dsp:sp>
    <dsp:sp modelId="{8D1DDC5C-36AA-8544-A483-09E66E5A7461}">
      <dsp:nvSpPr>
        <dsp:cNvPr id="0" name=""/>
        <dsp:cNvSpPr/>
      </dsp:nvSpPr>
      <dsp:spPr>
        <a:xfrm rot="13500000">
          <a:off x="2716955" y="2970538"/>
          <a:ext cx="408934" cy="519432"/>
        </a:xfrm>
        <a:prstGeom prst="rightArrow">
          <a:avLst>
            <a:gd name="adj1" fmla="val 60000"/>
            <a:gd name="adj2" fmla="val 50000"/>
          </a:avLst>
        </a:prstGeom>
        <a:gradFill rotWithShape="0">
          <a:gsLst>
            <a:gs pos="0">
              <a:schemeClr val="dk2">
                <a:tint val="60000"/>
                <a:hueOff val="0"/>
                <a:satOff val="0"/>
                <a:lumOff val="0"/>
                <a:alphaOff val="0"/>
                <a:satMod val="103000"/>
                <a:lumMod val="102000"/>
                <a:tint val="94000"/>
              </a:schemeClr>
            </a:gs>
            <a:gs pos="50000">
              <a:schemeClr val="dk2">
                <a:tint val="60000"/>
                <a:hueOff val="0"/>
                <a:satOff val="0"/>
                <a:lumOff val="0"/>
                <a:alphaOff val="0"/>
                <a:satMod val="110000"/>
                <a:lumMod val="100000"/>
                <a:shade val="100000"/>
              </a:schemeClr>
            </a:gs>
            <a:gs pos="100000">
              <a:schemeClr val="dk2">
                <a:tint val="6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lvl="0" algn="ctr" defTabSz="844550">
            <a:lnSpc>
              <a:spcPct val="90000"/>
            </a:lnSpc>
            <a:spcBef>
              <a:spcPct val="0"/>
            </a:spcBef>
            <a:spcAft>
              <a:spcPct val="35000"/>
            </a:spcAft>
          </a:pPr>
          <a:endParaRPr lang="en-US" sz="1900" kern="1200"/>
        </a:p>
      </dsp:txBody>
      <dsp:txXfrm rot="10800000">
        <a:off x="2821669" y="3117798"/>
        <a:ext cx="286254" cy="311660"/>
      </dsp:txXfrm>
    </dsp:sp>
    <dsp:sp modelId="{78DF2E86-8F23-8B40-B36D-D9584974F268}">
      <dsp:nvSpPr>
        <dsp:cNvPr id="0" name=""/>
        <dsp:cNvSpPr/>
      </dsp:nvSpPr>
      <dsp:spPr>
        <a:xfrm>
          <a:off x="1326776" y="1635608"/>
          <a:ext cx="1539060" cy="1539060"/>
        </a:xfrm>
        <a:prstGeom prst="ellipse">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0480" tIns="30480" rIns="30480" bIns="30480" numCol="1" spcCol="1270" anchor="ctr" anchorCtr="0">
          <a:noAutofit/>
        </a:bodyPr>
        <a:lstStyle/>
        <a:p>
          <a:pPr lvl="0" algn="ctr" defTabSz="1066800">
            <a:lnSpc>
              <a:spcPct val="90000"/>
            </a:lnSpc>
            <a:spcBef>
              <a:spcPct val="0"/>
            </a:spcBef>
            <a:spcAft>
              <a:spcPct val="35000"/>
            </a:spcAft>
          </a:pPr>
          <a:r>
            <a:rPr lang="en-US" sz="2400" kern="1200" dirty="0" smtClean="0"/>
            <a:t>Act</a:t>
          </a:r>
        </a:p>
      </dsp:txBody>
      <dsp:txXfrm>
        <a:off x="1552166" y="1860998"/>
        <a:ext cx="1088280" cy="1088280"/>
      </dsp:txXfrm>
    </dsp:sp>
    <dsp:sp modelId="{EA5398E8-0B61-5F48-A7C4-AD8E107B2543}">
      <dsp:nvSpPr>
        <dsp:cNvPr id="0" name=""/>
        <dsp:cNvSpPr/>
      </dsp:nvSpPr>
      <dsp:spPr>
        <a:xfrm rot="18900000">
          <a:off x="2700588" y="1336673"/>
          <a:ext cx="408934" cy="519432"/>
        </a:xfrm>
        <a:prstGeom prst="rightArrow">
          <a:avLst>
            <a:gd name="adj1" fmla="val 60000"/>
            <a:gd name="adj2" fmla="val 50000"/>
          </a:avLst>
        </a:prstGeom>
        <a:gradFill rotWithShape="0">
          <a:gsLst>
            <a:gs pos="0">
              <a:schemeClr val="dk2">
                <a:tint val="60000"/>
                <a:hueOff val="0"/>
                <a:satOff val="0"/>
                <a:lumOff val="0"/>
                <a:alphaOff val="0"/>
                <a:satMod val="103000"/>
                <a:lumMod val="102000"/>
                <a:tint val="94000"/>
              </a:schemeClr>
            </a:gs>
            <a:gs pos="50000">
              <a:schemeClr val="dk2">
                <a:tint val="60000"/>
                <a:hueOff val="0"/>
                <a:satOff val="0"/>
                <a:lumOff val="0"/>
                <a:alphaOff val="0"/>
                <a:satMod val="110000"/>
                <a:lumMod val="100000"/>
                <a:shade val="100000"/>
              </a:schemeClr>
            </a:gs>
            <a:gs pos="100000">
              <a:schemeClr val="dk2">
                <a:tint val="6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lvl="0" algn="ctr" defTabSz="844550">
            <a:lnSpc>
              <a:spcPct val="90000"/>
            </a:lnSpc>
            <a:spcBef>
              <a:spcPct val="0"/>
            </a:spcBef>
            <a:spcAft>
              <a:spcPct val="35000"/>
            </a:spcAft>
          </a:pPr>
          <a:endParaRPr lang="en-US" sz="1900" kern="1200"/>
        </a:p>
      </dsp:txBody>
      <dsp:txXfrm>
        <a:off x="2718554" y="1483933"/>
        <a:ext cx="286254" cy="311660"/>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2.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3.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4.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5.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6.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7.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image1.png>
</file>

<file path=ppt/media/image11.png>
</file>

<file path=ppt/media/image12.tiff>
</file>

<file path=ppt/media/image13.tiff>
</file>

<file path=ppt/media/image14.tiff>
</file>

<file path=ppt/media/image15.png>
</file>

<file path=ppt/media/image16.tiff>
</file>

<file path=ppt/media/image17.tiff>
</file>

<file path=ppt/media/image18.tiff>
</file>

<file path=ppt/media/image19.png>
</file>

<file path=ppt/media/image2.jpg>
</file>

<file path=ppt/media/image3.tiff>
</file>

<file path=ppt/media/image4.tiff>
</file>

<file path=ppt/media/image5.png>
</file>

<file path=ppt/media/image6.tiff>
</file>

<file path=ppt/media/image7.tiff>
</file>

<file path=ppt/media/image8.tiff>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C1DD57-98D6-0340-8E90-F23ABE04AC65}" type="datetimeFigureOut">
              <a:rPr lang="en-US" smtClean="0"/>
              <a:t>11/9/15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19E9188-442E-424F-9F7B-EC2AF66D5DA0}" type="slidenum">
              <a:rPr lang="en-US" smtClean="0"/>
              <a:t>‹#›</a:t>
            </a:fld>
            <a:endParaRPr lang="en-US"/>
          </a:p>
        </p:txBody>
      </p:sp>
    </p:spTree>
    <p:extLst>
      <p:ext uri="{BB962C8B-B14F-4D97-AF65-F5344CB8AC3E}">
        <p14:creationId xmlns:p14="http://schemas.microsoft.com/office/powerpoint/2010/main" val="14314193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2.xml.rels><?xml version="1.0" encoding="UTF-8" standalone="yes"?>
<Relationships xmlns="http://schemas.openxmlformats.org/package/2006/relationships"><Relationship Id="rId3" Type="http://schemas.openxmlformats.org/officeDocument/2006/relationships/hyperlink" Target="http://en.wikipedia.org/wiki/Military_strategy" TargetMode="External"/><Relationship Id="rId4" Type="http://schemas.openxmlformats.org/officeDocument/2006/relationships/hyperlink" Target="http://en.wikipedia.org/wiki/United_States_Air_Force" TargetMode="External"/><Relationship Id="rId5" Type="http://schemas.openxmlformats.org/officeDocument/2006/relationships/hyperlink" Target="http://en.wikipedia.org/wiki/John_Boyd_(military_strategist)" TargetMode="External"/><Relationship Id="rId6" Type="http://schemas.openxmlformats.org/officeDocument/2006/relationships/hyperlink" Target="http://en.wikipedia.org/wiki/Combat_operations_process" TargetMode="External"/><Relationship Id="rId7" Type="http://schemas.openxmlformats.org/officeDocument/2006/relationships/hyperlink" Target="http://en.wikipedia.org/wiki/Strategic" TargetMode="External"/><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I'm Nate Fink. I'm the Head of Engineering for Yammer. Yammer is the leading enterprise social network, company was acquired by Microsoft in 2012. We’re now over 150 engineers in three locations, and we’re continuing to push forward in an uncertain new space, which has led us to believe that our</a:t>
            </a:r>
            <a:r>
              <a:rPr lang="en-US" sz="1200" kern="1200" baseline="0" dirty="0" smtClean="0">
                <a:solidFill>
                  <a:schemeClr val="tx1"/>
                </a:solidFill>
                <a:effectLst/>
                <a:latin typeface="+mn-lt"/>
                <a:ea typeface="+mn-ea"/>
                <a:cs typeface="+mn-cs"/>
              </a:rPr>
              <a:t> primary imperative as a team is to be able to learn and adjust as rapidly as possible, which has given us a new perspective on failure.</a:t>
            </a:r>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I'm going to talk about what how we're creating a learning organization that can adapt quickly to new information and some of the tradeoffs we're making to remain agile as we've scaled up the team. In particular, I’ll share my personal story of having gone</a:t>
            </a:r>
            <a:r>
              <a:rPr lang="en-US" sz="1200" kern="1200" baseline="0" dirty="0" smtClean="0">
                <a:solidFill>
                  <a:schemeClr val="tx1"/>
                </a:solidFill>
                <a:effectLst/>
                <a:latin typeface="+mn-lt"/>
                <a:ea typeface="+mn-ea"/>
                <a:cs typeface="+mn-cs"/>
              </a:rPr>
              <a:t> from long-cycle enterprise software releases to continuous delivery and experimentation, and what it’s taught me.</a:t>
            </a:r>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I'm also hoping you'll challenge me on some of these things and share what's working for you. </a:t>
            </a:r>
          </a:p>
          <a:p>
            <a:endParaRPr lang="en-US" dirty="0"/>
          </a:p>
        </p:txBody>
      </p:sp>
      <p:sp>
        <p:nvSpPr>
          <p:cNvPr id="4" name="Slide Number Placeholder 3"/>
          <p:cNvSpPr>
            <a:spLocks noGrp="1"/>
          </p:cNvSpPr>
          <p:nvPr>
            <p:ph type="sldNum" sz="quarter" idx="10"/>
          </p:nvPr>
        </p:nvSpPr>
        <p:spPr/>
        <p:txBody>
          <a:bodyPr/>
          <a:lstStyle/>
          <a:p>
            <a:fld id="{B19E9188-442E-424F-9F7B-EC2AF66D5DA0}" type="slidenum">
              <a:rPr lang="en-US" smtClean="0"/>
              <a:t>1</a:t>
            </a:fld>
            <a:endParaRPr lang="en-US"/>
          </a:p>
        </p:txBody>
      </p:sp>
    </p:spTree>
    <p:extLst>
      <p:ext uri="{BB962C8B-B14F-4D97-AF65-F5344CB8AC3E}">
        <p14:creationId xmlns:p14="http://schemas.microsoft.com/office/powerpoint/2010/main" val="104954635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shift gears and talk about HOW to actually create</a:t>
            </a:r>
            <a:r>
              <a:rPr lang="en-US" baseline="0" dirty="0" smtClean="0"/>
              <a:t> and use a fast feedback loop in our organizations. </a:t>
            </a:r>
          </a:p>
          <a:p>
            <a:endParaRPr lang="en-US" baseline="0" dirty="0" smtClean="0"/>
          </a:p>
          <a:p>
            <a:r>
              <a:rPr lang="en-US" dirty="0" smtClean="0"/>
              <a:t>In going through the transition from years-long release</a:t>
            </a:r>
            <a:r>
              <a:rPr lang="en-US" baseline="0" dirty="0" smtClean="0"/>
              <a:t> cycles to how Yammer works, and in helping a few Microsoft teams make similar transitions, I’ve stumbled upon a sort of hierarchy of needs. What I’ve seen is a lot of teams start at the end only to get hung up on the basic levels, so I’ll start basic and build up. </a:t>
            </a:r>
          </a:p>
          <a:p>
            <a:endParaRPr lang="en-US" baseline="0" dirty="0" smtClean="0"/>
          </a:p>
          <a:p>
            <a:r>
              <a:rPr lang="en-US" baseline="0" dirty="0" smtClean="0"/>
              <a:t>Okay, so the first two steps are about creating a fast feedback loop. Deliver frequently, and measure. This is largely but not completely a technical challenge. The second two steps in orange here are about using that fast </a:t>
            </a:r>
            <a:r>
              <a:rPr lang="en-US" baseline="0" dirty="0" err="1" smtClean="0"/>
              <a:t>feeback</a:t>
            </a:r>
            <a:r>
              <a:rPr lang="en-US" baseline="0" dirty="0" smtClean="0"/>
              <a:t> loop to learn and adjust. </a:t>
            </a:r>
          </a:p>
        </p:txBody>
      </p:sp>
      <p:sp>
        <p:nvSpPr>
          <p:cNvPr id="4" name="Slide Number Placeholder 3"/>
          <p:cNvSpPr>
            <a:spLocks noGrp="1"/>
          </p:cNvSpPr>
          <p:nvPr>
            <p:ph type="sldNum" sz="quarter" idx="10"/>
          </p:nvPr>
        </p:nvSpPr>
        <p:spPr/>
        <p:txBody>
          <a:bodyPr/>
          <a:lstStyle/>
          <a:p>
            <a:fld id="{B19E9188-442E-424F-9F7B-EC2AF66D5DA0}" type="slidenum">
              <a:rPr lang="en-US" smtClean="0"/>
              <a:t>10</a:t>
            </a:fld>
            <a:endParaRPr lang="en-US"/>
          </a:p>
        </p:txBody>
      </p:sp>
    </p:spTree>
    <p:extLst>
      <p:ext uri="{BB962C8B-B14F-4D97-AF65-F5344CB8AC3E}">
        <p14:creationId xmlns:p14="http://schemas.microsoft.com/office/powerpoint/2010/main" val="20568755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We</a:t>
            </a:r>
            <a:r>
              <a:rPr lang="en-US" sz="1200" kern="1200" baseline="0" dirty="0" smtClean="0">
                <a:solidFill>
                  <a:schemeClr val="tx1"/>
                </a:solidFill>
                <a:effectLst/>
                <a:latin typeface="+mn-lt"/>
                <a:ea typeface="+mn-ea"/>
                <a:cs typeface="+mn-cs"/>
              </a:rPr>
              <a:t> we</a:t>
            </a:r>
            <a:r>
              <a:rPr lang="en-US" sz="1200" kern="1200" dirty="0" smtClean="0">
                <a:solidFill>
                  <a:schemeClr val="tx1"/>
                </a:solidFill>
                <a:effectLst/>
                <a:latin typeface="+mn-lt"/>
                <a:ea typeface="+mn-ea"/>
                <a:cs typeface="+mn-cs"/>
              </a:rPr>
              <a:t>re shipping too infrequently to be agile. Just going through the motions on agile. Until we got this down to a</a:t>
            </a:r>
            <a:r>
              <a:rPr lang="en-US" sz="1200" kern="1200" baseline="0" dirty="0" smtClean="0">
                <a:solidFill>
                  <a:schemeClr val="tx1"/>
                </a:solidFill>
                <a:effectLst/>
                <a:latin typeface="+mn-lt"/>
                <a:ea typeface="+mn-ea"/>
                <a:cs typeface="+mn-cs"/>
              </a:rPr>
              <a:t> week or so, it was very difficult to do anything but shrink our old big process.</a:t>
            </a:r>
            <a:endParaRPr lang="en-US" sz="1200" kern="1200" dirty="0" smtClean="0">
              <a:solidFill>
                <a:schemeClr val="tx1"/>
              </a:solidFill>
              <a:effectLst/>
              <a:latin typeface="+mn-lt"/>
              <a:ea typeface="+mn-ea"/>
              <a:cs typeface="+mn-cs"/>
            </a:endParaRP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Solution: duh, ship more frequently. Largely technical, but changes everything about your process as those of you who are already doing this know. QA, tools, deployment, …</a:t>
            </a:r>
          </a:p>
          <a:p>
            <a:r>
              <a:rPr lang="en-US" sz="1200" kern="1200" dirty="0" smtClean="0">
                <a:solidFill>
                  <a:schemeClr val="tx1"/>
                </a:solidFill>
                <a:effectLst/>
                <a:latin typeface="+mn-lt"/>
                <a:ea typeface="+mn-ea"/>
                <a:cs typeface="+mn-cs"/>
              </a:rPr>
              <a:t>NOT Just software! Tell Red Robin burger story. </a:t>
            </a:r>
          </a:p>
          <a:p>
            <a:endParaRPr lang="en-US" sz="1200" kern="1200" dirty="0" smtClean="0">
              <a:solidFill>
                <a:schemeClr val="tx1"/>
              </a:solidFill>
              <a:effectLst/>
              <a:latin typeface="+mn-lt"/>
              <a:ea typeface="+mn-ea"/>
              <a:cs typeface="+mn-cs"/>
            </a:endParaRP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Microsoft</a:t>
            </a:r>
            <a:r>
              <a:rPr lang="en-US" sz="1200" kern="1200" baseline="0" dirty="0" smtClean="0">
                <a:solidFill>
                  <a:schemeClr val="tx1"/>
                </a:solidFill>
                <a:effectLst/>
                <a:latin typeface="+mn-lt"/>
                <a:ea typeface="+mn-ea"/>
                <a:cs typeface="+mn-cs"/>
              </a:rPr>
              <a:t> </a:t>
            </a:r>
            <a:r>
              <a:rPr lang="en-US" sz="1200" kern="1200" baseline="0" dirty="0" smtClean="0">
                <a:solidFill>
                  <a:schemeClr val="tx1"/>
                </a:solidFill>
                <a:effectLst/>
                <a:latin typeface="+mn-lt"/>
                <a:ea typeface="+mn-ea"/>
                <a:cs typeface="+mn-cs"/>
              </a:rPr>
              <a:t>teams shipping every six months. Can only learn every six months.</a:t>
            </a:r>
          </a:p>
          <a:p>
            <a:endParaRPr lang="en-US" sz="1200" kern="1200" baseline="0" dirty="0" smtClean="0">
              <a:solidFill>
                <a:schemeClr val="tx1"/>
              </a:solidFill>
              <a:effectLst/>
              <a:latin typeface="+mn-lt"/>
              <a:ea typeface="+mn-ea"/>
              <a:cs typeface="+mn-cs"/>
            </a:endParaRPr>
          </a:p>
          <a:p>
            <a:r>
              <a:rPr lang="en-US" sz="1200" kern="1200" baseline="0" dirty="0" smtClean="0">
                <a:solidFill>
                  <a:schemeClr val="tx1"/>
                </a:solidFill>
                <a:effectLst/>
                <a:latin typeface="+mn-lt"/>
                <a:ea typeface="+mn-ea"/>
                <a:cs typeface="+mn-cs"/>
              </a:rPr>
              <a:t>At yammer, we create project teams of 2-10 people for 2-10 weeks, and we encourage them to ship as often as they can to learn and iterate. We can deliver within hours for most changes, a week for the slowest. We push this faster all the time. </a:t>
            </a:r>
            <a:endParaRPr lang="en-US" sz="120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B19E9188-442E-424F-9F7B-EC2AF66D5DA0}" type="slidenum">
              <a:rPr lang="en-US" smtClean="0"/>
              <a:t>11</a:t>
            </a:fld>
            <a:endParaRPr lang="en-US"/>
          </a:p>
        </p:txBody>
      </p:sp>
    </p:spTree>
    <p:extLst>
      <p:ext uri="{BB962C8B-B14F-4D97-AF65-F5344CB8AC3E}">
        <p14:creationId xmlns:p14="http://schemas.microsoft.com/office/powerpoint/2010/main" val="90020510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736">
              <a:lnSpc>
                <a:spcPct val="90000"/>
              </a:lnSpc>
              <a:spcAft>
                <a:spcPts val="339"/>
              </a:spcAft>
              <a:defRPr/>
            </a:pPr>
            <a:r>
              <a:rPr lang="en-US" dirty="0" smtClean="0"/>
              <a:t>Red Robin</a:t>
            </a:r>
            <a:r>
              <a:rPr lang="en-US" baseline="0" dirty="0" smtClean="0"/>
              <a:t> burger cycle time.</a:t>
            </a:r>
          </a:p>
          <a:p>
            <a:pPr defTabSz="931736">
              <a:lnSpc>
                <a:spcPct val="90000"/>
              </a:lnSpc>
              <a:spcAft>
                <a:spcPts val="339"/>
              </a:spcAft>
              <a:defRPr/>
            </a:pPr>
            <a:endParaRPr lang="en-US" baseline="0" dirty="0" smtClean="0"/>
          </a:p>
          <a:p>
            <a:pPr defTabSz="931736">
              <a:lnSpc>
                <a:spcPct val="90000"/>
              </a:lnSpc>
              <a:spcAft>
                <a:spcPts val="339"/>
              </a:spcAft>
              <a:defRPr/>
            </a:pP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Tree>
    <p:extLst>
      <p:ext uri="{BB962C8B-B14F-4D97-AF65-F5344CB8AC3E}">
        <p14:creationId xmlns:p14="http://schemas.microsoft.com/office/powerpoint/2010/main" val="21472271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Technical</a:t>
            </a:r>
            <a:r>
              <a:rPr lang="en-US" sz="1200" kern="1200" baseline="0" dirty="0" smtClean="0">
                <a:solidFill>
                  <a:schemeClr val="tx1"/>
                </a:solidFill>
                <a:effectLst/>
                <a:latin typeface="+mn-lt"/>
                <a:ea typeface="+mn-ea"/>
                <a:cs typeface="+mn-cs"/>
              </a:rPr>
              <a:t> part: building your data pipeline, doing the right data analysis, providing that to the right people quickly.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Hard</a:t>
            </a:r>
            <a:r>
              <a:rPr lang="en-US" sz="1200" kern="1200" baseline="0" dirty="0" smtClean="0">
                <a:solidFill>
                  <a:schemeClr val="tx1"/>
                </a:solidFill>
                <a:effectLst/>
                <a:latin typeface="+mn-lt"/>
                <a:ea typeface="+mn-ea"/>
                <a:cs typeface="+mn-cs"/>
              </a:rPr>
              <a:t> part: </a:t>
            </a:r>
            <a:r>
              <a:rPr lang="en-US" sz="1200" kern="1200" dirty="0" smtClean="0">
                <a:solidFill>
                  <a:schemeClr val="tx1"/>
                </a:solidFill>
                <a:effectLst/>
                <a:latin typeface="+mn-lt"/>
                <a:ea typeface="+mn-ea"/>
                <a:cs typeface="+mn-cs"/>
              </a:rPr>
              <a:t>Have to figure out what you care about! Need leading indicators that you can </a:t>
            </a:r>
            <a:r>
              <a:rPr lang="en-US" sz="1200" kern="1200" dirty="0" smtClean="0">
                <a:solidFill>
                  <a:schemeClr val="tx1"/>
                </a:solidFill>
                <a:effectLst/>
                <a:latin typeface="+mn-lt"/>
                <a:ea typeface="+mn-ea"/>
                <a:cs typeface="+mn-cs"/>
              </a:rPr>
              <a:t>move.</a:t>
            </a:r>
            <a:endParaRPr lang="en-US" sz="1200" kern="1200" dirty="0" smtClean="0">
              <a:solidFill>
                <a:schemeClr val="tx1"/>
              </a:solidFill>
              <a:effectLst/>
              <a:latin typeface="+mn-lt"/>
              <a:ea typeface="+mn-ea"/>
              <a:cs typeface="+mn-cs"/>
            </a:endParaRP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At Yammer, we created a data pipeline to track what our users were doing with our software. Our data analytics team helped us move from looking at just sales,</a:t>
            </a:r>
            <a:r>
              <a:rPr lang="en-US" sz="1200" kern="1200" baseline="0" dirty="0" smtClean="0">
                <a:solidFill>
                  <a:schemeClr val="tx1"/>
                </a:solidFill>
                <a:effectLst/>
                <a:latin typeface="+mn-lt"/>
                <a:ea typeface="+mn-ea"/>
                <a:cs typeface="+mn-cs"/>
              </a:rPr>
              <a:t> which took months to see results, to 7-day user engagement metrics that told us how people were using our service. They showed that if we drove usage higher, sales would follow. We could see that we could move those user engagement metrics pretty easily by making product changes, so at that point we had ourselves a nice fast feedback loop. We could ship within a day, and within a week we could see whether the change was positive, negative, or neutral. It was surprisingly often that our best ideas turned out to be losers. We figure at this point that we have about the same batting average as a decent baseball hitter. Maybe a third.</a:t>
            </a:r>
            <a:endParaRPr lang="en-US" sz="1200" kern="1200" dirty="0" smtClean="0">
              <a:solidFill>
                <a:schemeClr val="tx1"/>
              </a:solidFill>
              <a:effectLst/>
              <a:latin typeface="+mn-lt"/>
              <a:ea typeface="+mn-ea"/>
              <a:cs typeface="+mn-cs"/>
            </a:endParaRPr>
          </a:p>
          <a:p>
            <a:endParaRPr lang="en-US" sz="1200" kern="1200" dirty="0" smtClean="0">
              <a:solidFill>
                <a:schemeClr val="tx1"/>
              </a:solidFill>
              <a:effectLst/>
              <a:latin typeface="+mn-lt"/>
              <a:ea typeface="+mn-ea"/>
              <a:cs typeface="+mn-cs"/>
            </a:endParaRPr>
          </a:p>
          <a:p>
            <a:endParaRPr lang="en-US" dirty="0" smtClean="0"/>
          </a:p>
          <a:p>
            <a:endParaRPr lang="en-US" dirty="0"/>
          </a:p>
        </p:txBody>
      </p:sp>
      <p:sp>
        <p:nvSpPr>
          <p:cNvPr id="4" name="Slide Number Placeholder 3"/>
          <p:cNvSpPr>
            <a:spLocks noGrp="1"/>
          </p:cNvSpPr>
          <p:nvPr>
            <p:ph type="sldNum" sz="quarter" idx="10"/>
          </p:nvPr>
        </p:nvSpPr>
        <p:spPr/>
        <p:txBody>
          <a:bodyPr/>
          <a:lstStyle/>
          <a:p>
            <a:fld id="{B19E9188-442E-424F-9F7B-EC2AF66D5DA0}" type="slidenum">
              <a:rPr lang="en-US" smtClean="0"/>
              <a:t>13</a:t>
            </a:fld>
            <a:endParaRPr lang="en-US"/>
          </a:p>
        </p:txBody>
      </p:sp>
    </p:spTree>
    <p:extLst>
      <p:ext uri="{BB962C8B-B14F-4D97-AF65-F5344CB8AC3E}">
        <p14:creationId xmlns:p14="http://schemas.microsoft.com/office/powerpoint/2010/main" val="90241155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736">
              <a:lnSpc>
                <a:spcPct val="90000"/>
              </a:lnSpc>
              <a:spcAft>
                <a:spcPts val="339"/>
              </a:spcAft>
              <a:defRPr/>
            </a:pPr>
            <a:r>
              <a:rPr lang="en-US" baseline="0" dirty="0" smtClean="0"/>
              <a:t>Local maximum – don’t just optimize, need to explore to learn.</a:t>
            </a:r>
          </a:p>
          <a:p>
            <a:pPr defTabSz="931736">
              <a:lnSpc>
                <a:spcPct val="90000"/>
              </a:lnSpc>
              <a:spcAft>
                <a:spcPts val="339"/>
              </a:spcAft>
              <a:defRPr/>
            </a:pPr>
            <a:endParaRPr lang="en-US" baseline="0" dirty="0" smtClean="0"/>
          </a:p>
          <a:p>
            <a:pPr defTabSz="931736">
              <a:lnSpc>
                <a:spcPct val="90000"/>
              </a:lnSpc>
              <a:spcAft>
                <a:spcPts val="339"/>
              </a:spcAft>
              <a:defRPr/>
            </a:pPr>
            <a:r>
              <a:rPr lang="en-US" baseline="0" dirty="0" smtClean="0"/>
              <a:t>Another problem I keep seeing in bigger teams is global metrics vs. local metrics.</a:t>
            </a:r>
          </a:p>
          <a:p>
            <a:pPr defTabSz="931736">
              <a:lnSpc>
                <a:spcPct val="90000"/>
              </a:lnSpc>
              <a:spcAft>
                <a:spcPts val="339"/>
              </a:spcAft>
              <a:defRPr/>
            </a:pPr>
            <a:endParaRPr lang="en-US" baseline="0" dirty="0" smtClean="0"/>
          </a:p>
          <a:p>
            <a:pPr defTabSz="931736">
              <a:lnSpc>
                <a:spcPct val="90000"/>
              </a:lnSpc>
              <a:spcAft>
                <a:spcPts val="339"/>
              </a:spcAft>
              <a:defRPr/>
            </a:pPr>
            <a:endParaRPr lang="en-US" baseline="0" dirty="0" smtClean="0"/>
          </a:p>
          <a:p>
            <a:pPr defTabSz="931736">
              <a:lnSpc>
                <a:spcPct val="90000"/>
              </a:lnSpc>
              <a:spcAft>
                <a:spcPts val="339"/>
              </a:spcAft>
              <a:defRPr/>
            </a:pPr>
            <a:endParaRPr lang="en-US" baseline="0" dirty="0" smtClean="0"/>
          </a:p>
          <a:p>
            <a:pPr defTabSz="931736">
              <a:lnSpc>
                <a:spcPct val="90000"/>
              </a:lnSpc>
              <a:spcAft>
                <a:spcPts val="339"/>
              </a:spcAft>
              <a:defRPr/>
            </a:pP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Tree>
    <p:extLst>
      <p:ext uri="{BB962C8B-B14F-4D97-AF65-F5344CB8AC3E}">
        <p14:creationId xmlns:p14="http://schemas.microsoft.com/office/powerpoint/2010/main" val="103779896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736">
              <a:lnSpc>
                <a:spcPct val="90000"/>
              </a:lnSpc>
              <a:spcAft>
                <a:spcPts val="339"/>
              </a:spcAft>
              <a:defRPr/>
            </a:pPr>
            <a:r>
              <a:rPr lang="en-US" baseline="0" dirty="0" smtClean="0"/>
              <a:t>Another problem I keep seeing in bigger teams is global metrics vs. local metrics.</a:t>
            </a:r>
          </a:p>
          <a:p>
            <a:pPr defTabSz="931736">
              <a:lnSpc>
                <a:spcPct val="90000"/>
              </a:lnSpc>
              <a:spcAft>
                <a:spcPts val="339"/>
              </a:spcAft>
              <a:defRPr/>
            </a:pPr>
            <a:endParaRPr lang="en-US" baseline="0" dirty="0" smtClean="0"/>
          </a:p>
          <a:p>
            <a:pPr defTabSz="931736">
              <a:lnSpc>
                <a:spcPct val="90000"/>
              </a:lnSpc>
              <a:spcAft>
                <a:spcPts val="339"/>
              </a:spcAft>
              <a:defRPr/>
            </a:pPr>
            <a:r>
              <a:rPr lang="en-US" baseline="0" dirty="0" smtClean="0"/>
              <a:t>Sign-up flow example.</a:t>
            </a:r>
          </a:p>
          <a:p>
            <a:pPr defTabSz="931736">
              <a:lnSpc>
                <a:spcPct val="90000"/>
              </a:lnSpc>
              <a:spcAft>
                <a:spcPts val="339"/>
              </a:spcAft>
              <a:defRPr/>
            </a:pPr>
            <a:endParaRPr lang="en-US" baseline="0" dirty="0" smtClean="0"/>
          </a:p>
          <a:p>
            <a:pPr defTabSz="931736">
              <a:lnSpc>
                <a:spcPct val="90000"/>
              </a:lnSpc>
              <a:spcAft>
                <a:spcPts val="339"/>
              </a:spcAft>
              <a:defRPr/>
            </a:pPr>
            <a:endParaRPr lang="en-US" baseline="0" dirty="0" smtClean="0"/>
          </a:p>
          <a:p>
            <a:pPr defTabSz="931736">
              <a:lnSpc>
                <a:spcPct val="90000"/>
              </a:lnSpc>
              <a:spcAft>
                <a:spcPts val="339"/>
              </a:spcAft>
              <a:defRPr/>
            </a:pP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Tree>
    <p:extLst>
      <p:ext uri="{BB962C8B-B14F-4D97-AF65-F5344CB8AC3E}">
        <p14:creationId xmlns:p14="http://schemas.microsoft.com/office/powerpoint/2010/main" val="51486987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Okay so now</a:t>
            </a:r>
            <a:r>
              <a:rPr lang="en-US" sz="1200" kern="1200" baseline="0" dirty="0" smtClean="0">
                <a:solidFill>
                  <a:schemeClr val="tx1"/>
                </a:solidFill>
                <a:effectLst/>
                <a:latin typeface="+mn-lt"/>
                <a:ea typeface="+mn-ea"/>
                <a:cs typeface="+mn-cs"/>
              </a:rPr>
              <a:t> that </a:t>
            </a:r>
            <a:r>
              <a:rPr lang="en-US" sz="1200" kern="1200" baseline="0" dirty="0" smtClean="0">
                <a:solidFill>
                  <a:schemeClr val="tx1"/>
                </a:solidFill>
                <a:effectLst/>
                <a:latin typeface="+mn-lt"/>
                <a:ea typeface="+mn-ea"/>
                <a:cs typeface="+mn-cs"/>
              </a:rPr>
              <a:t>we can </a:t>
            </a:r>
            <a:r>
              <a:rPr lang="en-US" sz="1200" kern="1200" baseline="0" dirty="0" smtClean="0">
                <a:solidFill>
                  <a:schemeClr val="tx1"/>
                </a:solidFill>
                <a:effectLst/>
                <a:latin typeface="+mn-lt"/>
                <a:ea typeface="+mn-ea"/>
                <a:cs typeface="+mn-cs"/>
              </a:rPr>
              <a:t>deliver quickly and </a:t>
            </a:r>
            <a:r>
              <a:rPr lang="en-US" sz="1200" kern="1200" baseline="0" dirty="0" smtClean="0">
                <a:solidFill>
                  <a:schemeClr val="tx1"/>
                </a:solidFill>
                <a:effectLst/>
                <a:latin typeface="+mn-lt"/>
                <a:ea typeface="+mn-ea"/>
                <a:cs typeface="+mn-cs"/>
              </a:rPr>
              <a:t>we can </a:t>
            </a:r>
            <a:r>
              <a:rPr lang="en-US" sz="1200" kern="1200" baseline="0" dirty="0" smtClean="0">
                <a:solidFill>
                  <a:schemeClr val="tx1"/>
                </a:solidFill>
                <a:effectLst/>
                <a:latin typeface="+mn-lt"/>
                <a:ea typeface="+mn-ea"/>
                <a:cs typeface="+mn-cs"/>
              </a:rPr>
              <a:t>measure your impact, </a:t>
            </a:r>
            <a:r>
              <a:rPr lang="en-US" sz="1200" kern="1200" baseline="0" dirty="0" smtClean="0">
                <a:solidFill>
                  <a:schemeClr val="tx1"/>
                </a:solidFill>
                <a:effectLst/>
                <a:latin typeface="+mn-lt"/>
                <a:ea typeface="+mn-ea"/>
                <a:cs typeface="+mn-cs"/>
              </a:rPr>
              <a:t>we have </a:t>
            </a:r>
            <a:r>
              <a:rPr lang="en-US" sz="1200" kern="1200" baseline="0" dirty="0" smtClean="0">
                <a:solidFill>
                  <a:schemeClr val="tx1"/>
                </a:solidFill>
                <a:effectLst/>
                <a:latin typeface="+mn-lt"/>
                <a:ea typeface="+mn-ea"/>
                <a:cs typeface="+mn-cs"/>
              </a:rPr>
              <a:t>a feedback loop. Now </a:t>
            </a:r>
            <a:r>
              <a:rPr lang="en-US" sz="1200" kern="1200" baseline="0" dirty="0" smtClean="0">
                <a:solidFill>
                  <a:schemeClr val="tx1"/>
                </a:solidFill>
                <a:effectLst/>
                <a:latin typeface="+mn-lt"/>
                <a:ea typeface="+mn-ea"/>
                <a:cs typeface="+mn-cs"/>
              </a:rPr>
              <a:t>our </a:t>
            </a:r>
            <a:r>
              <a:rPr lang="en-US" sz="1200" kern="1200" baseline="0" dirty="0" smtClean="0">
                <a:solidFill>
                  <a:schemeClr val="tx1"/>
                </a:solidFill>
                <a:effectLst/>
                <a:latin typeface="+mn-lt"/>
                <a:ea typeface="+mn-ea"/>
                <a:cs typeface="+mn-cs"/>
              </a:rPr>
              <a:t>problems are </a:t>
            </a:r>
            <a:r>
              <a:rPr lang="en-US" sz="1200" kern="1200" baseline="0" dirty="0" smtClean="0">
                <a:solidFill>
                  <a:schemeClr val="tx1"/>
                </a:solidFill>
                <a:effectLst/>
                <a:latin typeface="+mn-lt"/>
                <a:ea typeface="+mn-ea"/>
                <a:cs typeface="+mn-cs"/>
              </a:rPr>
              <a:t>about how to use these feedback loops - largely </a:t>
            </a:r>
            <a:r>
              <a:rPr lang="en-US" sz="1200" kern="1200" baseline="0" dirty="0" smtClean="0">
                <a:solidFill>
                  <a:schemeClr val="tx1"/>
                </a:solidFill>
                <a:effectLst/>
                <a:latin typeface="+mn-lt"/>
                <a:ea typeface="+mn-ea"/>
                <a:cs typeface="+mn-cs"/>
              </a:rPr>
              <a:t>cultural and </a:t>
            </a:r>
            <a:r>
              <a:rPr lang="en-US" sz="1200" kern="1200" baseline="0" dirty="0" smtClean="0">
                <a:solidFill>
                  <a:schemeClr val="tx1"/>
                </a:solidFill>
                <a:effectLst/>
                <a:latin typeface="+mn-lt"/>
                <a:ea typeface="+mn-ea"/>
                <a:cs typeface="+mn-cs"/>
              </a:rPr>
              <a:t>organizational.</a:t>
            </a:r>
            <a:endParaRPr lang="en-US" sz="1200" kern="1200" baseline="0" dirty="0" smtClean="0">
              <a:solidFill>
                <a:schemeClr val="tx1"/>
              </a:solidFill>
              <a:effectLst/>
              <a:latin typeface="+mn-lt"/>
              <a:ea typeface="+mn-ea"/>
              <a:cs typeface="+mn-cs"/>
            </a:endParaRPr>
          </a:p>
          <a:p>
            <a:endParaRPr lang="en-US" sz="1200" kern="1200" baseline="0" dirty="0" smtClean="0">
              <a:solidFill>
                <a:schemeClr val="tx1"/>
              </a:solidFill>
              <a:effectLst/>
              <a:latin typeface="+mn-lt"/>
              <a:ea typeface="+mn-ea"/>
              <a:cs typeface="+mn-cs"/>
            </a:endParaRPr>
          </a:p>
          <a:p>
            <a:r>
              <a:rPr lang="en-US" sz="1200" kern="1200" baseline="0" dirty="0" smtClean="0">
                <a:solidFill>
                  <a:schemeClr val="tx1"/>
                </a:solidFill>
                <a:effectLst/>
                <a:latin typeface="+mn-lt"/>
                <a:ea typeface="+mn-ea"/>
                <a:cs typeface="+mn-cs"/>
              </a:rPr>
              <a:t>This biggest problem we encountered was that our culture </a:t>
            </a:r>
            <a:r>
              <a:rPr lang="en-US" sz="1200" kern="1200" baseline="0" dirty="0" smtClean="0">
                <a:solidFill>
                  <a:schemeClr val="tx1"/>
                </a:solidFill>
                <a:effectLst/>
                <a:latin typeface="+mn-lt"/>
                <a:ea typeface="+mn-ea"/>
                <a:cs typeface="+mn-cs"/>
              </a:rPr>
              <a:t>didn’t embrace failure. </a:t>
            </a:r>
            <a:r>
              <a:rPr lang="en-US" sz="1200" kern="1200" baseline="0" dirty="0" smtClean="0">
                <a:solidFill>
                  <a:schemeClr val="tx1"/>
                </a:solidFill>
                <a:effectLst/>
                <a:latin typeface="+mn-lt"/>
                <a:ea typeface="+mn-ea"/>
                <a:cs typeface="+mn-cs"/>
              </a:rPr>
              <a:t>We SAID we did, but we didn’t mean it. </a:t>
            </a:r>
          </a:p>
          <a:p>
            <a:endParaRPr lang="en-US" sz="1200" kern="1200" baseline="0" dirty="0" smtClean="0">
              <a:solidFill>
                <a:schemeClr val="tx1"/>
              </a:solidFill>
              <a:effectLst/>
              <a:latin typeface="+mn-lt"/>
              <a:ea typeface="+mn-ea"/>
              <a:cs typeface="+mn-cs"/>
            </a:endParaRPr>
          </a:p>
          <a:p>
            <a:r>
              <a:rPr lang="en-US" sz="1200" kern="1200" baseline="0" dirty="0" smtClean="0">
                <a:solidFill>
                  <a:schemeClr val="tx1"/>
                </a:solidFill>
                <a:effectLst/>
                <a:latin typeface="+mn-lt"/>
                <a:ea typeface="+mn-ea"/>
                <a:cs typeface="+mn-cs"/>
              </a:rPr>
              <a:t>Everyone </a:t>
            </a:r>
            <a:r>
              <a:rPr lang="en-US" sz="1200" kern="1200" baseline="0" dirty="0" smtClean="0">
                <a:solidFill>
                  <a:schemeClr val="tx1"/>
                </a:solidFill>
                <a:effectLst/>
                <a:latin typeface="+mn-lt"/>
                <a:ea typeface="+mn-ea"/>
                <a:cs typeface="+mn-cs"/>
              </a:rPr>
              <a:t>was judged on making a plan and delivering on it. Which meant that failure wasn’t an option. So literally every single idea that made it through prioritization would ship, whether it was good or not. No one wanted to be wrong. No one wanted to be the person whose feature turned out to be a bad idea. This meant a LOT of time was spent upfront making plans, arguing about how the thing should work, whether it was a good idea, or not. At Yammer, we did very little of this. Instead of arguing, we made it cheap to test ideas in the wild, and we were embracing the notion that we’d only be right some of the time.</a:t>
            </a:r>
          </a:p>
          <a:p>
            <a:endParaRPr lang="en-US" sz="1200" kern="1200" baseline="0" dirty="0" smtClean="0">
              <a:solidFill>
                <a:schemeClr val="tx1"/>
              </a:solidFill>
              <a:effectLst/>
              <a:latin typeface="+mn-lt"/>
              <a:ea typeface="+mn-ea"/>
              <a:cs typeface="+mn-cs"/>
            </a:endParaRPr>
          </a:p>
          <a:p>
            <a:r>
              <a:rPr lang="en-US" sz="1200" kern="1200" baseline="0" dirty="0" smtClean="0">
                <a:solidFill>
                  <a:schemeClr val="tx1"/>
                </a:solidFill>
                <a:effectLst/>
                <a:latin typeface="+mn-lt"/>
                <a:ea typeface="+mn-ea"/>
                <a:cs typeface="+mn-cs"/>
              </a:rPr>
              <a:t>Three</a:t>
            </a:r>
            <a:r>
              <a:rPr lang="en-US" sz="1200" kern="1200" baseline="0" dirty="0" smtClean="0">
                <a:solidFill>
                  <a:schemeClr val="tx1"/>
                </a:solidFill>
                <a:effectLst/>
                <a:latin typeface="+mn-lt"/>
                <a:ea typeface="+mn-ea"/>
                <a:cs typeface="+mn-cs"/>
              </a:rPr>
              <a:t>, new language, Safe to Try. </a:t>
            </a:r>
          </a:p>
          <a:p>
            <a:endParaRPr lang="en-US" sz="1200" kern="1200" baseline="0" dirty="0" smtClean="0">
              <a:solidFill>
                <a:schemeClr val="tx1"/>
              </a:solidFill>
              <a:effectLst/>
              <a:latin typeface="+mn-lt"/>
              <a:ea typeface="+mn-ea"/>
              <a:cs typeface="+mn-cs"/>
            </a:endParaRP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Safe To Try</a:t>
            </a:r>
          </a:p>
          <a:p>
            <a:r>
              <a:rPr lang="en-US" sz="1200" kern="1200" dirty="0" smtClean="0">
                <a:solidFill>
                  <a:schemeClr val="tx1"/>
                </a:solidFill>
                <a:effectLst/>
                <a:latin typeface="+mn-lt"/>
                <a:ea typeface="+mn-ea"/>
                <a:cs typeface="+mn-cs"/>
              </a:rPr>
              <a:t>Transparency, shared learning</a:t>
            </a:r>
          </a:p>
          <a:p>
            <a:r>
              <a:rPr lang="en-US" sz="1200" kern="1200" dirty="0" smtClean="0">
                <a:solidFill>
                  <a:schemeClr val="tx1"/>
                </a:solidFill>
                <a:effectLst/>
                <a:latin typeface="+mn-lt"/>
                <a:ea typeface="+mn-ea"/>
                <a:cs typeface="+mn-cs"/>
              </a:rPr>
              <a:t>Make it safe to be wrong</a:t>
            </a:r>
          </a:p>
          <a:p>
            <a:r>
              <a:rPr lang="en-US" sz="1200" kern="1200" dirty="0" smtClean="0">
                <a:solidFill>
                  <a:schemeClr val="tx1"/>
                </a:solidFill>
                <a:effectLst/>
                <a:latin typeface="+mn-lt"/>
                <a:ea typeface="+mn-ea"/>
                <a:cs typeface="+mn-cs"/>
              </a:rPr>
              <a:t>Delight in it </a:t>
            </a:r>
          </a:p>
          <a:p>
            <a:r>
              <a:rPr lang="en-US" sz="1200" kern="1200" dirty="0" smtClean="0">
                <a:solidFill>
                  <a:schemeClr val="tx1"/>
                </a:solidFill>
                <a:effectLst/>
                <a:latin typeface="+mn-lt"/>
                <a:ea typeface="+mn-ea"/>
                <a:cs typeface="+mn-cs"/>
              </a:rPr>
              <a:t>Only failure is failure to learn something actionable</a:t>
            </a:r>
          </a:p>
          <a:p>
            <a:r>
              <a:rPr lang="en-US" sz="1200" kern="1200" dirty="0" smtClean="0">
                <a:solidFill>
                  <a:schemeClr val="tx1"/>
                </a:solidFill>
                <a:effectLst/>
                <a:latin typeface="+mn-lt"/>
                <a:ea typeface="+mn-ea"/>
                <a:cs typeface="+mn-cs"/>
              </a:rPr>
              <a:t>HACK DAY </a:t>
            </a:r>
          </a:p>
          <a:p>
            <a:r>
              <a:rPr lang="en-US" sz="1200" kern="1200" dirty="0" smtClean="0">
                <a:solidFill>
                  <a:schemeClr val="tx1"/>
                </a:solidFill>
                <a:effectLst/>
                <a:latin typeface="+mn-lt"/>
                <a:ea typeface="+mn-ea"/>
                <a:cs typeface="+mn-cs"/>
              </a:rPr>
              <a:t>Story about WAC team learning the little thing crushed the big thing in the data. Changed everything about how they prioritized.</a:t>
            </a:r>
          </a:p>
          <a:p>
            <a:endParaRPr lang="en-US" dirty="0"/>
          </a:p>
        </p:txBody>
      </p:sp>
      <p:sp>
        <p:nvSpPr>
          <p:cNvPr id="4" name="Slide Number Placeholder 3"/>
          <p:cNvSpPr>
            <a:spLocks noGrp="1"/>
          </p:cNvSpPr>
          <p:nvPr>
            <p:ph type="sldNum" sz="quarter" idx="10"/>
          </p:nvPr>
        </p:nvSpPr>
        <p:spPr/>
        <p:txBody>
          <a:bodyPr/>
          <a:lstStyle/>
          <a:p>
            <a:fld id="{B19E9188-442E-424F-9F7B-EC2AF66D5DA0}" type="slidenum">
              <a:rPr lang="en-US" smtClean="0"/>
              <a:t>16</a:t>
            </a:fld>
            <a:endParaRPr lang="en-US"/>
          </a:p>
        </p:txBody>
      </p:sp>
    </p:spTree>
    <p:extLst>
      <p:ext uri="{BB962C8B-B14F-4D97-AF65-F5344CB8AC3E}">
        <p14:creationId xmlns:p14="http://schemas.microsoft.com/office/powerpoint/2010/main" val="16763144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736">
              <a:lnSpc>
                <a:spcPct val="90000"/>
              </a:lnSpc>
              <a:spcAft>
                <a:spcPts val="339"/>
              </a:spcAft>
              <a:defRPr/>
            </a:pPr>
            <a:r>
              <a:rPr lang="en-US" baseline="0" dirty="0" smtClean="0"/>
              <a:t>About a third of our ideas win, a third lose, a third we argue about. I was just looking at our analytics data, and it looks like in the last few months about half of our tests have ended up with a “ship it” conclusion.</a:t>
            </a:r>
          </a:p>
          <a:p>
            <a:pPr defTabSz="931736">
              <a:lnSpc>
                <a:spcPct val="90000"/>
              </a:lnSpc>
              <a:spcAft>
                <a:spcPts val="339"/>
              </a:spcAft>
              <a:defRPr/>
            </a:pPr>
            <a:endParaRPr lang="en-US" baseline="0" dirty="0" smtClean="0"/>
          </a:p>
          <a:p>
            <a:pPr defTabSz="931736">
              <a:lnSpc>
                <a:spcPct val="90000"/>
              </a:lnSpc>
              <a:spcAft>
                <a:spcPts val="339"/>
              </a:spcAft>
              <a:defRPr/>
            </a:pPr>
            <a:r>
              <a:rPr lang="en-US" baseline="0" dirty="0" smtClean="0"/>
              <a:t>We’re about as good as a major league baseball player.</a:t>
            </a:r>
          </a:p>
          <a:p>
            <a:pPr defTabSz="931736">
              <a:lnSpc>
                <a:spcPct val="90000"/>
              </a:lnSpc>
              <a:spcAft>
                <a:spcPts val="339"/>
              </a:spcAft>
              <a:defRPr/>
            </a:pPr>
            <a:endParaRPr lang="en-US" baseline="0" dirty="0" smtClean="0"/>
          </a:p>
          <a:p>
            <a:pPr defTabSz="931736">
              <a:lnSpc>
                <a:spcPct val="90000"/>
              </a:lnSpc>
              <a:spcAft>
                <a:spcPts val="339"/>
              </a:spcAft>
              <a:defRPr/>
            </a:pPr>
            <a:r>
              <a:rPr lang="en-US" baseline="0" dirty="0" smtClean="0"/>
              <a:t>So one key for us is to take as many swings as we can. It’s fine to miss two thirds of the time</a:t>
            </a:r>
          </a:p>
          <a:p>
            <a:pPr defTabSz="931736">
              <a:lnSpc>
                <a:spcPct val="90000"/>
              </a:lnSpc>
              <a:spcAft>
                <a:spcPts val="339"/>
              </a:spcAft>
              <a:defRPr/>
            </a:pPr>
            <a:endParaRPr lang="en-US" baseline="0" dirty="0" smtClean="0"/>
          </a:p>
          <a:p>
            <a:pPr defTabSz="931736">
              <a:lnSpc>
                <a:spcPct val="90000"/>
              </a:lnSpc>
              <a:spcAft>
                <a:spcPts val="339"/>
              </a:spcAft>
              <a:defRPr/>
            </a:pP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Tree>
    <p:extLst>
      <p:ext uri="{BB962C8B-B14F-4D97-AF65-F5344CB8AC3E}">
        <p14:creationId xmlns:p14="http://schemas.microsoft.com/office/powerpoint/2010/main" val="10154428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736">
              <a:lnSpc>
                <a:spcPct val="90000"/>
              </a:lnSpc>
              <a:spcAft>
                <a:spcPts val="339"/>
              </a:spcAft>
              <a:defRPr/>
            </a:pPr>
            <a:r>
              <a:rPr lang="en-US" baseline="0" dirty="0" smtClean="0"/>
              <a:t>About a third of our ideas win, a third lose, a third we argue about. I was just looking at our analytics data, and it looks like in the last few months about half of our tests have ended up with a “ship it” conclusion.</a:t>
            </a:r>
          </a:p>
          <a:p>
            <a:pPr defTabSz="931736">
              <a:lnSpc>
                <a:spcPct val="90000"/>
              </a:lnSpc>
              <a:spcAft>
                <a:spcPts val="339"/>
              </a:spcAft>
              <a:defRPr/>
            </a:pPr>
            <a:endParaRPr lang="en-US" baseline="0" dirty="0" smtClean="0"/>
          </a:p>
          <a:p>
            <a:pPr defTabSz="931736">
              <a:lnSpc>
                <a:spcPct val="90000"/>
              </a:lnSpc>
              <a:spcAft>
                <a:spcPts val="339"/>
              </a:spcAft>
              <a:defRPr/>
            </a:pPr>
            <a:r>
              <a:rPr lang="en-US" baseline="0" dirty="0" smtClean="0"/>
              <a:t>We’re about as good as a major league baseball player.</a:t>
            </a:r>
          </a:p>
          <a:p>
            <a:pPr defTabSz="931736">
              <a:lnSpc>
                <a:spcPct val="90000"/>
              </a:lnSpc>
              <a:spcAft>
                <a:spcPts val="339"/>
              </a:spcAft>
              <a:defRPr/>
            </a:pPr>
            <a:endParaRPr lang="en-US" baseline="0" dirty="0" smtClean="0"/>
          </a:p>
          <a:p>
            <a:pPr defTabSz="931736">
              <a:lnSpc>
                <a:spcPct val="90000"/>
              </a:lnSpc>
              <a:spcAft>
                <a:spcPts val="339"/>
              </a:spcAft>
              <a:defRPr/>
            </a:pPr>
            <a:r>
              <a:rPr lang="en-US" baseline="0" dirty="0" smtClean="0"/>
              <a:t>So one key for us is to take as many swings as we can. It’s fine to miss two thirds of the time</a:t>
            </a:r>
          </a:p>
          <a:p>
            <a:pPr defTabSz="931736">
              <a:lnSpc>
                <a:spcPct val="90000"/>
              </a:lnSpc>
              <a:spcAft>
                <a:spcPts val="339"/>
              </a:spcAft>
              <a:defRPr/>
            </a:pPr>
            <a:endParaRPr lang="en-US" baseline="0" dirty="0" smtClean="0"/>
          </a:p>
          <a:p>
            <a:pPr defTabSz="931736">
              <a:lnSpc>
                <a:spcPct val="90000"/>
              </a:lnSpc>
              <a:spcAft>
                <a:spcPts val="339"/>
              </a:spcAft>
              <a:defRPr/>
            </a:pP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Tree>
    <p:extLst>
      <p:ext uri="{BB962C8B-B14F-4D97-AF65-F5344CB8AC3E}">
        <p14:creationId xmlns:p14="http://schemas.microsoft.com/office/powerpoint/2010/main" val="62726388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736">
              <a:lnSpc>
                <a:spcPct val="90000"/>
              </a:lnSpc>
              <a:spcAft>
                <a:spcPts val="339"/>
              </a:spcAft>
              <a:defRPr/>
            </a:pPr>
            <a:r>
              <a:rPr lang="en-US" baseline="0" dirty="0" smtClean="0"/>
              <a:t>And yet customers and executives wanted to know what we were planning on, and we’d tell them. They’d expected us to do what we said we’d do.</a:t>
            </a:r>
          </a:p>
          <a:p>
            <a:pPr defTabSz="931736">
              <a:lnSpc>
                <a:spcPct val="90000"/>
              </a:lnSpc>
              <a:spcAft>
                <a:spcPts val="339"/>
              </a:spcAft>
              <a:defRPr/>
            </a:pPr>
            <a:endParaRPr lang="en-US" baseline="0" dirty="0" smtClean="0"/>
          </a:p>
          <a:p>
            <a:pPr defTabSz="931736">
              <a:lnSpc>
                <a:spcPct val="90000"/>
              </a:lnSpc>
              <a:spcAft>
                <a:spcPts val="339"/>
              </a:spcAft>
              <a:defRPr/>
            </a:pPr>
            <a:r>
              <a:rPr lang="en-US" baseline="0" dirty="0" smtClean="0"/>
              <a:t>They also often thought of success as shipping the most things, because previously we couldn’t really correlate specific features with value. </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Tree>
    <p:extLst>
      <p:ext uri="{BB962C8B-B14F-4D97-AF65-F5344CB8AC3E}">
        <p14:creationId xmlns:p14="http://schemas.microsoft.com/office/powerpoint/2010/main" val="2872847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Enterprise software, on-</a:t>
            </a:r>
            <a:r>
              <a:rPr lang="en-US" dirty="0" err="1" smtClean="0"/>
              <a:t>prem</a:t>
            </a:r>
            <a:r>
              <a:rPr lang="en-US" dirty="0" smtClean="0"/>
              <a:t> releases</a:t>
            </a:r>
          </a:p>
          <a:p>
            <a:endParaRPr lang="en-US" dirty="0" smtClean="0"/>
          </a:p>
          <a:p>
            <a:r>
              <a:rPr lang="en-US" dirty="0" smtClean="0"/>
              <a:t>Multi-</a:t>
            </a:r>
            <a:r>
              <a:rPr lang="en-US" dirty="0" err="1" smtClean="0"/>
              <a:t>yr</a:t>
            </a:r>
            <a:r>
              <a:rPr lang="en-US" dirty="0" smtClean="0"/>
              <a:t> cycles, </a:t>
            </a:r>
            <a:r>
              <a:rPr lang="en-US" dirty="0" err="1" smtClean="0"/>
              <a:t>yrs</a:t>
            </a:r>
            <a:r>
              <a:rPr lang="en-US" dirty="0" smtClean="0"/>
              <a:t> of customers</a:t>
            </a:r>
            <a:r>
              <a:rPr lang="en-US" baseline="0" dirty="0" smtClean="0"/>
              <a:t> deploying. We had a great process for this world. Months of planning upfront, betas, long testing periods. Slow feedback, too late to affect planning the next release. And we really only got one shot every few years, so we…</a:t>
            </a:r>
          </a:p>
          <a:p>
            <a:endParaRPr lang="en-US" baseline="0" dirty="0" smtClean="0"/>
          </a:p>
          <a:p>
            <a:r>
              <a:rPr lang="en-US" baseline="0" dirty="0" smtClean="0"/>
              <a:t>HAD TO BE RIGHT (at least most of the time). Cost of being wrong was super high.</a:t>
            </a:r>
          </a:p>
          <a:p>
            <a:endParaRPr lang="en-US" baseline="0" dirty="0" smtClean="0"/>
          </a:p>
          <a:p>
            <a:r>
              <a:rPr lang="en-US" dirty="0" smtClean="0"/>
              <a:t>Then I got the</a:t>
            </a:r>
            <a:r>
              <a:rPr lang="en-US" baseline="0" dirty="0" smtClean="0"/>
              <a:t> opportunity to be part of acquiring Yammer. It felt like a huge weight had been lifted when I saw what we were able to do when we were the ones running the servers and got to deploy new builds ourselves. We could try things and learn incredibly quickly. It was very freeing and felt like I’d come home. </a:t>
            </a:r>
          </a:p>
          <a:p>
            <a:endParaRPr lang="en-US" baseline="0" dirty="0" smtClean="0"/>
          </a:p>
          <a:p>
            <a:r>
              <a:rPr lang="en-US" baseline="0" dirty="0" smtClean="0"/>
              <a:t>One of the first things we did was to take a team of about 60 people at Microsoft headquarters who’d been used to those multi-year releases, and started working the Yammer way. We encountered a bunch of technical and non-technical challenges that in large part inform this talk. </a:t>
            </a:r>
            <a:endParaRPr lang="en-US" dirty="0"/>
          </a:p>
        </p:txBody>
      </p:sp>
      <p:sp>
        <p:nvSpPr>
          <p:cNvPr id="4" name="Slide Number Placeholder 3"/>
          <p:cNvSpPr>
            <a:spLocks noGrp="1"/>
          </p:cNvSpPr>
          <p:nvPr>
            <p:ph type="sldNum" sz="quarter" idx="10"/>
          </p:nvPr>
        </p:nvSpPr>
        <p:spPr/>
        <p:txBody>
          <a:bodyPr/>
          <a:lstStyle/>
          <a:p>
            <a:fld id="{B19E9188-442E-424F-9F7B-EC2AF66D5DA0}" type="slidenum">
              <a:rPr lang="en-US" smtClean="0"/>
              <a:t>2</a:t>
            </a:fld>
            <a:endParaRPr lang="en-US"/>
          </a:p>
        </p:txBody>
      </p:sp>
    </p:spTree>
    <p:extLst>
      <p:ext uri="{BB962C8B-B14F-4D97-AF65-F5344CB8AC3E}">
        <p14:creationId xmlns:p14="http://schemas.microsoft.com/office/powerpoint/2010/main" val="4654905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1736" rtl="0" eaLnBrk="1" fontAlgn="auto" latinLnBrk="0" hangingPunct="1">
              <a:lnSpc>
                <a:spcPct val="90000"/>
              </a:lnSpc>
              <a:spcBef>
                <a:spcPts val="0"/>
              </a:spcBef>
              <a:spcAft>
                <a:spcPts val="339"/>
              </a:spcAft>
              <a:buClrTx/>
              <a:buSzTx/>
              <a:buFontTx/>
              <a:buNone/>
              <a:tabLst/>
              <a:defRPr/>
            </a:pPr>
            <a:r>
              <a:rPr lang="en-US" baseline="0" dirty="0" smtClean="0"/>
              <a:t>Our product managers felt this the most. They felt like they had to make the slide deck laying out the feature roadmap and ship what was on it.</a:t>
            </a:r>
            <a:endParaRPr lang="en-US" dirty="0" smtClean="0"/>
          </a:p>
          <a:p>
            <a:pPr defTabSz="931736">
              <a:lnSpc>
                <a:spcPct val="90000"/>
              </a:lnSpc>
              <a:spcAft>
                <a:spcPts val="339"/>
              </a:spcAft>
              <a:defRPr/>
            </a:pPr>
            <a:endParaRPr lang="en-US" baseline="0" dirty="0" smtClean="0"/>
          </a:p>
          <a:p>
            <a:pPr defTabSz="931736">
              <a:lnSpc>
                <a:spcPct val="90000"/>
              </a:lnSpc>
              <a:spcAft>
                <a:spcPts val="339"/>
              </a:spcAft>
              <a:defRPr/>
            </a:pPr>
            <a:r>
              <a:rPr lang="en-US" baseline="0" dirty="0" smtClean="0"/>
              <a:t>They felt judged on what they shipped, not what value they’d delivering in the form of either proven product impact or learning. </a:t>
            </a:r>
          </a:p>
          <a:p>
            <a:pPr defTabSz="931736">
              <a:lnSpc>
                <a:spcPct val="90000"/>
              </a:lnSpc>
              <a:spcAft>
                <a:spcPts val="339"/>
              </a:spcAft>
              <a:defRPr/>
            </a:pPr>
            <a:endParaRPr lang="en-US" baseline="0" dirty="0" smtClean="0"/>
          </a:p>
          <a:p>
            <a:pPr defTabSz="931736">
              <a:lnSpc>
                <a:spcPct val="90000"/>
              </a:lnSpc>
              <a:spcAft>
                <a:spcPts val="339"/>
              </a:spcAft>
              <a:defRPr/>
            </a:pPr>
            <a:r>
              <a:rPr lang="en-US" baseline="0" dirty="0" smtClean="0"/>
              <a:t>FAIL DAY</a:t>
            </a:r>
          </a:p>
          <a:p>
            <a:pPr defTabSz="931736">
              <a:lnSpc>
                <a:spcPct val="90000"/>
              </a:lnSpc>
              <a:spcAft>
                <a:spcPts val="339"/>
              </a:spcAft>
              <a:defRPr/>
            </a:pPr>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Tree>
    <p:extLst>
      <p:ext uri="{BB962C8B-B14F-4D97-AF65-F5344CB8AC3E}">
        <p14:creationId xmlns:p14="http://schemas.microsoft.com/office/powerpoint/2010/main" val="33182685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736">
              <a:lnSpc>
                <a:spcPct val="90000"/>
              </a:lnSpc>
              <a:spcAft>
                <a:spcPts val="339"/>
              </a:spcAft>
              <a:defRPr/>
            </a:pPr>
            <a:r>
              <a:rPr lang="en-US" baseline="0" dirty="0" smtClean="0"/>
              <a:t>Still working at this. Finding the Balance of long-term clarity and conviction, with the knowledge that many of the things we’ll try won’t work, and we don’t want to be saddled with them. We were so worried about overdoing it on conviction that we overdid it on humility and no one understood what direction we wanted to go.</a:t>
            </a:r>
          </a:p>
          <a:p>
            <a:pPr defTabSz="931736">
              <a:lnSpc>
                <a:spcPct val="90000"/>
              </a:lnSpc>
              <a:spcAft>
                <a:spcPts val="339"/>
              </a:spcAft>
              <a:defRPr/>
            </a:pPr>
            <a:endParaRPr lang="en-US" baseline="0" dirty="0" smtClean="0"/>
          </a:p>
          <a:p>
            <a:pPr defTabSz="931736">
              <a:lnSpc>
                <a:spcPct val="90000"/>
              </a:lnSpc>
              <a:spcAft>
                <a:spcPts val="339"/>
              </a:spcAft>
              <a:defRPr/>
            </a:pPr>
            <a:r>
              <a:rPr lang="en-US" baseline="0" dirty="0" smtClean="0"/>
              <a:t>Have a clear direction, be humble enough to measure and adjust. Measure impact, not number of features.</a:t>
            </a:r>
          </a:p>
          <a:p>
            <a:pPr defTabSz="931736">
              <a:lnSpc>
                <a:spcPct val="90000"/>
              </a:lnSpc>
              <a:spcAft>
                <a:spcPts val="339"/>
              </a:spcAft>
              <a:defRPr/>
            </a:pPr>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Tree>
    <p:extLst>
      <p:ext uri="{BB962C8B-B14F-4D97-AF65-F5344CB8AC3E}">
        <p14:creationId xmlns:p14="http://schemas.microsoft.com/office/powerpoint/2010/main" val="126390713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Okay so now</a:t>
            </a:r>
            <a:r>
              <a:rPr lang="en-US" sz="1200" kern="1200" baseline="0" dirty="0" smtClean="0">
                <a:solidFill>
                  <a:schemeClr val="tx1"/>
                </a:solidFill>
                <a:effectLst/>
                <a:latin typeface="+mn-lt"/>
                <a:ea typeface="+mn-ea"/>
                <a:cs typeface="+mn-cs"/>
              </a:rPr>
              <a:t> you have a fast feedback loop, and your team is no longer afraid of failure. You’re trying things quickly, you’re learning. However, what we realized then is that the org chart was holding us back. </a:t>
            </a:r>
            <a:endParaRPr lang="en-US" sz="1200" kern="1200" baseline="0" dirty="0" smtClean="0">
              <a:solidFill>
                <a:schemeClr val="tx1"/>
              </a:solidFill>
              <a:effectLst/>
              <a:latin typeface="+mn-lt"/>
              <a:ea typeface="+mn-ea"/>
              <a:cs typeface="+mn-cs"/>
            </a:endParaRPr>
          </a:p>
          <a:p>
            <a:endParaRPr lang="en-US" sz="1200" kern="1200" baseline="0" dirty="0" smtClean="0">
              <a:solidFill>
                <a:schemeClr val="tx1"/>
              </a:solidFill>
              <a:effectLst/>
              <a:latin typeface="+mn-lt"/>
              <a:ea typeface="+mn-ea"/>
              <a:cs typeface="+mn-cs"/>
            </a:endParaRPr>
          </a:p>
          <a:p>
            <a:r>
              <a:rPr lang="en-US" sz="1200" kern="1200" baseline="0" dirty="0" smtClean="0">
                <a:solidFill>
                  <a:schemeClr val="tx1"/>
                </a:solidFill>
                <a:effectLst/>
                <a:latin typeface="+mn-lt"/>
                <a:ea typeface="+mn-ea"/>
                <a:cs typeface="+mn-cs"/>
              </a:rPr>
              <a:t>It was slowing us down in terms of how fast our cycle time could be, how fast we could try something.</a:t>
            </a:r>
          </a:p>
          <a:p>
            <a:endParaRPr lang="en-US" sz="1200" kern="1200" baseline="0" dirty="0" smtClean="0">
              <a:solidFill>
                <a:schemeClr val="tx1"/>
              </a:solidFill>
              <a:effectLst/>
              <a:latin typeface="+mn-lt"/>
              <a:ea typeface="+mn-ea"/>
              <a:cs typeface="+mn-cs"/>
            </a:endParaRPr>
          </a:p>
          <a:p>
            <a:r>
              <a:rPr lang="en-US" sz="1200" kern="1200" baseline="0" dirty="0" smtClean="0">
                <a:solidFill>
                  <a:schemeClr val="tx1"/>
                </a:solidFill>
                <a:effectLst/>
                <a:latin typeface="+mn-lt"/>
                <a:ea typeface="+mn-ea"/>
                <a:cs typeface="+mn-cs"/>
              </a:rPr>
              <a:t>And then it was also slowing us down in terms of how easily we could shift what we were working on.</a:t>
            </a:r>
          </a:p>
          <a:p>
            <a:endParaRPr lang="en-US" sz="1200" kern="1200" baseline="0" dirty="0" smtClean="0">
              <a:solidFill>
                <a:schemeClr val="tx1"/>
              </a:solidFill>
              <a:effectLst/>
              <a:latin typeface="+mn-lt"/>
              <a:ea typeface="+mn-ea"/>
              <a:cs typeface="+mn-cs"/>
            </a:endParaRPr>
          </a:p>
          <a:p>
            <a:r>
              <a:rPr lang="en-US" sz="1200" kern="1200" baseline="0" dirty="0" smtClean="0">
                <a:solidFill>
                  <a:schemeClr val="tx1"/>
                </a:solidFill>
                <a:effectLst/>
                <a:latin typeface="+mn-lt"/>
                <a:ea typeface="+mn-ea"/>
                <a:cs typeface="+mn-cs"/>
              </a:rPr>
              <a:t>At </a:t>
            </a:r>
            <a:r>
              <a:rPr lang="en-US" sz="1200" kern="1200" baseline="0" dirty="0" smtClean="0">
                <a:solidFill>
                  <a:schemeClr val="tx1"/>
                </a:solidFill>
                <a:effectLst/>
                <a:latin typeface="+mn-lt"/>
                <a:ea typeface="+mn-ea"/>
                <a:cs typeface="+mn-cs"/>
              </a:rPr>
              <a:t>one point in Yammer’s history, we had a search team. They owned the search functionality. It was great for expertise and accountability, but it meant that we had a team that would always be working on Yammer search, whether that was our top priority or not. Our plans were in effect baked into our org chart, and we simply couldn’t reorg every time we learned something new if we were learning constantly.</a:t>
            </a:r>
          </a:p>
          <a:p>
            <a:endParaRPr lang="en-US" sz="1200" kern="1200" baseline="0" dirty="0" smtClean="0">
              <a:solidFill>
                <a:schemeClr val="tx1"/>
              </a:solidFill>
              <a:effectLst/>
              <a:latin typeface="+mn-lt"/>
              <a:ea typeface="+mn-ea"/>
              <a:cs typeface="+mn-cs"/>
            </a:endParaRPr>
          </a:p>
          <a:p>
            <a:r>
              <a:rPr lang="en-US" sz="1200" kern="1200" baseline="0" dirty="0" smtClean="0">
                <a:solidFill>
                  <a:schemeClr val="tx1"/>
                </a:solidFill>
                <a:effectLst/>
                <a:latin typeface="+mn-lt"/>
                <a:ea typeface="+mn-ea"/>
                <a:cs typeface="+mn-cs"/>
              </a:rPr>
              <a:t>At Yammer today, we organize our work outside the org chart in temporary project teams brought together to solve a problem (or create learning) and then disband.</a:t>
            </a:r>
            <a:endParaRPr lang="en-US" sz="1200" kern="1200" dirty="0" smtClean="0">
              <a:solidFill>
                <a:schemeClr val="tx1"/>
              </a:solidFill>
              <a:effectLst/>
              <a:latin typeface="+mn-lt"/>
              <a:ea typeface="+mn-ea"/>
              <a:cs typeface="+mn-cs"/>
            </a:endParaRPr>
          </a:p>
          <a:p>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B19E9188-442E-424F-9F7B-EC2AF66D5DA0}" type="slidenum">
              <a:rPr lang="en-US" smtClean="0"/>
              <a:t>22</a:t>
            </a:fld>
            <a:endParaRPr lang="en-US"/>
          </a:p>
        </p:txBody>
      </p:sp>
    </p:spTree>
    <p:extLst>
      <p:ext uri="{BB962C8B-B14F-4D97-AF65-F5344CB8AC3E}">
        <p14:creationId xmlns:p14="http://schemas.microsoft.com/office/powerpoint/2010/main" val="172767156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736">
              <a:lnSpc>
                <a:spcPct val="90000"/>
              </a:lnSpc>
              <a:spcAft>
                <a:spcPts val="339"/>
              </a:spcAft>
              <a:defRPr/>
            </a:pPr>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Tree>
    <p:extLst>
      <p:ext uri="{BB962C8B-B14F-4D97-AF65-F5344CB8AC3E}">
        <p14:creationId xmlns:p14="http://schemas.microsoft.com/office/powerpoint/2010/main" val="52077991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736">
              <a:lnSpc>
                <a:spcPct val="90000"/>
              </a:lnSpc>
              <a:spcAft>
                <a:spcPts val="339"/>
              </a:spcAft>
              <a:defRPr/>
            </a:pPr>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Tree>
    <p:extLst>
      <p:ext uri="{BB962C8B-B14F-4D97-AF65-F5344CB8AC3E}">
        <p14:creationId xmlns:p14="http://schemas.microsoft.com/office/powerpoint/2010/main" val="96815151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dirty="0" smtClean="0"/>
              <a:t>So </a:t>
            </a:r>
            <a:r>
              <a:rPr lang="en-US" dirty="0"/>
              <a:t>I’ve been in a couple different kinds of engineering teams. Some have organized around feature or product areas (e.g. you might have a search team or a files team), and some have organized around technology layers (e.g. you might have a database layer team and a UX layer team and have them take dependencies on each other for features).</a:t>
            </a:r>
          </a:p>
          <a:p>
            <a:pPr lvl="0"/>
            <a:endParaRPr lang="en-US" dirty="0"/>
          </a:p>
          <a:p>
            <a:pPr lvl="0"/>
            <a:r>
              <a:rPr lang="en-US" dirty="0"/>
              <a:t>This is the organizational structure of Yammer’s engineering team. We don’t organize in the usual ways around feature areas or code bases but around skills. The colors represent our engineering functional teams. Each functional team is an area of expertise we need to engineer a great product – right now we have a team for front end (web), web applications, mobile apps, and core services, sort of our backend team. </a:t>
            </a:r>
          </a:p>
          <a:p>
            <a:pPr lvl="0"/>
            <a:endParaRPr lang="en-US" dirty="0"/>
          </a:p>
          <a:p>
            <a:pPr lvl="0"/>
            <a:r>
              <a:rPr lang="en-US" dirty="0"/>
              <a:t>But none of the work happens in this structure!</a:t>
            </a:r>
          </a:p>
          <a:p>
            <a:pPr lvl="0"/>
            <a:endParaRPr lang="en-US" dirty="0"/>
          </a:p>
          <a:p>
            <a:pPr lvl="0"/>
            <a:r>
              <a:rPr lang="en-US" dirty="0"/>
              <a:t>Staffing Projects and Prioritizing Resources</a:t>
            </a:r>
          </a:p>
          <a:p>
            <a:pPr marL="465887" lvl="1" defTabSz="465887">
              <a:defRPr/>
            </a:pPr>
            <a:r>
              <a:rPr lang="en-US" dirty="0"/>
              <a:t>Why not organize around features, codebases, skills</a:t>
            </a:r>
          </a:p>
          <a:p>
            <a:pPr lvl="1"/>
            <a:r>
              <a:rPr lang="en-US" dirty="0"/>
              <a:t>Org Chart for functional teams</a:t>
            </a:r>
          </a:p>
          <a:p>
            <a:pPr lvl="1"/>
            <a:r>
              <a:rPr lang="en-US" dirty="0"/>
              <a:t>Organized around skills.   They do not own codebases.</a:t>
            </a:r>
          </a:p>
          <a:p>
            <a:pPr lvl="2"/>
            <a:r>
              <a:rPr lang="en-US" dirty="0"/>
              <a:t>Alignment: local vs. global</a:t>
            </a:r>
          </a:p>
          <a:p>
            <a:pPr lvl="2"/>
            <a:r>
              <a:rPr lang="en-US" dirty="0"/>
              <a:t>Perverse incentives to solve problems in your area regardless of whether it’s the best way to do it.</a:t>
            </a:r>
          </a:p>
          <a:p>
            <a:pPr lvl="2"/>
            <a:r>
              <a:rPr lang="en-US" dirty="0"/>
              <a:t>implicit priorities making it hard to reprioritize</a:t>
            </a:r>
          </a:p>
          <a:p>
            <a:pPr lvl="2"/>
            <a:r>
              <a:rPr lang="en-US" dirty="0"/>
              <a:t>Identity: Emotional attachment</a:t>
            </a:r>
          </a:p>
          <a:p>
            <a:pPr lvl="1"/>
            <a:r>
              <a:rPr lang="en-US" dirty="0"/>
              <a:t>Move around the code: Everyone’s eyes are on everyone’s work.</a:t>
            </a:r>
          </a:p>
          <a:p>
            <a:pPr lvl="2"/>
            <a:r>
              <a:rPr lang="en-US" dirty="0"/>
              <a:t>This is a good example of building an org that accomplishes your goals automatically: The alternative here is scheduling code reviews.</a:t>
            </a:r>
          </a:p>
          <a:p>
            <a:pPr lvl="2"/>
            <a:r>
              <a:rPr lang="en-US" dirty="0"/>
              <a:t>It gives everyone exposure to everyone else: Builds a sense of team. “This is the most cohesive team I’ve ever worked in.” -- UK engineer recently</a:t>
            </a:r>
          </a:p>
          <a:p>
            <a:pPr lvl="1"/>
            <a:endParaRPr lang="en-US" dirty="0"/>
          </a:p>
          <a:p>
            <a:endParaRPr lang="en-US" dirty="0" smtClean="0"/>
          </a:p>
          <a:p>
            <a:endParaRPr lang="en-US" dirty="0" smtClean="0"/>
          </a:p>
          <a:p>
            <a:r>
              <a:rPr lang="en-US" dirty="0" smtClean="0"/>
              <a:t>Yammer’s org is made of pools of domain experts, not owners of codebases: The Front End Team. The Rails team. The Mobile Team. We've got others and you'd likely end up with different groups based on what your group</a:t>
            </a:r>
            <a:r>
              <a:rPr lang="en-US" baseline="0" dirty="0" smtClean="0"/>
              <a:t> </a:t>
            </a:r>
            <a:r>
              <a:rPr lang="en-US" dirty="0" smtClean="0"/>
              <a:t>does. Each of these teams has a manager, and that manager is tasked with making those engineers as effective as possible: Guiding the growth of their skills, removing organizational obstacles that the team points out, and working with the other managers to adjust the structure and functioning of the entire organization. </a:t>
            </a:r>
          </a:p>
          <a:p>
            <a:endParaRPr lang="en-US" dirty="0" smtClean="0"/>
          </a:p>
          <a:p>
            <a:r>
              <a:rPr lang="en-US" dirty="0" smtClean="0"/>
              <a:t>First we remove the managers.</a:t>
            </a:r>
          </a:p>
          <a:p>
            <a:r>
              <a:rPr lang="en-US" dirty="0" smtClean="0"/>
              <a:t>Then we take EVERYONE required to complete a project (all disciplines)</a:t>
            </a:r>
            <a:r>
              <a:rPr lang="en-US" baseline="0" dirty="0" smtClean="0"/>
              <a:t> and put them on a project together.</a:t>
            </a:r>
          </a:p>
          <a:p>
            <a:r>
              <a:rPr lang="en-US" baseline="0" dirty="0" smtClean="0"/>
              <a:t>Engineers can only work on one project at a time.  They don’t even do support.</a:t>
            </a:r>
          </a:p>
          <a:p>
            <a:r>
              <a:rPr lang="en-US" baseline="0" dirty="0" smtClean="0"/>
              <a:t>This is so that everyone on the team can rely on them without worrying how they’re using their time.</a:t>
            </a:r>
          </a:p>
          <a:p>
            <a:pPr lvl="1"/>
            <a:r>
              <a:rPr lang="en-US" dirty="0"/>
              <a:t>Decentralization</a:t>
            </a:r>
          </a:p>
          <a:p>
            <a:pPr lvl="1"/>
            <a:r>
              <a:rPr lang="en-US" dirty="0"/>
              <a:t>autonomous.  lower communication cost.</a:t>
            </a:r>
          </a:p>
          <a:p>
            <a:pPr lvl="1"/>
            <a:r>
              <a:rPr lang="en-US" dirty="0"/>
              <a:t>Can focus on goals instead of just shipping</a:t>
            </a:r>
          </a:p>
          <a:p>
            <a:pPr lvl="1"/>
            <a:r>
              <a:rPr lang="en-US" dirty="0"/>
              <a:t>Collaborative: Engineers and PMs can negotiate the MVP: “We can build this, but it will take 6 weeks. Is it really that important?” or “It would be easy to add X, and I think it would help drive engagement.”</a:t>
            </a:r>
          </a:p>
          <a:p>
            <a:pPr lvl="1"/>
            <a:r>
              <a:rPr lang="en-US" dirty="0"/>
              <a:t>Work transparently (open groups)</a:t>
            </a:r>
          </a:p>
          <a:p>
            <a:pPr lvl="1"/>
            <a:r>
              <a:rPr lang="en-US" dirty="0"/>
              <a:t>Free to adjust the scope.</a:t>
            </a:r>
          </a:p>
          <a:p>
            <a:pPr lvl="1"/>
            <a:r>
              <a:rPr lang="en-US" dirty="0"/>
              <a:t>Release as much as they want.</a:t>
            </a:r>
          </a:p>
          <a:p>
            <a:pPr lvl="1"/>
            <a:r>
              <a:rPr lang="en-US" dirty="0"/>
              <a:t>Touch any codebases</a:t>
            </a:r>
            <a:r>
              <a:rPr lang="en-US" dirty="0" smtClean="0"/>
              <a:t>.</a:t>
            </a:r>
            <a:endParaRPr lang="en-US" dirty="0"/>
          </a:p>
        </p:txBody>
      </p:sp>
      <p:sp>
        <p:nvSpPr>
          <p:cNvPr id="4" name="Slide Number Placeholder 3"/>
          <p:cNvSpPr>
            <a:spLocks noGrp="1"/>
          </p:cNvSpPr>
          <p:nvPr>
            <p:ph type="sldNum" sz="quarter" idx="10"/>
          </p:nvPr>
        </p:nvSpPr>
        <p:spPr/>
        <p:txBody>
          <a:bodyPr/>
          <a:lstStyle/>
          <a:p>
            <a:fld id="{0AD5B74A-8549-8240-B953-274B8BE979D4}" type="slidenum">
              <a:rPr lang="en-US" smtClean="0">
                <a:solidFill>
                  <a:prstClr val="black"/>
                </a:solidFill>
              </a:rPr>
              <a:pPr/>
              <a:t>25</a:t>
            </a:fld>
            <a:endParaRPr lang="en-US">
              <a:solidFill>
                <a:prstClr val="black"/>
              </a:solidFill>
            </a:endParaRPr>
          </a:p>
        </p:txBody>
      </p:sp>
    </p:spTree>
    <p:extLst>
      <p:ext uri="{BB962C8B-B14F-4D97-AF65-F5344CB8AC3E}">
        <p14:creationId xmlns:p14="http://schemas.microsoft.com/office/powerpoint/2010/main" val="39001533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dirty="0"/>
              <a:t>Rotation</a:t>
            </a:r>
            <a:r>
              <a:rPr lang="en-US" dirty="0" smtClean="0"/>
              <a:t>! Tradeoff between efficiency of local teams and effectiveness of the whole. Constantly iterating on our approach here.</a:t>
            </a:r>
            <a:endParaRPr lang="en-US" dirty="0"/>
          </a:p>
          <a:p>
            <a:pPr lvl="0"/>
            <a:endParaRPr lang="en-US" dirty="0"/>
          </a:p>
          <a:p>
            <a:pPr lvl="0"/>
            <a:r>
              <a:rPr lang="en-US" dirty="0"/>
              <a:t>Emergent consistency</a:t>
            </a:r>
          </a:p>
          <a:p>
            <a:pPr lvl="0"/>
            <a:r>
              <a:rPr lang="en-US" dirty="0"/>
              <a:t>Lots of eyeballs across lots of the code</a:t>
            </a:r>
          </a:p>
          <a:p>
            <a:pPr lvl="0"/>
            <a:r>
              <a:rPr lang="en-US" dirty="0" err="1"/>
              <a:t>Fungibility</a:t>
            </a:r>
            <a:r>
              <a:rPr lang="en-US" dirty="0"/>
              <a:t>, the team develops practices and architecture that make it easy to move around and for new </a:t>
            </a:r>
            <a:r>
              <a:rPr lang="en-US" dirty="0" err="1"/>
              <a:t>devs</a:t>
            </a:r>
            <a:r>
              <a:rPr lang="en-US" dirty="0"/>
              <a:t> to ramp up</a:t>
            </a:r>
          </a:p>
          <a:p>
            <a:pPr lvl="0"/>
            <a:endParaRPr lang="en-US" dirty="0"/>
          </a:p>
          <a:p>
            <a:pPr lvl="0"/>
            <a:r>
              <a:rPr lang="en-US" dirty="0"/>
              <a:t>Project completion</a:t>
            </a:r>
          </a:p>
          <a:p>
            <a:pPr lvl="1"/>
            <a:r>
              <a:rPr lang="en-US" dirty="0"/>
              <a:t>When a project finishes, new projects can be staffed with the engineers coming off.</a:t>
            </a:r>
          </a:p>
          <a:p>
            <a:pPr lvl="1"/>
            <a:r>
              <a:rPr lang="en-US" dirty="0"/>
              <a:t>Tradeoff: Our system makes this a little sloppy. Sometimes engineers are left with a small buffer between projects. This seems inefficient, but it’s outweighed by the big efficiency gains of the overall system.</a:t>
            </a:r>
          </a:p>
          <a:p>
            <a:pPr lvl="1"/>
            <a:r>
              <a:rPr lang="en-US" dirty="0"/>
              <a:t>Celebrate success: The teams go out to a nice lunch or for drinks.</a:t>
            </a:r>
          </a:p>
          <a:p>
            <a:pPr lvl="1"/>
            <a:r>
              <a:rPr lang="en-US" dirty="0"/>
              <a:t>Retrospective: Look back at what worked and didn’t in the project. Everyone provides input here. One of every project’s deliverables is better projects in the future.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0AD5B74A-8549-8240-B953-274B8BE979D4}" type="slidenum">
              <a:rPr lang="en-US" smtClean="0">
                <a:solidFill>
                  <a:prstClr val="black"/>
                </a:solidFill>
              </a:rPr>
              <a:pPr/>
              <a:t>26</a:t>
            </a:fld>
            <a:endParaRPr lang="en-US">
              <a:solidFill>
                <a:prstClr val="black"/>
              </a:solidFill>
            </a:endParaRPr>
          </a:p>
        </p:txBody>
      </p:sp>
    </p:spTree>
    <p:extLst>
      <p:ext uri="{BB962C8B-B14F-4D97-AF65-F5344CB8AC3E}">
        <p14:creationId xmlns:p14="http://schemas.microsoft.com/office/powerpoint/2010/main" val="210810922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736">
              <a:lnSpc>
                <a:spcPct val="90000"/>
              </a:lnSpc>
              <a:spcAft>
                <a:spcPts val="339"/>
              </a:spcAft>
              <a:defRPr/>
            </a:pPr>
            <a:r>
              <a:rPr lang="en-US" baseline="0" dirty="0" smtClean="0"/>
              <a:t>Role of managers</a:t>
            </a:r>
          </a:p>
          <a:p>
            <a:pPr defTabSz="931736">
              <a:lnSpc>
                <a:spcPct val="90000"/>
              </a:lnSpc>
              <a:spcAft>
                <a:spcPts val="339"/>
              </a:spcAft>
              <a:defRPr/>
            </a:pPr>
            <a:endParaRPr lang="en-US" baseline="0" dirty="0" smtClean="0"/>
          </a:p>
          <a:p>
            <a:pPr defTabSz="931736">
              <a:lnSpc>
                <a:spcPct val="90000"/>
              </a:lnSpc>
              <a:spcAft>
                <a:spcPts val="339"/>
              </a:spcAft>
              <a:defRPr/>
            </a:pPr>
            <a:r>
              <a:rPr lang="en-US" baseline="0" dirty="0" smtClean="0"/>
              <a:t>Ownership</a:t>
            </a:r>
          </a:p>
          <a:p>
            <a:pPr defTabSz="931736">
              <a:lnSpc>
                <a:spcPct val="90000"/>
              </a:lnSpc>
              <a:spcAft>
                <a:spcPts val="339"/>
              </a:spcAft>
              <a:defRPr/>
            </a:pPr>
            <a:endParaRPr lang="en-US" baseline="0" dirty="0" smtClean="0"/>
          </a:p>
          <a:p>
            <a:pPr defTabSz="931736">
              <a:lnSpc>
                <a:spcPct val="90000"/>
              </a:lnSpc>
              <a:spcAft>
                <a:spcPts val="339"/>
              </a:spcAft>
              <a:defRPr/>
            </a:pPr>
            <a:r>
              <a:rPr lang="en-US" baseline="0" dirty="0" smtClean="0"/>
              <a:t>Accountability</a:t>
            </a:r>
          </a:p>
          <a:p>
            <a:pPr defTabSz="931736">
              <a:lnSpc>
                <a:spcPct val="90000"/>
              </a:lnSpc>
              <a:spcAft>
                <a:spcPts val="339"/>
              </a:spcAft>
              <a:defRPr/>
            </a:pPr>
            <a:endParaRPr lang="en-US" baseline="0" dirty="0" smtClean="0"/>
          </a:p>
          <a:p>
            <a:pPr defTabSz="931736">
              <a:lnSpc>
                <a:spcPct val="90000"/>
              </a:lnSpc>
              <a:spcAft>
                <a:spcPts val="339"/>
              </a:spcAft>
              <a:defRPr/>
            </a:pPr>
            <a:r>
              <a:rPr lang="en-US" baseline="0" dirty="0" smtClean="0"/>
              <a:t>On-boarding</a:t>
            </a:r>
          </a:p>
          <a:p>
            <a:pPr defTabSz="931736">
              <a:lnSpc>
                <a:spcPct val="90000"/>
              </a:lnSpc>
              <a:spcAft>
                <a:spcPts val="339"/>
              </a:spcAft>
              <a:defRPr/>
            </a:pPr>
            <a:endParaRPr lang="en-US" baseline="0" dirty="0" smtClean="0"/>
          </a:p>
          <a:p>
            <a:pPr defTabSz="931736">
              <a:lnSpc>
                <a:spcPct val="90000"/>
              </a:lnSpc>
              <a:spcAft>
                <a:spcPts val="339"/>
              </a:spcAft>
              <a:defRPr/>
            </a:pPr>
            <a:r>
              <a:rPr lang="en-US" baseline="0" dirty="0" smtClean="0"/>
              <a:t>Coding standards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Tree>
    <p:extLst>
      <p:ext uri="{BB962C8B-B14F-4D97-AF65-F5344CB8AC3E}">
        <p14:creationId xmlns:p14="http://schemas.microsoft.com/office/powerpoint/2010/main" val="196011083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had to create experiences</a:t>
            </a:r>
            <a:r>
              <a:rPr lang="en-US" baseline="0" dirty="0" smtClean="0"/>
              <a:t> for our teams that would enable us to get to these conclusions. It wasn’t enough to say it or ask for it</a:t>
            </a:r>
            <a:r>
              <a:rPr lang="en-US" baseline="0" dirty="0" smtClean="0"/>
              <a:t>.</a:t>
            </a:r>
          </a:p>
          <a:p>
            <a:endParaRPr lang="en-US" baseline="0" dirty="0" smtClean="0"/>
          </a:p>
          <a:p>
            <a:r>
              <a:rPr lang="en-US" baseline="0" dirty="0" smtClean="0"/>
              <a:t>Are there more steps? These are what we’ve discovered so far. If you have more, please tell us.</a:t>
            </a:r>
            <a:endParaRPr lang="en-US" dirty="0"/>
          </a:p>
        </p:txBody>
      </p:sp>
      <p:sp>
        <p:nvSpPr>
          <p:cNvPr id="4" name="Slide Number Placeholder 3"/>
          <p:cNvSpPr>
            <a:spLocks noGrp="1"/>
          </p:cNvSpPr>
          <p:nvPr>
            <p:ph type="sldNum" sz="quarter" idx="10"/>
          </p:nvPr>
        </p:nvSpPr>
        <p:spPr/>
        <p:txBody>
          <a:bodyPr/>
          <a:lstStyle/>
          <a:p>
            <a:fld id="{B19E9188-442E-424F-9F7B-EC2AF66D5DA0}" type="slidenum">
              <a:rPr lang="en-US" smtClean="0"/>
              <a:t>28</a:t>
            </a:fld>
            <a:endParaRPr lang="en-US"/>
          </a:p>
        </p:txBody>
      </p:sp>
    </p:spTree>
    <p:extLst>
      <p:ext uri="{BB962C8B-B14F-4D97-AF65-F5344CB8AC3E}">
        <p14:creationId xmlns:p14="http://schemas.microsoft.com/office/powerpoint/2010/main" val="101748748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736">
              <a:lnSpc>
                <a:spcPct val="90000"/>
              </a:lnSpc>
              <a:spcAft>
                <a:spcPts val="339"/>
              </a:spcAft>
              <a:defRPr/>
            </a:pPr>
            <a:r>
              <a:rPr lang="en-US" dirty="0" smtClean="0"/>
              <a:t>One final language</a:t>
            </a:r>
            <a:r>
              <a:rPr lang="en-US" baseline="0" dirty="0" smtClean="0"/>
              <a:t> trick to help people be comfortable making changes frequently.</a:t>
            </a:r>
          </a:p>
          <a:p>
            <a:pPr defTabSz="931736">
              <a:lnSpc>
                <a:spcPct val="90000"/>
              </a:lnSpc>
              <a:spcAft>
                <a:spcPts val="339"/>
              </a:spcAft>
              <a:defRPr/>
            </a:pPr>
            <a:endParaRPr lang="en-US" baseline="0" dirty="0" smtClean="0"/>
          </a:p>
          <a:p>
            <a:pPr defTabSz="931736">
              <a:lnSpc>
                <a:spcPct val="90000"/>
              </a:lnSpc>
              <a:spcAft>
                <a:spcPts val="339"/>
              </a:spcAft>
              <a:defRPr/>
            </a:pPr>
            <a:r>
              <a:rPr lang="en-US" baseline="0" dirty="0" smtClean="0"/>
              <a:t>Flip the default from No to Yes. Trick from </a:t>
            </a:r>
            <a:r>
              <a:rPr lang="en-US" baseline="0" dirty="0" err="1" smtClean="0"/>
              <a:t>Holacracy</a:t>
            </a:r>
            <a:r>
              <a:rPr lang="en-US" baseline="0" dirty="0" smtClean="0"/>
              <a:t> organizations to limit endless debate. Easy to find reasons not to do things. </a:t>
            </a:r>
          </a:p>
          <a:p>
            <a:pPr defTabSz="931736">
              <a:lnSpc>
                <a:spcPct val="90000"/>
              </a:lnSpc>
              <a:spcAft>
                <a:spcPts val="339"/>
              </a:spcAft>
              <a:defRPr/>
            </a:pPr>
            <a:endParaRPr lang="en-US" baseline="0" dirty="0" smtClean="0"/>
          </a:p>
          <a:p>
            <a:pPr defTabSz="931736">
              <a:lnSpc>
                <a:spcPct val="90000"/>
              </a:lnSpc>
              <a:spcAft>
                <a:spcPts val="339"/>
              </a:spcAft>
              <a:defRPr/>
            </a:pPr>
            <a:r>
              <a:rPr lang="en-US" baseline="0" dirty="0" smtClean="0"/>
              <a:t>Say yes to a proposal unless someone can prove that it’s not safe to try, and that we couldn’t detect it going wrong quickly enough to recover.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Tree>
    <p:extLst>
      <p:ext uri="{BB962C8B-B14F-4D97-AF65-F5344CB8AC3E}">
        <p14:creationId xmlns:p14="http://schemas.microsoft.com/office/powerpoint/2010/main" val="8817573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definition is </a:t>
            </a:r>
            <a:r>
              <a:rPr lang="en-US" dirty="0" smtClean="0"/>
              <a:t>important</a:t>
            </a:r>
            <a:r>
              <a:rPr lang="en-US" dirty="0" smtClean="0"/>
              <a:t>. Velocity</a:t>
            </a:r>
            <a:r>
              <a:rPr lang="en-US" baseline="0" dirty="0" smtClean="0"/>
              <a:t> is not just speed, it’s speed in a given direction. </a:t>
            </a:r>
            <a:r>
              <a:rPr lang="en-US" baseline="0" dirty="0" smtClean="0"/>
              <a:t>And we want to sustain our velocity over time. We want to be going the right direction, as fast as possible.</a:t>
            </a:r>
          </a:p>
          <a:p>
            <a:endParaRPr lang="en-US" baseline="0" dirty="0" smtClean="0"/>
          </a:p>
        </p:txBody>
      </p:sp>
    </p:spTree>
    <p:extLst>
      <p:ext uri="{BB962C8B-B14F-4D97-AF65-F5344CB8AC3E}">
        <p14:creationId xmlns:p14="http://schemas.microsoft.com/office/powerpoint/2010/main" val="57051362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736">
              <a:lnSpc>
                <a:spcPct val="90000"/>
              </a:lnSpc>
              <a:spcAft>
                <a:spcPts val="339"/>
              </a:spcAft>
              <a:defRPr/>
            </a:pP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Tree>
    <p:extLst>
      <p:ext uri="{BB962C8B-B14F-4D97-AF65-F5344CB8AC3E}">
        <p14:creationId xmlns:p14="http://schemas.microsoft.com/office/powerpoint/2010/main" val="880167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smtClean="0"/>
              <a:t>Transparency – access to information</a:t>
            </a:r>
          </a:p>
          <a:p>
            <a:pPr marL="0" indent="0">
              <a:buNone/>
            </a:pPr>
            <a:endParaRPr lang="en-US" dirty="0" smtClean="0"/>
          </a:p>
          <a:p>
            <a:pPr marL="0" indent="0">
              <a:buNone/>
            </a:pPr>
            <a:r>
              <a:rPr lang="en-US" dirty="0" smtClean="0"/>
              <a:t>Empowerment – push authority to those on the front lines</a:t>
            </a:r>
          </a:p>
          <a:p>
            <a:pPr marL="0" indent="0">
              <a:buNone/>
            </a:pPr>
            <a:endParaRPr lang="en-US" dirty="0" smtClean="0"/>
          </a:p>
          <a:p>
            <a:pPr marL="0" indent="0">
              <a:buNone/>
            </a:pPr>
            <a:r>
              <a:rPr lang="en-US" dirty="0" smtClean="0"/>
              <a:t>Alignment – new communication structures needed</a:t>
            </a:r>
          </a:p>
          <a:p>
            <a:pPr marL="0" indent="0">
              <a:buNone/>
            </a:pPr>
            <a:endParaRPr lang="en-US" dirty="0" smtClean="0"/>
          </a:p>
          <a:p>
            <a:pPr marL="0" indent="0">
              <a:buNone/>
            </a:pPr>
            <a:r>
              <a:rPr lang="en-US" dirty="0" smtClean="0"/>
              <a:t>Decision-making – networked rather than hierarchical</a:t>
            </a:r>
          </a:p>
          <a:p>
            <a:endParaRPr lang="en-US" dirty="0"/>
          </a:p>
        </p:txBody>
      </p:sp>
      <p:sp>
        <p:nvSpPr>
          <p:cNvPr id="4" name="Slide Number Placeholder 3"/>
          <p:cNvSpPr>
            <a:spLocks noGrp="1"/>
          </p:cNvSpPr>
          <p:nvPr>
            <p:ph type="sldNum" sz="quarter" idx="10"/>
          </p:nvPr>
        </p:nvSpPr>
        <p:spPr/>
        <p:txBody>
          <a:bodyPr/>
          <a:lstStyle/>
          <a:p>
            <a:fld id="{B19E9188-442E-424F-9F7B-EC2AF66D5DA0}" type="slidenum">
              <a:rPr lang="en-US" smtClean="0"/>
              <a:t>32</a:t>
            </a:fld>
            <a:endParaRPr lang="en-US"/>
          </a:p>
        </p:txBody>
      </p:sp>
    </p:spTree>
    <p:extLst>
      <p:ext uri="{BB962C8B-B14F-4D97-AF65-F5344CB8AC3E}">
        <p14:creationId xmlns:p14="http://schemas.microsoft.com/office/powerpoint/2010/main" val="108715736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0000"/>
              </a:lnSpc>
              <a:spcBef>
                <a:spcPts val="0"/>
              </a:spcBef>
              <a:defRPr/>
            </a:pPr>
            <a:r>
              <a:rPr lang="en-US" sz="1200" b="0" i="0" kern="1200" dirty="0" smtClean="0">
                <a:solidFill>
                  <a:schemeClr val="tx1"/>
                </a:solidFill>
                <a:effectLst/>
                <a:latin typeface="+mn-lt"/>
                <a:ea typeface="+mn-ea"/>
                <a:cs typeface="+mn-cs"/>
              </a:rPr>
              <a:t>The phrase </a:t>
            </a:r>
            <a:r>
              <a:rPr lang="en-US" sz="1200" b="1" i="0" kern="1200" dirty="0" smtClean="0">
                <a:solidFill>
                  <a:schemeClr val="tx1"/>
                </a:solidFill>
                <a:effectLst/>
                <a:latin typeface="+mn-lt"/>
                <a:ea typeface="+mn-ea"/>
                <a:cs typeface="+mn-cs"/>
              </a:rPr>
              <a:t>OODA loop</a:t>
            </a:r>
            <a:r>
              <a:rPr lang="en-US" sz="1200" b="0" i="0" kern="1200" dirty="0" smtClean="0">
                <a:solidFill>
                  <a:schemeClr val="tx1"/>
                </a:solidFill>
                <a:effectLst/>
                <a:latin typeface="+mn-lt"/>
                <a:ea typeface="+mn-ea"/>
                <a:cs typeface="+mn-cs"/>
              </a:rPr>
              <a:t> refers to the decision cycle of </a:t>
            </a:r>
            <a:r>
              <a:rPr lang="en-US" sz="1200" b="0" i="1" kern="1200" dirty="0" smtClean="0">
                <a:solidFill>
                  <a:schemeClr val="tx1"/>
                </a:solidFill>
                <a:effectLst/>
                <a:latin typeface="+mn-lt"/>
                <a:ea typeface="+mn-ea"/>
                <a:cs typeface="+mn-cs"/>
              </a:rPr>
              <a:t>observe, orient, decide, and act</a:t>
            </a:r>
            <a:r>
              <a:rPr lang="en-US" sz="1200" b="0" i="0" kern="1200" dirty="0" smtClean="0">
                <a:solidFill>
                  <a:schemeClr val="tx1"/>
                </a:solidFill>
                <a:effectLst/>
                <a:latin typeface="+mn-lt"/>
                <a:ea typeface="+mn-ea"/>
                <a:cs typeface="+mn-cs"/>
              </a:rPr>
              <a:t>, developed by </a:t>
            </a:r>
            <a:r>
              <a:rPr lang="en-US" sz="1200" b="0" i="0" u="none" strike="noStrike" kern="1200" dirty="0" smtClean="0">
                <a:solidFill>
                  <a:schemeClr val="tx1"/>
                </a:solidFill>
                <a:effectLst/>
                <a:latin typeface="+mn-lt"/>
                <a:ea typeface="+mn-ea"/>
                <a:cs typeface="+mn-cs"/>
                <a:hlinkClick r:id="rId3" tooltip="Military strategy"/>
              </a:rPr>
              <a:t>military strategist</a:t>
            </a:r>
            <a:r>
              <a:rPr lang="en-US" sz="1200" b="0" i="0" kern="1200" dirty="0" smtClean="0">
                <a:solidFill>
                  <a:schemeClr val="tx1"/>
                </a:solidFill>
                <a:effectLst/>
                <a:latin typeface="+mn-lt"/>
                <a:ea typeface="+mn-ea"/>
                <a:cs typeface="+mn-cs"/>
              </a:rPr>
              <a:t> and </a:t>
            </a:r>
            <a:r>
              <a:rPr lang="en-US" sz="1200" b="0" i="0" u="none" strike="noStrike" kern="1200" dirty="0" smtClean="0">
                <a:solidFill>
                  <a:schemeClr val="tx1"/>
                </a:solidFill>
                <a:effectLst/>
                <a:latin typeface="+mn-lt"/>
                <a:ea typeface="+mn-ea"/>
                <a:cs typeface="+mn-cs"/>
                <a:hlinkClick r:id="rId4" tooltip="United States Air Force"/>
              </a:rPr>
              <a:t>USAF</a:t>
            </a:r>
            <a:r>
              <a:rPr lang="en-US" sz="1200" b="0" i="0" kern="1200" dirty="0" smtClean="0">
                <a:solidFill>
                  <a:schemeClr val="tx1"/>
                </a:solidFill>
                <a:effectLst/>
                <a:latin typeface="+mn-lt"/>
                <a:ea typeface="+mn-ea"/>
                <a:cs typeface="+mn-cs"/>
              </a:rPr>
              <a:t> Colonel </a:t>
            </a:r>
            <a:r>
              <a:rPr lang="en-US" sz="1200" b="0" i="0" u="none" strike="noStrike" kern="1200" dirty="0" smtClean="0">
                <a:solidFill>
                  <a:schemeClr val="tx1"/>
                </a:solidFill>
                <a:effectLst/>
                <a:latin typeface="+mn-lt"/>
                <a:ea typeface="+mn-ea"/>
                <a:cs typeface="+mn-cs"/>
                <a:hlinkClick r:id="rId5" tooltip="John Boyd (military strategist)"/>
              </a:rPr>
              <a:t>John Boyd</a:t>
            </a:r>
            <a:r>
              <a:rPr lang="en-US" sz="1200" b="0" i="0" kern="1200" dirty="0" smtClean="0">
                <a:solidFill>
                  <a:schemeClr val="tx1"/>
                </a:solidFill>
                <a:effectLst/>
                <a:latin typeface="+mn-lt"/>
                <a:ea typeface="+mn-ea"/>
                <a:cs typeface="+mn-cs"/>
              </a:rPr>
              <a:t>. Boyd applied the concept to the </a:t>
            </a:r>
            <a:r>
              <a:rPr lang="en-US" sz="1200" b="0" i="0" u="none" strike="noStrike" kern="1200" dirty="0" smtClean="0">
                <a:solidFill>
                  <a:schemeClr val="tx1"/>
                </a:solidFill>
                <a:effectLst/>
                <a:latin typeface="+mn-lt"/>
                <a:ea typeface="+mn-ea"/>
                <a:cs typeface="+mn-cs"/>
                <a:hlinkClick r:id="rId6" tooltip="Combat operations process"/>
              </a:rPr>
              <a:t>combat operations process</a:t>
            </a:r>
            <a:r>
              <a:rPr lang="en-US" sz="1200" b="0" i="0" kern="1200" dirty="0" smtClean="0">
                <a:solidFill>
                  <a:schemeClr val="tx1"/>
                </a:solidFill>
                <a:effectLst/>
                <a:latin typeface="+mn-lt"/>
                <a:ea typeface="+mn-ea"/>
                <a:cs typeface="+mn-cs"/>
              </a:rPr>
              <a:t>, often at the </a:t>
            </a:r>
            <a:r>
              <a:rPr lang="en-US" sz="1200" b="0" i="0" u="none" strike="noStrike" kern="1200" dirty="0" smtClean="0">
                <a:solidFill>
                  <a:schemeClr val="tx1"/>
                </a:solidFill>
                <a:effectLst/>
                <a:latin typeface="+mn-lt"/>
                <a:ea typeface="+mn-ea"/>
                <a:cs typeface="+mn-cs"/>
                <a:hlinkClick r:id="rId7" tooltip="Strategic"/>
              </a:rPr>
              <a:t>strategic</a:t>
            </a:r>
            <a:r>
              <a:rPr lang="en-US" sz="1200" b="0" i="0" kern="1200" dirty="0" smtClean="0">
                <a:solidFill>
                  <a:schemeClr val="tx1"/>
                </a:solidFill>
                <a:effectLst/>
                <a:latin typeface="+mn-lt"/>
                <a:ea typeface="+mn-ea"/>
                <a:cs typeface="+mn-cs"/>
              </a:rPr>
              <a:t> level in military operations. It is now also often applied to understand commercial operations and learning processes. The approach favors agility over raw power in dealing with human opponents in any endeavor.</a:t>
            </a:r>
          </a:p>
          <a:p>
            <a:pPr>
              <a:lnSpc>
                <a:spcPct val="100000"/>
              </a:lnSpc>
              <a:spcBef>
                <a:spcPts val="0"/>
              </a:spcBef>
              <a:defRPr/>
            </a:pPr>
            <a:endParaRPr lang="en-US" sz="1200" b="0" i="0" kern="1200" dirty="0" smtClean="0">
              <a:solidFill>
                <a:schemeClr val="tx1"/>
              </a:solidFill>
              <a:effectLst/>
              <a:latin typeface="+mn-lt"/>
              <a:ea typeface="+mn-ea"/>
              <a:cs typeface="+mn-cs"/>
            </a:endParaRPr>
          </a:p>
          <a:p>
            <a:pPr>
              <a:lnSpc>
                <a:spcPct val="100000"/>
              </a:lnSpc>
              <a:spcBef>
                <a:spcPts val="0"/>
              </a:spcBef>
              <a:defRPr/>
            </a:pPr>
            <a:r>
              <a:rPr lang="en-US" sz="1200" dirty="0" smtClean="0">
                <a:solidFill>
                  <a:schemeClr val="tx1"/>
                </a:solidFill>
              </a:rPr>
              <a:t>To deal with uncertainty, we have to </a:t>
            </a:r>
            <a:r>
              <a:rPr lang="en-US" sz="1200" b="1" dirty="0" smtClean="0">
                <a:solidFill>
                  <a:schemeClr val="tx1"/>
                </a:solidFill>
              </a:rPr>
              <a:t>change rapidly </a:t>
            </a:r>
          </a:p>
          <a:p>
            <a:pPr>
              <a:lnSpc>
                <a:spcPct val="100000"/>
              </a:lnSpc>
              <a:spcBef>
                <a:spcPts val="0"/>
              </a:spcBef>
              <a:defRPr/>
            </a:pPr>
            <a:r>
              <a:rPr lang="en-US" sz="1200" dirty="0" smtClean="0">
                <a:solidFill>
                  <a:schemeClr val="tx1"/>
                </a:solidFill>
              </a:rPr>
              <a:t>in response to new information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Tree>
    <p:extLst>
      <p:ext uri="{BB962C8B-B14F-4D97-AF65-F5344CB8AC3E}">
        <p14:creationId xmlns:p14="http://schemas.microsoft.com/office/powerpoint/2010/main" val="152762295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Tx/>
              <a:buChar char="-"/>
            </a:pPr>
            <a:r>
              <a:rPr lang="en-US" sz="1200" b="0" i="0" kern="1200" dirty="0" smtClean="0">
                <a:solidFill>
                  <a:schemeClr val="tx1"/>
                </a:solidFill>
                <a:effectLst/>
                <a:latin typeface="+mn-lt"/>
                <a:ea typeface="+mn-ea"/>
                <a:cs typeface="+mn-cs"/>
              </a:rPr>
              <a:t>When</a:t>
            </a:r>
            <a:r>
              <a:rPr lang="en-US" sz="1200" b="0" i="0" kern="1200" baseline="0" dirty="0" smtClean="0">
                <a:solidFill>
                  <a:schemeClr val="tx1"/>
                </a:solidFill>
                <a:effectLst/>
                <a:latin typeface="+mn-lt"/>
                <a:ea typeface="+mn-ea"/>
                <a:cs typeface="+mn-cs"/>
              </a:rPr>
              <a:t> you learn new info, you change and adapt</a:t>
            </a:r>
          </a:p>
          <a:p>
            <a:pPr marL="285750" indent="-285750">
              <a:buFontTx/>
              <a:buChar char="-"/>
            </a:pPr>
            <a:r>
              <a:rPr lang="en-US" sz="1200" b="0" i="0" kern="1200" baseline="0" dirty="0" smtClean="0">
                <a:solidFill>
                  <a:schemeClr val="tx1"/>
                </a:solidFill>
                <a:effectLst/>
                <a:latin typeface="+mn-lt"/>
                <a:ea typeface="+mn-ea"/>
                <a:cs typeface="+mn-cs"/>
              </a:rPr>
              <a:t>We are now constantly learning new information</a:t>
            </a:r>
          </a:p>
          <a:p>
            <a:pPr marL="285750" marR="0" indent="-285750" algn="l" defTabSz="914400" rtl="0" eaLnBrk="1" fontAlgn="auto" latinLnBrk="0" hangingPunct="1">
              <a:lnSpc>
                <a:spcPct val="100000"/>
              </a:lnSpc>
              <a:spcBef>
                <a:spcPts val="0"/>
              </a:spcBef>
              <a:spcAft>
                <a:spcPts val="0"/>
              </a:spcAft>
              <a:buClrTx/>
              <a:buSzTx/>
              <a:buFontTx/>
              <a:buChar char="-"/>
              <a:tabLst/>
              <a:defRPr/>
            </a:pPr>
            <a:r>
              <a:rPr lang="en-US" sz="1200" kern="1200" dirty="0" smtClean="0">
                <a:solidFill>
                  <a:schemeClr val="tx1"/>
                </a:solidFill>
                <a:effectLst/>
                <a:latin typeface="+mn-lt"/>
                <a:ea typeface="+mn-ea"/>
                <a:cs typeface="+mn-cs"/>
              </a:rPr>
              <a:t>Dealing with uncertainty means changing regularly in response to new information.</a:t>
            </a:r>
          </a:p>
          <a:p>
            <a:pPr marL="285750" marR="0" indent="-285750" algn="l" defTabSz="914400" rtl="0" eaLnBrk="1" fontAlgn="auto" latinLnBrk="0" hangingPunct="1">
              <a:lnSpc>
                <a:spcPct val="100000"/>
              </a:lnSpc>
              <a:spcBef>
                <a:spcPts val="0"/>
              </a:spcBef>
              <a:spcAft>
                <a:spcPts val="0"/>
              </a:spcAft>
              <a:buClrTx/>
              <a:buSzTx/>
              <a:buFontTx/>
              <a:buChar char="-"/>
              <a:tabLst/>
              <a:defRPr/>
            </a:pPr>
            <a:endParaRPr lang="en-US" sz="1200" kern="1200" dirty="0" smtClean="0">
              <a:solidFill>
                <a:schemeClr val="tx1"/>
              </a:solidFill>
              <a:effectLst/>
              <a:latin typeface="+mn-lt"/>
              <a:ea typeface="+mn-ea"/>
              <a:cs typeface="+mn-cs"/>
            </a:endParaRPr>
          </a:p>
          <a:p>
            <a:pPr marL="285750" marR="0" indent="-285750" algn="l" defTabSz="914400" rtl="0" eaLnBrk="1" fontAlgn="auto" latinLnBrk="0" hangingPunct="1">
              <a:lnSpc>
                <a:spcPct val="100000"/>
              </a:lnSpc>
              <a:spcBef>
                <a:spcPts val="0"/>
              </a:spcBef>
              <a:spcAft>
                <a:spcPts val="0"/>
              </a:spcAft>
              <a:buClrTx/>
              <a:buSzTx/>
              <a:buFontTx/>
              <a:buChar char="-"/>
              <a:tabLst/>
              <a:defRPr/>
            </a:pPr>
            <a:endParaRPr lang="en-US" sz="1200" kern="1200" dirty="0" smtClean="0">
              <a:solidFill>
                <a:schemeClr val="tx1"/>
              </a:solidFill>
              <a:effectLst/>
              <a:latin typeface="+mn-lt"/>
              <a:ea typeface="+mn-ea"/>
              <a:cs typeface="+mn-cs"/>
            </a:endParaRPr>
          </a:p>
          <a:p>
            <a:pPr marL="285750" marR="0" indent="-285750" algn="l" defTabSz="914400" rtl="0" eaLnBrk="1" fontAlgn="auto" latinLnBrk="0" hangingPunct="1">
              <a:lnSpc>
                <a:spcPct val="100000"/>
              </a:lnSpc>
              <a:spcBef>
                <a:spcPts val="0"/>
              </a:spcBef>
              <a:spcAft>
                <a:spcPts val="0"/>
              </a:spcAft>
              <a:buClrTx/>
              <a:buSzTx/>
              <a:buFontTx/>
              <a:buChar char="-"/>
              <a:tabLst/>
              <a:defRPr/>
            </a:pPr>
            <a:r>
              <a:rPr lang="en-US" sz="1200" kern="1200" dirty="0" smtClean="0">
                <a:solidFill>
                  <a:schemeClr val="tx1"/>
                </a:solidFill>
                <a:effectLst/>
                <a:latin typeface="+mn-lt"/>
                <a:ea typeface="+mn-ea"/>
                <a:cs typeface="+mn-cs"/>
              </a:rPr>
              <a:t>We know the pace of change has increased. Our old models of plan/control/ drive efficiency aren't working. We know we need to be more agile, but what does that mean?</a:t>
            </a:r>
          </a:p>
          <a:p>
            <a:pPr marL="285750" indent="-285750">
              <a:buFontTx/>
              <a:buChar char="-"/>
            </a:pPr>
            <a:endParaRPr lang="en-US" sz="1600" b="0" i="0" kern="1200" dirty="0" smtClean="0">
              <a:solidFill>
                <a:schemeClr val="tx1"/>
              </a:solidFill>
              <a:effectLst/>
              <a:latin typeface="+mn-lt"/>
              <a:ea typeface="+mn-ea"/>
              <a:cs typeface="+mn-cs"/>
            </a:endParaRPr>
          </a:p>
          <a:p>
            <a:pPr marL="285750" indent="-285750">
              <a:buFontTx/>
              <a:buChar char="-"/>
            </a:pPr>
            <a:endParaRPr lang="en-US" sz="1600" b="0" i="0" kern="1200" dirty="0" smtClean="0">
              <a:solidFill>
                <a:schemeClr val="tx1"/>
              </a:solidFill>
              <a:effectLst/>
              <a:latin typeface="+mn-lt"/>
              <a:ea typeface="+mn-ea"/>
              <a:cs typeface="+mn-cs"/>
            </a:endParaRPr>
          </a:p>
          <a:p>
            <a:pPr marL="285750" indent="-285750">
              <a:buFontTx/>
              <a:buChar char="-"/>
            </a:pPr>
            <a:endParaRPr lang="en-US" sz="1600" b="0" i="0" kern="1200" dirty="0" smtClean="0">
              <a:solidFill>
                <a:schemeClr val="tx1"/>
              </a:solidFill>
              <a:effectLst/>
              <a:latin typeface="+mn-lt"/>
              <a:ea typeface="+mn-ea"/>
              <a:cs typeface="+mn-cs"/>
            </a:endParaRPr>
          </a:p>
          <a:p>
            <a:pPr marL="285750" indent="-285750">
              <a:buFontTx/>
              <a:buChar char="-"/>
            </a:pPr>
            <a:r>
              <a:rPr lang="en-US" sz="1600" b="0" i="0" kern="1200" baseline="0" dirty="0" smtClean="0">
                <a:solidFill>
                  <a:schemeClr val="tx1"/>
                </a:solidFill>
                <a:effectLst/>
                <a:latin typeface="+mn-lt"/>
                <a:ea typeface="+mn-ea"/>
                <a:cs typeface="+mn-cs"/>
              </a:rPr>
              <a:t>When I think back to when I was a kid in the 80s</a:t>
            </a:r>
          </a:p>
          <a:p>
            <a:pPr marL="285750" indent="-285750">
              <a:buFontTx/>
              <a:buChar char="-"/>
            </a:pPr>
            <a:r>
              <a:rPr lang="en-US" sz="1600" b="0" i="0" kern="1200" baseline="0" dirty="0" smtClean="0">
                <a:solidFill>
                  <a:schemeClr val="tx1"/>
                </a:solidFill>
                <a:effectLst/>
                <a:latin typeface="+mn-lt"/>
                <a:ea typeface="+mn-ea"/>
                <a:cs typeface="+mn-cs"/>
              </a:rPr>
              <a:t>How often did I encounter new info that changed my opinions of things? It wasn’t that often</a:t>
            </a:r>
          </a:p>
          <a:p>
            <a:pPr marL="285750" indent="-285750">
              <a:buFontTx/>
              <a:buChar char="-"/>
            </a:pPr>
            <a:r>
              <a:rPr lang="en-US" sz="1600" b="0" i="0" kern="1200" baseline="0" dirty="0" smtClean="0">
                <a:solidFill>
                  <a:schemeClr val="tx1"/>
                </a:solidFill>
                <a:effectLst/>
                <a:latin typeface="+mn-lt"/>
                <a:ea typeface="+mn-ea"/>
                <a:cs typeface="+mn-cs"/>
              </a:rPr>
              <a:t>Mobile phone – Wall Street</a:t>
            </a:r>
          </a:p>
          <a:p>
            <a:pPr marL="285750" indent="-285750">
              <a:buFontTx/>
              <a:buChar char="-"/>
            </a:pPr>
            <a:r>
              <a:rPr lang="en-US" sz="1600" b="0" i="0" kern="1200" baseline="0" dirty="0" smtClean="0">
                <a:solidFill>
                  <a:schemeClr val="tx1"/>
                </a:solidFill>
                <a:effectLst/>
                <a:latin typeface="+mn-lt"/>
                <a:ea typeface="+mn-ea"/>
                <a:cs typeface="+mn-cs"/>
              </a:rPr>
              <a:t>But today we encounter new information literally every day which changes our world view. </a:t>
            </a:r>
          </a:p>
          <a:p>
            <a:pPr marL="285750" indent="-285750">
              <a:buFontTx/>
              <a:buChar char="-"/>
            </a:pPr>
            <a:endParaRPr lang="en-US" sz="1600" b="0" i="0" kern="1200" baseline="0" dirty="0" smtClean="0">
              <a:solidFill>
                <a:schemeClr val="tx1"/>
              </a:solidFill>
              <a:effectLst/>
              <a:latin typeface="+mn-lt"/>
              <a:ea typeface="+mn-ea"/>
              <a:cs typeface="+mn-cs"/>
            </a:endParaRPr>
          </a:p>
          <a:p>
            <a:pPr marL="285750" indent="-285750">
              <a:buFontTx/>
              <a:buChar char="-"/>
            </a:pPr>
            <a:endParaRPr lang="en-US" sz="1600" b="0" i="0" kern="1200" baseline="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defTabSz="914400">
              <a:defRPr/>
            </a:pPr>
            <a:fld id="{5C29DF2A-E9B4-D443-A198-75B852A6D6AE}" type="slidenum">
              <a:rPr lang="en-US" smtClean="0">
                <a:solidFill>
                  <a:prstClr val="black"/>
                </a:solidFill>
              </a:rPr>
              <a:pPr defTabSz="914400">
                <a:defRPr/>
              </a:pPr>
              <a:t>34</a:t>
            </a:fld>
            <a:endParaRPr lang="en-US">
              <a:solidFill>
                <a:prstClr val="black"/>
              </a:solidFill>
            </a:endParaRPr>
          </a:p>
        </p:txBody>
      </p:sp>
    </p:spTree>
    <p:extLst>
      <p:ext uri="{BB962C8B-B14F-4D97-AF65-F5344CB8AC3E}">
        <p14:creationId xmlns:p14="http://schemas.microsoft.com/office/powerpoint/2010/main" val="8468111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We have a harder job than that airplane in that we don’t have high certainty of where the airport is, and worse, the airport is probably moving over time. </a:t>
            </a:r>
          </a:p>
          <a:p>
            <a:endParaRPr lang="en-US" baseline="0" dirty="0" smtClean="0"/>
          </a:p>
          <a:p>
            <a:r>
              <a:rPr lang="en-US" baseline="0" dirty="0" smtClean="0"/>
              <a:t>To maintain high velocity, not only do we have to keep up our speed, we have to to able to check our position, and have high agility as we go so we keep going the right direction.</a:t>
            </a:r>
            <a:endParaRPr lang="en-US" dirty="0" smtClean="0"/>
          </a:p>
          <a:p>
            <a:endParaRPr lang="en-US" dirty="0"/>
          </a:p>
        </p:txBody>
      </p:sp>
      <p:sp>
        <p:nvSpPr>
          <p:cNvPr id="4" name="Slide Number Placeholder 3"/>
          <p:cNvSpPr>
            <a:spLocks noGrp="1"/>
          </p:cNvSpPr>
          <p:nvPr>
            <p:ph type="sldNum" sz="quarter" idx="10"/>
          </p:nvPr>
        </p:nvSpPr>
        <p:spPr/>
        <p:txBody>
          <a:bodyPr/>
          <a:lstStyle/>
          <a:p>
            <a:fld id="{B19E9188-442E-424F-9F7B-EC2AF66D5DA0}" type="slidenum">
              <a:rPr lang="en-US" smtClean="0"/>
              <a:t>4</a:t>
            </a:fld>
            <a:endParaRPr lang="en-US"/>
          </a:p>
        </p:txBody>
      </p:sp>
    </p:spTree>
    <p:extLst>
      <p:ext uri="{BB962C8B-B14F-4D97-AF65-F5344CB8AC3E}">
        <p14:creationId xmlns:p14="http://schemas.microsoft.com/office/powerpoint/2010/main" val="9209576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One analogy we like is gold mining. We’d found</a:t>
            </a:r>
            <a:r>
              <a:rPr lang="en-US" baseline="0" dirty="0" smtClean="0"/>
              <a:t> a couple big veins of gold, and we built ever more elaborate (and efficient) machines to mine that gold. We were the best in the world at mining that one big mine. However the gold was starting to dry up, lots of competitors were coming in with not much more than a pan and a shovel, and they were chipping away at us. More, they could just move to wherever the gold was easily, and we were stuck with a huge complicated machine that didn’t know how to do anything else.</a:t>
            </a:r>
          </a:p>
          <a:p>
            <a:endParaRPr lang="en-US" baseline="0" dirty="0" smtClean="0"/>
          </a:p>
          <a:p>
            <a:r>
              <a:rPr lang="en-US" baseline="0" dirty="0" smtClean="0"/>
              <a:t>What we started realizing was that in our pursuit of the worthy goal of efficiency, we’d become incredibly unresponsive to new information. We were perfectly equipped for a world that no longer existed. Things were changing quickly, and we couldn’t.</a:t>
            </a:r>
            <a:endParaRPr lang="en-US" dirty="0"/>
          </a:p>
        </p:txBody>
      </p:sp>
      <p:sp>
        <p:nvSpPr>
          <p:cNvPr id="4" name="Slide Number Placeholder 3"/>
          <p:cNvSpPr>
            <a:spLocks noGrp="1"/>
          </p:cNvSpPr>
          <p:nvPr>
            <p:ph type="sldNum" sz="quarter" idx="10"/>
          </p:nvPr>
        </p:nvSpPr>
        <p:spPr/>
        <p:txBody>
          <a:bodyPr/>
          <a:lstStyle/>
          <a:p>
            <a:fld id="{B19E9188-442E-424F-9F7B-EC2AF66D5DA0}" type="slidenum">
              <a:rPr lang="en-US" smtClean="0"/>
              <a:t>5</a:t>
            </a:fld>
            <a:endParaRPr lang="en-US"/>
          </a:p>
        </p:txBody>
      </p:sp>
    </p:spTree>
    <p:extLst>
      <p:ext uri="{BB962C8B-B14F-4D97-AF65-F5344CB8AC3E}">
        <p14:creationId xmlns:p14="http://schemas.microsoft.com/office/powerpoint/2010/main" val="19629285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285750" marR="0" indent="-285750" algn="l" defTabSz="914400" rtl="0" eaLnBrk="1" fontAlgn="auto" latinLnBrk="0" hangingPunct="1">
              <a:lnSpc>
                <a:spcPct val="100000"/>
              </a:lnSpc>
              <a:spcBef>
                <a:spcPts val="0"/>
              </a:spcBef>
              <a:spcAft>
                <a:spcPts val="0"/>
              </a:spcAft>
              <a:buClrTx/>
              <a:buSzTx/>
              <a:buFontTx/>
              <a:buChar char="-"/>
              <a:tabLst/>
              <a:defRPr/>
            </a:pPr>
            <a:r>
              <a:rPr lang="en-US" sz="1200" b="0" i="0" kern="1200" dirty="0" smtClean="0">
                <a:solidFill>
                  <a:schemeClr val="tx1"/>
                </a:solidFill>
                <a:effectLst/>
                <a:latin typeface="+mn-lt"/>
                <a:ea typeface="+mn-ea"/>
                <a:cs typeface="+mn-cs"/>
              </a:rPr>
              <a:t>The problem they're trying to solve is that they're having a hard time keeping up with their customers.  Companies are struggling to keep up with the pace of change.  Companies are struggling to keep up because the world formed a giant network while companies have remained hierarchies that are unable to find, share, learn, adapt as quickly</a:t>
            </a:r>
            <a:r>
              <a:rPr lang="en-US" sz="1200" b="0" i="0" kern="1200" baseline="0" dirty="0" smtClean="0">
                <a:solidFill>
                  <a:schemeClr val="tx1"/>
                </a:solidFill>
                <a:effectLst/>
                <a:latin typeface="+mn-lt"/>
                <a:ea typeface="+mn-ea"/>
                <a:cs typeface="+mn-cs"/>
              </a:rPr>
              <a:t> and easily</a:t>
            </a:r>
            <a:r>
              <a:rPr lang="en-US" sz="1200" b="0" i="0" kern="1200" dirty="0" smtClean="0">
                <a:solidFill>
                  <a:schemeClr val="tx1"/>
                </a:solidFill>
                <a:effectLst/>
                <a:latin typeface="+mn-lt"/>
                <a:ea typeface="+mn-ea"/>
                <a:cs typeface="+mn-cs"/>
              </a:rPr>
              <a:t> as the people they served.  Employees had a rich network to draw from at home where they could find information or people who could help them. This same network that was rapidly changing their expectations of the companies that serve them.  But at work, they had no such network to draw from. We learned that the real value of enterprise social was the network. </a:t>
            </a:r>
          </a:p>
          <a:p>
            <a:pPr marL="285750" indent="-285750">
              <a:buFontTx/>
              <a:buChar char="-"/>
            </a:pPr>
            <a:endParaRPr lang="en-US" dirty="0"/>
          </a:p>
        </p:txBody>
      </p:sp>
      <p:sp>
        <p:nvSpPr>
          <p:cNvPr id="4" name="Slide Number Placeholder 3"/>
          <p:cNvSpPr>
            <a:spLocks noGrp="1"/>
          </p:cNvSpPr>
          <p:nvPr>
            <p:ph type="sldNum" sz="quarter" idx="10"/>
          </p:nvPr>
        </p:nvSpPr>
        <p:spPr/>
        <p:txBody>
          <a:bodyPr/>
          <a:lstStyle/>
          <a:p>
            <a:pPr defTabSz="914400">
              <a:defRPr/>
            </a:pPr>
            <a:fld id="{5C29DF2A-E9B4-D443-A198-75B852A6D6AE}" type="slidenum">
              <a:rPr lang="en-US" smtClean="0">
                <a:solidFill>
                  <a:prstClr val="black"/>
                </a:solidFill>
              </a:rPr>
              <a:pPr defTabSz="914400">
                <a:defRPr/>
              </a:pPr>
              <a:t>6</a:t>
            </a:fld>
            <a:endParaRPr lang="en-US">
              <a:solidFill>
                <a:prstClr val="black"/>
              </a:solidFill>
            </a:endParaRPr>
          </a:p>
        </p:txBody>
      </p:sp>
    </p:spTree>
    <p:extLst>
      <p:ext uri="{BB962C8B-B14F-4D97-AF65-F5344CB8AC3E}">
        <p14:creationId xmlns:p14="http://schemas.microsoft.com/office/powerpoint/2010/main" val="10467412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dirty="0" smtClean="0">
                <a:solidFill>
                  <a:schemeClr val="tx1"/>
                </a:solidFill>
                <a:effectLst/>
                <a:latin typeface="+mn-lt"/>
                <a:ea typeface="+mn-ea"/>
                <a:cs typeface="+mn-cs"/>
              </a:rPr>
              <a:t>The problem they're trying to solve is that they're having a hard time keeping up with their customers.  Companies are struggling to keep up with the pace of change.  Companies are struggling to keep up because the world formed a giant network while companies have remained hierarchies that are unable to find, share, learn, adapt as quickly</a:t>
            </a:r>
            <a:r>
              <a:rPr lang="en-US" sz="1200" b="0" i="0" kern="1200" baseline="0" dirty="0" smtClean="0">
                <a:solidFill>
                  <a:schemeClr val="tx1"/>
                </a:solidFill>
                <a:effectLst/>
                <a:latin typeface="+mn-lt"/>
                <a:ea typeface="+mn-ea"/>
                <a:cs typeface="+mn-cs"/>
              </a:rPr>
              <a:t> and easily</a:t>
            </a:r>
            <a:r>
              <a:rPr lang="en-US" sz="1200" b="0" i="0" kern="1200" dirty="0" smtClean="0">
                <a:solidFill>
                  <a:schemeClr val="tx1"/>
                </a:solidFill>
                <a:effectLst/>
                <a:latin typeface="+mn-lt"/>
                <a:ea typeface="+mn-ea"/>
                <a:cs typeface="+mn-cs"/>
              </a:rPr>
              <a:t> as the people they served.  Employees had a rich network to draw from at home where they could find information or people who could help them. This same network that was rapidly changing their expectations of the companies that serve them.  But at work, they had no such network to draw from. We learned that the real value of enterprise social was the network.  So at the end of the day, we realized we were building software that helped companies Work Like a Network so they could keep up with their employees and customers.</a:t>
            </a:r>
          </a:p>
          <a:p>
            <a:pPr marL="285750" indent="-285750">
              <a:buFontTx/>
              <a:buChar char="-"/>
            </a:pPr>
            <a:endParaRPr lang="en-US" dirty="0" smtClean="0"/>
          </a:p>
          <a:p>
            <a:pPr lvl="0"/>
            <a:r>
              <a:rPr lang="en-US" sz="1200" baseline="0" dirty="0" smtClean="0"/>
              <a:t>In many ways we ran companies much like you’d build a rube </a:t>
            </a:r>
            <a:r>
              <a:rPr lang="en-US" sz="1200" baseline="0" dirty="0" err="1" smtClean="0"/>
              <a:t>goldberg</a:t>
            </a:r>
            <a:r>
              <a:rPr lang="en-US" sz="1200" baseline="0" dirty="0" smtClean="0"/>
              <a:t> machine. We carefully constructed the machine to execute exactly as planned towards a predictable outcome. How many minutes should a customer service person remain on each call? How much sales should the northeastern regional sell for product X next near? How many engineers will be needed on project Y? It was our belief in predictability that drove us both to focus on efficiency.  Yet, the more efficient we became, the more rigid. </a:t>
            </a:r>
          </a:p>
          <a:p>
            <a:pPr lvl="0"/>
            <a:r>
              <a:rPr lang="en-US" sz="1200" baseline="0" dirty="0" smtClean="0"/>
              <a:t>What did companies do as their plans began to unravel before they were complete? Focus even MORE on efficiency! Companies have been in a vicious spiral of attempting to use efficiency to fix the very problem focusing on efficiency caused. </a:t>
            </a:r>
            <a:endParaRPr lang="en-US" sz="1200" dirty="0" smtClean="0"/>
          </a:p>
          <a:p>
            <a:endParaRPr lang="en-US" dirty="0" smtClean="0">
              <a:effectLst/>
            </a:endParaRPr>
          </a:p>
          <a:p>
            <a:r>
              <a:rPr lang="en-US" dirty="0" smtClean="0">
                <a:effectLst/>
              </a:rPr>
              <a:t>But in today’s world of ubiquitous information</a:t>
            </a:r>
            <a:r>
              <a:rPr lang="en-US" baseline="0" dirty="0" smtClean="0">
                <a:effectLst/>
              </a:rPr>
              <a:t> there is almost no latency between when you take an action and can receive feedback on it’s impact. And yet, if all you’re doing is executing on long turn plans without taking in that new information you’re essentially wasting that information. </a:t>
            </a:r>
            <a:r>
              <a:rPr lang="en-US" sz="1200" dirty="0" smtClean="0"/>
              <a:t>And if we have a competitor that is more able to act on that information, they now have a competitive advantage over us. </a:t>
            </a:r>
          </a:p>
          <a:p>
            <a:endParaRPr lang="en-US" sz="1200" dirty="0" smtClean="0"/>
          </a:p>
          <a:p>
            <a:pPr lvl="0"/>
            <a:r>
              <a:rPr lang="en-US" sz="1200" dirty="0" smtClean="0"/>
              <a:t>Furthermore, the value of information decreases over time. So even if we ARE collecting all of this information, by the time we act on it, it may already be too late.</a:t>
            </a:r>
          </a:p>
          <a:p>
            <a:pPr lvl="0"/>
            <a:endParaRPr lang="en-US" sz="1200" dirty="0" smtClean="0"/>
          </a:p>
          <a:p>
            <a:pPr lvl="0"/>
            <a:r>
              <a:rPr lang="en-US" sz="1200" b="1" dirty="0" smtClean="0"/>
              <a:t>The old world was about optimizing for efficiency and information arbitrage. </a:t>
            </a:r>
          </a:p>
          <a:p>
            <a:pPr lvl="0"/>
            <a:endParaRPr lang="en-US" sz="1200" dirty="0" smtClean="0"/>
          </a:p>
          <a:p>
            <a:pPr lvl="0"/>
            <a:r>
              <a:rPr lang="en-US" sz="1200" dirty="0" smtClean="0"/>
              <a:t>Yet this model only works if you can predict the future. </a:t>
            </a:r>
          </a:p>
          <a:p>
            <a:pPr lvl="0"/>
            <a:endParaRPr lang="en-US" sz="1200" dirty="0" smtClean="0"/>
          </a:p>
          <a:p>
            <a:pPr lvl="0"/>
            <a:r>
              <a:rPr lang="en-US" sz="1200" dirty="0" smtClean="0"/>
              <a:t>[HOW MANY OF </a:t>
            </a:r>
            <a:r>
              <a:rPr lang="en-US" sz="1200" dirty="0" smtClean="0"/>
              <a:t>US CAN </a:t>
            </a:r>
            <a:r>
              <a:rPr lang="en-US" sz="1200" dirty="0" smtClean="0"/>
              <a:t>PREDICT THE FUTURE?] </a:t>
            </a:r>
          </a:p>
          <a:p>
            <a:pPr lvl="0"/>
            <a:endParaRPr lang="en-US" sz="1200" dirty="0" smtClean="0"/>
          </a:p>
          <a:p>
            <a:pPr lvl="0"/>
            <a:r>
              <a:rPr lang="en-US" sz="1200" b="1" dirty="0" smtClean="0"/>
              <a:t>Because </a:t>
            </a:r>
            <a:r>
              <a:rPr lang="en-US" sz="1200" b="1" dirty="0" smtClean="0"/>
              <a:t>we can't </a:t>
            </a:r>
            <a:r>
              <a:rPr lang="en-US" sz="1200" b="1" dirty="0" smtClean="0"/>
              <a:t>predict the future, </a:t>
            </a:r>
            <a:r>
              <a:rPr lang="en-US" sz="1200" b="1" dirty="0" smtClean="0"/>
              <a:t>our </a:t>
            </a:r>
            <a:r>
              <a:rPr lang="en-US" sz="1200" b="1" dirty="0" smtClean="0"/>
              <a:t>competitive advantage now depends on how quickly </a:t>
            </a:r>
            <a:r>
              <a:rPr lang="en-US" sz="1200" b="1" dirty="0" smtClean="0"/>
              <a:t>our </a:t>
            </a:r>
            <a:r>
              <a:rPr lang="en-US" sz="1200" b="1" dirty="0" smtClean="0"/>
              <a:t>organization can learn and respond to new insights about </a:t>
            </a:r>
            <a:r>
              <a:rPr lang="en-US" sz="1200" b="1" dirty="0" smtClean="0"/>
              <a:t>our </a:t>
            </a:r>
            <a:r>
              <a:rPr lang="en-US" sz="1200" b="1" dirty="0" smtClean="0"/>
              <a:t>customers</a:t>
            </a:r>
            <a:r>
              <a:rPr lang="en-US" sz="1200" dirty="0" smtClean="0"/>
              <a:t>. </a:t>
            </a:r>
            <a:r>
              <a:rPr lang="en-US" sz="1200" b="1" dirty="0" smtClean="0"/>
              <a:t>We must </a:t>
            </a:r>
            <a:r>
              <a:rPr lang="en-US" sz="1200" b="1" dirty="0" smtClean="0"/>
              <a:t>focus on optimizing for responsiveness and throughput. </a:t>
            </a:r>
            <a:endParaRPr lang="en-US" sz="1200" dirty="0" smtClean="0"/>
          </a:p>
          <a:p>
            <a:pPr marL="0" indent="0">
              <a:buFontTx/>
              <a:buNone/>
            </a:pPr>
            <a:endParaRPr lang="en-US" b="0" dirty="0" smtClean="0"/>
          </a:p>
        </p:txBody>
      </p:sp>
      <p:sp>
        <p:nvSpPr>
          <p:cNvPr id="4" name="Slide Number Placeholder 3"/>
          <p:cNvSpPr>
            <a:spLocks noGrp="1"/>
          </p:cNvSpPr>
          <p:nvPr>
            <p:ph type="sldNum" sz="quarter" idx="10"/>
          </p:nvPr>
        </p:nvSpPr>
        <p:spPr/>
        <p:txBody>
          <a:bodyPr/>
          <a:lstStyle/>
          <a:p>
            <a:pPr defTabSz="914400">
              <a:defRPr/>
            </a:pPr>
            <a:fld id="{5C29DF2A-E9B4-D443-A198-75B852A6D6AE}" type="slidenum">
              <a:rPr lang="en-US" smtClean="0">
                <a:solidFill>
                  <a:prstClr val="black"/>
                </a:solidFill>
              </a:rPr>
              <a:pPr defTabSz="914400">
                <a:defRPr/>
              </a:pPr>
              <a:t>7</a:t>
            </a:fld>
            <a:endParaRPr lang="en-US">
              <a:solidFill>
                <a:prstClr val="black"/>
              </a:solidFill>
            </a:endParaRPr>
          </a:p>
        </p:txBody>
      </p:sp>
    </p:spTree>
    <p:extLst>
      <p:ext uri="{BB962C8B-B14F-4D97-AF65-F5344CB8AC3E}">
        <p14:creationId xmlns:p14="http://schemas.microsoft.com/office/powerpoint/2010/main" val="18963066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65887">
              <a:defRPr/>
            </a:pPr>
            <a:r>
              <a:rPr lang="en-US" dirty="0" smtClean="0"/>
              <a:t>We believe software development in today’s world is necessarily </a:t>
            </a:r>
            <a:r>
              <a:rPr lang="en-US" dirty="0"/>
              <a:t>the pursuit of dynamic goals rather than static goals. </a:t>
            </a:r>
            <a:endParaRPr lang="en-US" dirty="0" smtClean="0"/>
          </a:p>
          <a:p>
            <a:pPr defTabSz="465887">
              <a:defRPr/>
            </a:pPr>
            <a:endParaRPr lang="en-US" dirty="0" smtClean="0"/>
          </a:p>
          <a:p>
            <a:endParaRPr lang="en-US" dirty="0"/>
          </a:p>
          <a:p>
            <a:r>
              <a:rPr lang="en-US" dirty="0"/>
              <a:t>We’re frequently asked about the tradeoffs around planning and predictability. In order to understand why these tradeoffs are made, it’s first important to understand that software development in a world of continuous deployment is necessarily the pursuit of dynamic goals rather than static goals. Because software services can be constantly adjusted and measured, we have access to a steady stream of new information that we’d be foolish to ignore. This information will inevitably lead us to a better picture of what we should be shipping over time. </a:t>
            </a:r>
          </a:p>
        </p:txBody>
      </p:sp>
      <p:sp>
        <p:nvSpPr>
          <p:cNvPr id="4" name="Slide Number Placeholder 3"/>
          <p:cNvSpPr>
            <a:spLocks noGrp="1"/>
          </p:cNvSpPr>
          <p:nvPr>
            <p:ph type="sldNum" sz="quarter" idx="10"/>
          </p:nvPr>
        </p:nvSpPr>
        <p:spPr/>
        <p:txBody>
          <a:bodyPr/>
          <a:lstStyle/>
          <a:p>
            <a:fld id="{0AD5B74A-8549-8240-B953-274B8BE979D4}" type="slidenum">
              <a:rPr lang="en-US" smtClean="0">
                <a:solidFill>
                  <a:prstClr val="black"/>
                </a:solidFill>
              </a:rPr>
              <a:pPr/>
              <a:t>8</a:t>
            </a:fld>
            <a:endParaRPr lang="en-US">
              <a:solidFill>
                <a:prstClr val="black"/>
              </a:solidFill>
            </a:endParaRPr>
          </a:p>
        </p:txBody>
      </p:sp>
    </p:spTree>
    <p:extLst>
      <p:ext uri="{BB962C8B-B14F-4D97-AF65-F5344CB8AC3E}">
        <p14:creationId xmlns:p14="http://schemas.microsoft.com/office/powerpoint/2010/main" val="15547250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736">
              <a:lnSpc>
                <a:spcPct val="90000"/>
              </a:lnSpc>
              <a:spcAft>
                <a:spcPts val="339"/>
              </a:spcAft>
              <a:defRPr/>
            </a:pPr>
            <a:r>
              <a:rPr lang="en-US" sz="1200" b="0" i="0" kern="1200" dirty="0" smtClean="0">
                <a:solidFill>
                  <a:schemeClr val="tx1"/>
                </a:solidFill>
                <a:effectLst/>
                <a:latin typeface="+mn-lt"/>
                <a:ea typeface="+mn-ea"/>
                <a:cs typeface="+mn-cs"/>
              </a:rPr>
              <a:t>If we're only doing things guaranteed to succeed, we're not being very bold, and worse we’re not learning.</a:t>
            </a:r>
            <a:r>
              <a:rPr lang="en-US" sz="1200" b="0" i="0" kern="1200" baseline="0" dirty="0" smtClean="0">
                <a:solidFill>
                  <a:schemeClr val="tx1"/>
                </a:solidFill>
                <a:effectLst/>
                <a:latin typeface="+mn-lt"/>
                <a:ea typeface="+mn-ea"/>
                <a:cs typeface="+mn-cs"/>
              </a:rPr>
              <a:t> </a:t>
            </a:r>
          </a:p>
          <a:p>
            <a:pPr defTabSz="931736">
              <a:lnSpc>
                <a:spcPct val="90000"/>
              </a:lnSpc>
              <a:spcAft>
                <a:spcPts val="339"/>
              </a:spcAft>
              <a:defRPr/>
            </a:pPr>
            <a:endParaRPr lang="en-US" sz="1200" b="0" i="0" kern="1200" baseline="0" dirty="0" smtClean="0">
              <a:solidFill>
                <a:schemeClr val="tx1"/>
              </a:solidFill>
              <a:effectLst/>
              <a:latin typeface="+mn-lt"/>
              <a:ea typeface="+mn-ea"/>
              <a:cs typeface="+mn-cs"/>
            </a:endParaRPr>
          </a:p>
          <a:p>
            <a:pPr defTabSz="931736">
              <a:lnSpc>
                <a:spcPct val="90000"/>
              </a:lnSpc>
              <a:spcAft>
                <a:spcPts val="339"/>
              </a:spcAft>
              <a:defRPr/>
            </a:pPr>
            <a:r>
              <a:rPr lang="en-US" sz="1200" b="0" i="0" kern="1200" baseline="0" dirty="0" smtClean="0">
                <a:solidFill>
                  <a:schemeClr val="tx1"/>
                </a:solidFill>
                <a:effectLst/>
                <a:latin typeface="+mn-lt"/>
                <a:ea typeface="+mn-ea"/>
                <a:cs typeface="+mn-cs"/>
              </a:rPr>
              <a:t>If we can learn and adjust quickly, w</a:t>
            </a:r>
            <a:r>
              <a:rPr lang="en-US" sz="1200" b="0" i="0" kern="1200" dirty="0" smtClean="0">
                <a:solidFill>
                  <a:schemeClr val="tx1"/>
                </a:solidFill>
                <a:effectLst/>
                <a:latin typeface="+mn-lt"/>
                <a:ea typeface="+mn-ea"/>
                <a:cs typeface="+mn-cs"/>
              </a:rPr>
              <a:t>e should strive for doing lots of things that work and lots of things that don’t.</a:t>
            </a:r>
          </a:p>
          <a:p>
            <a:pPr defTabSz="931736">
              <a:lnSpc>
                <a:spcPct val="90000"/>
              </a:lnSpc>
              <a:spcAft>
                <a:spcPts val="339"/>
              </a:spcAft>
              <a:defRPr/>
            </a:pPr>
            <a:endParaRPr lang="en-US" sz="1200" b="0" i="0" kern="1200" dirty="0" smtClean="0">
              <a:solidFill>
                <a:schemeClr val="tx1"/>
              </a:solidFill>
              <a:effectLst/>
              <a:latin typeface="+mn-lt"/>
              <a:ea typeface="+mn-ea"/>
              <a:cs typeface="+mn-cs"/>
            </a:endParaRPr>
          </a:p>
          <a:p>
            <a:pPr defTabSz="931736">
              <a:lnSpc>
                <a:spcPct val="90000"/>
              </a:lnSpc>
              <a:spcAft>
                <a:spcPts val="339"/>
              </a:spcAft>
              <a:defRPr/>
            </a:pPr>
            <a:r>
              <a:rPr lang="en-US" sz="1200" b="0" i="0" kern="1200" dirty="0" smtClean="0">
                <a:solidFill>
                  <a:schemeClr val="tx1"/>
                </a:solidFill>
                <a:effectLst/>
                <a:latin typeface="+mn-lt"/>
                <a:ea typeface="+mn-ea"/>
                <a:cs typeface="+mn-cs"/>
              </a:rPr>
              <a:t>Failure isn't doing something that doesn't work, failure is failure to learn from what we're doing so we can improve.</a:t>
            </a:r>
          </a:p>
          <a:p>
            <a:pPr defTabSz="931736">
              <a:lnSpc>
                <a:spcPct val="90000"/>
              </a:lnSpc>
              <a:spcAft>
                <a:spcPts val="339"/>
              </a:spcAft>
              <a:defRPr/>
            </a:pPr>
            <a:endParaRPr lang="en-US" sz="1200" b="0" i="0" kern="1200" dirty="0" smtClean="0">
              <a:solidFill>
                <a:schemeClr val="tx1"/>
              </a:solidFill>
              <a:effectLst/>
              <a:latin typeface="+mn-lt"/>
              <a:ea typeface="+mn-ea"/>
              <a:cs typeface="+mn-cs"/>
            </a:endParaRPr>
          </a:p>
          <a:p>
            <a:pPr defTabSz="931736">
              <a:lnSpc>
                <a:spcPct val="90000"/>
              </a:lnSpc>
              <a:spcAft>
                <a:spcPts val="339"/>
              </a:spcAft>
              <a:defRPr/>
            </a:pPr>
            <a:r>
              <a:rPr lang="en-US" sz="1200" b="0" i="0" kern="1200" dirty="0" smtClean="0">
                <a:solidFill>
                  <a:schemeClr val="tx1"/>
                </a:solidFill>
                <a:effectLst/>
                <a:latin typeface="+mn-lt"/>
                <a:ea typeface="+mn-ea"/>
                <a:cs typeface="+mn-cs"/>
              </a:rPr>
              <a:t>This is easy to say, hard</a:t>
            </a:r>
            <a:r>
              <a:rPr lang="en-US" sz="1200" b="0" i="0" kern="1200" baseline="0" dirty="0" smtClean="0">
                <a:solidFill>
                  <a:schemeClr val="tx1"/>
                </a:solidFill>
                <a:effectLst/>
                <a:latin typeface="+mn-lt"/>
                <a:ea typeface="+mn-ea"/>
                <a:cs typeface="+mn-cs"/>
              </a:rPr>
              <a:t> to do.</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Tree>
    <p:extLst>
      <p:ext uri="{BB962C8B-B14F-4D97-AF65-F5344CB8AC3E}">
        <p14:creationId xmlns:p14="http://schemas.microsoft.com/office/powerpoint/2010/main" val="14159174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microsoft.com/office/2007/relationships/hdphoto" Target="../media/hdphoto1.wdp"/></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png"/><Relationship Id="rId3" Type="http://schemas.microsoft.com/office/2007/relationships/hdphoto" Target="../media/hdphoto1.wdp"/></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png"/><Relationship Id="rId3" Type="http://schemas.microsoft.com/office/2007/relationships/hdphoto" Target="../media/hdphoto1.wdp"/></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png"/><Relationship Id="rId3" Type="http://schemas.microsoft.com/office/2007/relationships/hdphoto" Target="../media/hdphoto1.wdp"/></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png"/><Relationship Id="rId3" Type="http://schemas.microsoft.com/office/2007/relationships/hdphoto" Target="../media/hdphoto1.wdp"/></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png"/><Relationship Id="rId3" Type="http://schemas.microsoft.com/office/2007/relationships/hdphoto" Target="../media/hdphoto1.wdp"/></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11/9/15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602435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11/9/15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427570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11/9/15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608776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Blank Color 1 Layout">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512897" y="1768476"/>
            <a:ext cx="11231365" cy="1218795"/>
          </a:xfrm>
        </p:spPr>
        <p:txBody>
          <a:bodyPr/>
          <a:lstStyle>
            <a:lvl1pPr marL="0" indent="0">
              <a:buNone/>
              <a:defRPr sz="8800" i="0" spc="-100" baseline="0">
                <a:gradFill>
                  <a:gsLst>
                    <a:gs pos="0">
                      <a:schemeClr val="tx1"/>
                    </a:gs>
                    <a:gs pos="100000">
                      <a:schemeClr val="tx1"/>
                    </a:gs>
                  </a:gsLst>
                  <a:lin ang="5400000" scaled="0"/>
                </a:gradFill>
                <a:latin typeface="Segoe UI Light" pitchFamily="34" charset="0"/>
              </a:defRPr>
            </a:lvl1pPr>
          </a:lstStyle>
          <a:p>
            <a:pPr lvl="0"/>
            <a:r>
              <a:rPr lang="en-US" dirty="0" smtClean="0"/>
              <a:t>Click to edit title style</a:t>
            </a:r>
          </a:p>
        </p:txBody>
      </p:sp>
      <p:pic>
        <p:nvPicPr>
          <p:cNvPr id="7" name="Picture 2" descr="Microsoft logo and tagline"/>
          <p:cNvPicPr>
            <a:picLocks noChangeAspect="1" noChangeArrowheads="1"/>
          </p:cNvPicPr>
          <p:nvPr userDrawn="1"/>
        </p:nvPicPr>
        <p:blipFill rotWithShape="1">
          <a:blip r:embed="rId2" cstate="screen">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a:ext>
            </a:extLst>
          </a:blip>
          <a:srcRect/>
          <a:stretch/>
        </p:blipFill>
        <p:spPr bwMode="black">
          <a:xfrm>
            <a:off x="10123378" y="6307016"/>
            <a:ext cx="1870134" cy="314448"/>
          </a:xfrm>
          <a:prstGeom prst="rect">
            <a:avLst/>
          </a:prstGeom>
          <a:noFill/>
          <a:ln>
            <a:noFill/>
          </a:ln>
        </p:spPr>
      </p:pic>
      <p:sp>
        <p:nvSpPr>
          <p:cNvPr id="9" name="Text Placeholder 8"/>
          <p:cNvSpPr>
            <a:spLocks noGrp="1"/>
          </p:cNvSpPr>
          <p:nvPr>
            <p:ph type="body" sz="quarter" idx="11" hasCustomPrompt="1"/>
          </p:nvPr>
        </p:nvSpPr>
        <p:spPr>
          <a:xfrm>
            <a:off x="512897" y="3219165"/>
            <a:ext cx="7515594" cy="443198"/>
          </a:xfrm>
        </p:spPr>
        <p:txBody>
          <a:bodyPr/>
          <a:lstStyle>
            <a:lvl1pPr marL="0" indent="0">
              <a:buNone/>
              <a:defRPr spc="-100" baseline="0">
                <a:gradFill>
                  <a:gsLst>
                    <a:gs pos="0">
                      <a:schemeClr val="tx1"/>
                    </a:gs>
                    <a:gs pos="100000">
                      <a:schemeClr val="tx1"/>
                    </a:gs>
                  </a:gsLst>
                  <a:lin ang="5400000" scaled="0"/>
                </a:gradFill>
                <a:latin typeface="Segoe UI Light" pitchFamily="34" charset="0"/>
              </a:defRPr>
            </a:lvl1pPr>
          </a:lstStyle>
          <a:p>
            <a:pPr lvl="0"/>
            <a:r>
              <a:rPr lang="en-US" dirty="0" smtClean="0"/>
              <a:t>Speaker Title</a:t>
            </a:r>
            <a:endParaRPr lang="en-US" dirty="0"/>
          </a:p>
        </p:txBody>
      </p:sp>
    </p:spTree>
    <p:extLst>
      <p:ext uri="{BB962C8B-B14F-4D97-AF65-F5344CB8AC3E}">
        <p14:creationId xmlns:p14="http://schemas.microsoft.com/office/powerpoint/2010/main" val="1273911899"/>
      </p:ext>
    </p:extLst>
  </p:cSld>
  <p:clrMapOvr>
    <a:masterClrMapping/>
  </p:clrMapOvr>
  <p:transition>
    <p:fade/>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8" name="Shape 8"/>
          <p:cNvSpPr>
            <a:spLocks noGrp="1"/>
          </p:cNvSpPr>
          <p:nvPr>
            <p:ph type="title"/>
          </p:nvPr>
        </p:nvSpPr>
        <p:spPr>
          <a:xfrm>
            <a:off x="1190625" y="4723805"/>
            <a:ext cx="9810750" cy="1000125"/>
          </a:xfrm>
          <a:prstGeom prst="rect">
            <a:avLst/>
          </a:prstGeom>
        </p:spPr>
        <p:txBody>
          <a:bodyPr/>
          <a:lstStyle/>
          <a:p>
            <a:pPr lvl="0">
              <a:defRPr sz="1800">
                <a:solidFill>
                  <a:srgbClr val="000000"/>
                </a:solidFill>
              </a:defRPr>
            </a:pPr>
            <a:r>
              <a:rPr sz="5625">
                <a:solidFill>
                  <a:srgbClr val="FFFFFF"/>
                </a:solidFill>
              </a:rPr>
              <a:t>Title Text</a:t>
            </a:r>
          </a:p>
        </p:txBody>
      </p:sp>
      <p:sp>
        <p:nvSpPr>
          <p:cNvPr id="9" name="Shape 9"/>
          <p:cNvSpPr>
            <a:spLocks noGrp="1"/>
          </p:cNvSpPr>
          <p:nvPr>
            <p:ph type="body" idx="1"/>
          </p:nvPr>
        </p:nvSpPr>
        <p:spPr>
          <a:xfrm>
            <a:off x="1190625" y="5759649"/>
            <a:ext cx="9810750" cy="794742"/>
          </a:xfrm>
          <a:prstGeom prst="rect">
            <a:avLst/>
          </a:prstGeom>
        </p:spPr>
        <p:txBody>
          <a:bodyPr anchor="t"/>
          <a:lstStyle>
            <a:lvl1pPr marL="0" indent="0" algn="ctr">
              <a:spcBef>
                <a:spcPts val="0"/>
              </a:spcBef>
              <a:buSzTx/>
              <a:buNone/>
              <a:defRPr sz="2250"/>
            </a:lvl1pPr>
            <a:lvl2pPr marL="0" indent="160729" algn="ctr">
              <a:spcBef>
                <a:spcPts val="0"/>
              </a:spcBef>
              <a:buSzTx/>
              <a:buNone/>
              <a:defRPr sz="2250"/>
            </a:lvl2pPr>
            <a:lvl3pPr marL="0" indent="321457" algn="ctr">
              <a:spcBef>
                <a:spcPts val="0"/>
              </a:spcBef>
              <a:buSzTx/>
              <a:buNone/>
              <a:defRPr sz="2250"/>
            </a:lvl3pPr>
            <a:lvl4pPr marL="0" indent="482186" algn="ctr">
              <a:spcBef>
                <a:spcPts val="0"/>
              </a:spcBef>
              <a:buSzTx/>
              <a:buNone/>
              <a:defRPr sz="2250"/>
            </a:lvl4pPr>
            <a:lvl5pPr marL="0" indent="642915" algn="ctr">
              <a:spcBef>
                <a:spcPts val="0"/>
              </a:spcBef>
              <a:buSzTx/>
              <a:buNone/>
              <a:defRPr sz="2250"/>
            </a:lvl5pPr>
          </a:lstStyle>
          <a:p>
            <a:pPr lvl="0">
              <a:defRPr sz="1800">
                <a:solidFill>
                  <a:srgbClr val="000000"/>
                </a:solidFill>
              </a:defRPr>
            </a:pPr>
            <a:r>
              <a:rPr sz="2250">
                <a:solidFill>
                  <a:srgbClr val="FFFFFF"/>
                </a:solidFill>
              </a:rPr>
              <a:t>Body Level One</a:t>
            </a:r>
          </a:p>
          <a:p>
            <a:pPr lvl="1">
              <a:defRPr sz="1800">
                <a:solidFill>
                  <a:srgbClr val="000000"/>
                </a:solidFill>
              </a:defRPr>
            </a:pPr>
            <a:r>
              <a:rPr sz="2250">
                <a:solidFill>
                  <a:srgbClr val="FFFFFF"/>
                </a:solidFill>
              </a:rPr>
              <a:t>Body Level Two</a:t>
            </a:r>
          </a:p>
          <a:p>
            <a:pPr lvl="2">
              <a:defRPr sz="1800">
                <a:solidFill>
                  <a:srgbClr val="000000"/>
                </a:solidFill>
              </a:defRPr>
            </a:pPr>
            <a:r>
              <a:rPr sz="2250">
                <a:solidFill>
                  <a:srgbClr val="FFFFFF"/>
                </a:solidFill>
              </a:rPr>
              <a:t>Body Level Three</a:t>
            </a:r>
          </a:p>
          <a:p>
            <a:pPr lvl="3">
              <a:defRPr sz="1800">
                <a:solidFill>
                  <a:srgbClr val="000000"/>
                </a:solidFill>
              </a:defRPr>
            </a:pPr>
            <a:r>
              <a:rPr sz="2250">
                <a:solidFill>
                  <a:srgbClr val="FFFFFF"/>
                </a:solidFill>
              </a:rPr>
              <a:t>Body Level Four</a:t>
            </a:r>
          </a:p>
          <a:p>
            <a:pPr lvl="4">
              <a:defRPr sz="1800">
                <a:solidFill>
                  <a:srgbClr val="000000"/>
                </a:solidFill>
              </a:defRPr>
            </a:pPr>
            <a:r>
              <a:rPr sz="2250">
                <a:solidFill>
                  <a:srgbClr val="FFFFFF"/>
                </a:solidFill>
              </a:rPr>
              <a:t>Body Level Five</a:t>
            </a:r>
          </a:p>
        </p:txBody>
      </p:sp>
    </p:spTree>
    <p:extLst>
      <p:ext uri="{BB962C8B-B14F-4D97-AF65-F5344CB8AC3E}">
        <p14:creationId xmlns:p14="http://schemas.microsoft.com/office/powerpoint/2010/main" val="1940174431"/>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Rectangle 1"/>
          <p:cNvSpPr/>
          <p:nvPr userDrawn="1"/>
        </p:nvSpPr>
        <p:spPr>
          <a:xfrm>
            <a:off x="1" y="0"/>
            <a:ext cx="12192000" cy="6858000"/>
          </a:xfrm>
          <a:prstGeom prst="rect">
            <a:avLst/>
          </a:prstGeom>
          <a:gradFill flip="none" rotWithShape="1">
            <a:gsLst>
              <a:gs pos="0">
                <a:srgbClr val="E2E6EE"/>
              </a:gs>
              <a:gs pos="43000">
                <a:sysClr val="window" lastClr="FFFFFF"/>
              </a:gs>
            </a:gsLst>
            <a:lin ang="16200000" scaled="1"/>
            <a:tileRect/>
          </a:gradFill>
          <a:ln w="25400" cap="flat" cmpd="sng" algn="ctr">
            <a:noFill/>
            <a:prstDash val="solid"/>
          </a:ln>
          <a:effectLst/>
        </p:spPr>
        <p:txBody>
          <a:bodyPr lIns="91412" tIns="45707" rIns="91412" bIns="45707" rtlCol="0" anchor="ctr"/>
          <a:lstStyle/>
          <a:p>
            <a:pPr algn="ctr" defTabSz="914133">
              <a:defRPr/>
            </a:pPr>
            <a:endParaRPr lang="en-US" sz="1900" kern="0">
              <a:solidFill>
                <a:prstClr val="white"/>
              </a:solidFill>
              <a:latin typeface="Calibri"/>
            </a:endParaRPr>
          </a:p>
        </p:txBody>
      </p:sp>
    </p:spTree>
    <p:extLst>
      <p:ext uri="{BB962C8B-B14F-4D97-AF65-F5344CB8AC3E}">
        <p14:creationId xmlns:p14="http://schemas.microsoft.com/office/powerpoint/2010/main" val="697517721"/>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Embed Video">
    <p:spTree>
      <p:nvGrpSpPr>
        <p:cNvPr id="1" name=""/>
        <p:cNvGrpSpPr/>
        <p:nvPr/>
      </p:nvGrpSpPr>
      <p:grpSpPr>
        <a:xfrm>
          <a:off x="0" y="0"/>
          <a:ext cx="0" cy="0"/>
          <a:chOff x="0" y="0"/>
          <a:chExt cx="0" cy="0"/>
        </a:xfrm>
      </p:grpSpPr>
      <p:sp>
        <p:nvSpPr>
          <p:cNvPr id="4" name="Rectangle 3"/>
          <p:cNvSpPr/>
          <p:nvPr userDrawn="1"/>
        </p:nvSpPr>
        <p:spPr>
          <a:xfrm>
            <a:off x="1" y="0"/>
            <a:ext cx="12192000" cy="6858000"/>
          </a:xfrm>
          <a:prstGeom prst="rect">
            <a:avLst/>
          </a:prstGeom>
          <a:gradFill flip="none" rotWithShape="1">
            <a:gsLst>
              <a:gs pos="0">
                <a:srgbClr val="E2E6EE"/>
              </a:gs>
              <a:gs pos="43000">
                <a:sysClr val="window" lastClr="FFFFFF"/>
              </a:gs>
            </a:gsLst>
            <a:lin ang="16200000" scaled="1"/>
            <a:tileRect/>
          </a:gradFill>
          <a:ln w="25400" cap="flat" cmpd="sng" algn="ctr">
            <a:noFill/>
            <a:prstDash val="solid"/>
          </a:ln>
          <a:effectLst/>
        </p:spPr>
        <p:txBody>
          <a:bodyPr lIns="91412" tIns="45707" rIns="91412" bIns="45707" rtlCol="0" anchor="ctr"/>
          <a:lstStyle/>
          <a:p>
            <a:pPr algn="ctr" defTabSz="914133">
              <a:defRPr/>
            </a:pPr>
            <a:endParaRPr lang="en-US" sz="1900" kern="0">
              <a:solidFill>
                <a:prstClr val="white"/>
              </a:solidFill>
              <a:latin typeface="Calibri"/>
            </a:endParaRPr>
          </a:p>
        </p:txBody>
      </p:sp>
      <p:sp>
        <p:nvSpPr>
          <p:cNvPr id="5" name="Text Placeholder 2"/>
          <p:cNvSpPr>
            <a:spLocks noGrp="1"/>
          </p:cNvSpPr>
          <p:nvPr>
            <p:ph idx="10"/>
          </p:nvPr>
        </p:nvSpPr>
        <p:spPr bwMode="gray">
          <a:xfrm>
            <a:off x="1" y="0"/>
            <a:ext cx="12192000" cy="6858000"/>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5pPr marL="447544" indent="0">
              <a:buNone/>
              <a:defRPr baseline="0"/>
            </a:lvl5pPr>
          </a:lstStyle>
          <a:p>
            <a:pPr lvl="4"/>
            <a:endParaRPr lang="en-US" dirty="0" smtClean="0"/>
          </a:p>
        </p:txBody>
      </p:sp>
    </p:spTree>
    <p:extLst>
      <p:ext uri="{BB962C8B-B14F-4D97-AF65-F5344CB8AC3E}">
        <p14:creationId xmlns:p14="http://schemas.microsoft.com/office/powerpoint/2010/main" val="1950955939"/>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 y="0"/>
            <a:ext cx="12192000" cy="6858000"/>
          </a:xfrm>
          <a:prstGeom prst="rect">
            <a:avLst/>
          </a:prstGeom>
        </p:spPr>
      </p:pic>
    </p:spTree>
    <p:extLst>
      <p:ext uri="{BB962C8B-B14F-4D97-AF65-F5344CB8AC3E}">
        <p14:creationId xmlns:p14="http://schemas.microsoft.com/office/powerpoint/2010/main" val="1797073940"/>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2_Custom Layout">
    <p:spTree>
      <p:nvGrpSpPr>
        <p:cNvPr id="1" name=""/>
        <p:cNvGrpSpPr/>
        <p:nvPr/>
      </p:nvGrpSpPr>
      <p:grpSpPr>
        <a:xfrm>
          <a:off x="0" y="0"/>
          <a:ext cx="0" cy="0"/>
          <a:chOff x="0" y="0"/>
          <a:chExt cx="0" cy="0"/>
        </a:xfrm>
      </p:grpSpPr>
      <p:sp>
        <p:nvSpPr>
          <p:cNvPr id="2" name="Rectangle 1"/>
          <p:cNvSpPr/>
          <p:nvPr userDrawn="1"/>
        </p:nvSpPr>
        <p:spPr>
          <a:xfrm>
            <a:off x="2" y="0"/>
            <a:ext cx="12192000" cy="6858000"/>
          </a:xfrm>
          <a:prstGeom prst="rect">
            <a:avLst/>
          </a:prstGeom>
          <a:gradFill flip="none" rotWithShape="1">
            <a:gsLst>
              <a:gs pos="0">
                <a:srgbClr val="E2E6EE"/>
              </a:gs>
              <a:gs pos="43000">
                <a:sysClr val="window" lastClr="FFFFFF"/>
              </a:gs>
            </a:gsLst>
            <a:lin ang="16200000" scaled="1"/>
            <a:tileRect/>
          </a:gradFill>
          <a:ln w="25400" cap="flat" cmpd="sng" algn="ctr">
            <a:noFill/>
            <a:prstDash val="solid"/>
          </a:ln>
          <a:effectLst/>
        </p:spPr>
        <p:txBody>
          <a:bodyPr lIns="91403" tIns="45703" rIns="91403" bIns="45703" rtlCol="0" anchor="ctr"/>
          <a:lstStyle/>
          <a:p>
            <a:pPr algn="ctr" defTabSz="914043">
              <a:defRPr/>
            </a:pPr>
            <a:endParaRPr lang="en-US" sz="1900" kern="0">
              <a:solidFill>
                <a:prstClr val="white"/>
              </a:solidFill>
              <a:latin typeface="Calibri"/>
            </a:endParaRPr>
          </a:p>
        </p:txBody>
      </p:sp>
      <p:sp>
        <p:nvSpPr>
          <p:cNvPr id="3" name="Rectangle 2"/>
          <p:cNvSpPr/>
          <p:nvPr userDrawn="1"/>
        </p:nvSpPr>
        <p:spPr>
          <a:xfrm>
            <a:off x="2" y="0"/>
            <a:ext cx="12192000" cy="6858000"/>
          </a:xfrm>
          <a:prstGeom prst="rect">
            <a:avLst/>
          </a:prstGeom>
          <a:gradFill flip="none" rotWithShape="1">
            <a:gsLst>
              <a:gs pos="0">
                <a:srgbClr val="E2E6EE"/>
              </a:gs>
              <a:gs pos="43000">
                <a:sysClr val="window" lastClr="FFFFFF"/>
              </a:gs>
            </a:gsLst>
            <a:lin ang="16200000" scaled="1"/>
            <a:tileRect/>
          </a:gradFill>
          <a:ln w="25400" cap="flat" cmpd="sng" algn="ctr">
            <a:noFill/>
            <a:prstDash val="solid"/>
          </a:ln>
          <a:effectLst/>
        </p:spPr>
        <p:txBody>
          <a:bodyPr lIns="91403" tIns="45703" rIns="91403" bIns="45703" rtlCol="0" anchor="ctr"/>
          <a:lstStyle/>
          <a:p>
            <a:pPr algn="ctr" defTabSz="914043">
              <a:defRPr/>
            </a:pPr>
            <a:endParaRPr lang="en-US" sz="1900" kern="0">
              <a:solidFill>
                <a:prstClr val="white"/>
              </a:solidFill>
              <a:latin typeface="Calibri"/>
            </a:endParaRPr>
          </a:p>
        </p:txBody>
      </p:sp>
    </p:spTree>
    <p:extLst>
      <p:ext uri="{BB962C8B-B14F-4D97-AF65-F5344CB8AC3E}">
        <p14:creationId xmlns:p14="http://schemas.microsoft.com/office/powerpoint/2010/main" val="1065311705"/>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6" name="Group 5"/>
          <p:cNvGrpSpPr/>
          <p:nvPr userDrawn="1"/>
        </p:nvGrpSpPr>
        <p:grpSpPr>
          <a:xfrm>
            <a:off x="2619400" y="1984854"/>
            <a:ext cx="6953199" cy="1253684"/>
            <a:chOff x="2698285" y="2370476"/>
            <a:chExt cx="6951388" cy="1253684"/>
          </a:xfrm>
        </p:grpSpPr>
        <p:sp>
          <p:nvSpPr>
            <p:cNvPr id="7" name="Oval 6"/>
            <p:cNvSpPr/>
            <p:nvPr/>
          </p:nvSpPr>
          <p:spPr>
            <a:xfrm flipV="1">
              <a:off x="2698285" y="2370476"/>
              <a:ext cx="6951388" cy="514532"/>
            </a:xfrm>
            <a:prstGeom prst="ellipse">
              <a:avLst/>
            </a:prstGeom>
            <a:gradFill flip="none" rotWithShape="1">
              <a:gsLst>
                <a:gs pos="100000">
                  <a:srgbClr val="000000">
                    <a:alpha val="0"/>
                  </a:srgbClr>
                </a:gs>
                <a:gs pos="0">
                  <a:srgbClr val="000000">
                    <a:alpha val="7000"/>
                  </a:srgb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defRPr/>
              </a:pPr>
              <a:endParaRPr lang="en-US" sz="1800" dirty="0">
                <a:solidFill>
                  <a:srgbClr val="FFFFFF"/>
                </a:solidFill>
              </a:endParaRPr>
            </a:p>
          </p:txBody>
        </p:sp>
        <p:sp>
          <p:nvSpPr>
            <p:cNvPr id="8" name="Rectangle 7"/>
            <p:cNvSpPr/>
            <p:nvPr/>
          </p:nvSpPr>
          <p:spPr>
            <a:xfrm>
              <a:off x="2767133" y="2578199"/>
              <a:ext cx="6813692" cy="10459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defRPr/>
              </a:pPr>
              <a:endParaRPr lang="en-US" sz="1800" dirty="0">
                <a:solidFill>
                  <a:srgbClr val="FFFFFF"/>
                </a:solidFill>
              </a:endParaRPr>
            </a:p>
          </p:txBody>
        </p:sp>
      </p:grpSp>
      <p:grpSp>
        <p:nvGrpSpPr>
          <p:cNvPr id="4" name="Group 3"/>
          <p:cNvGrpSpPr/>
          <p:nvPr userDrawn="1"/>
        </p:nvGrpSpPr>
        <p:grpSpPr>
          <a:xfrm>
            <a:off x="5011455" y="1478855"/>
            <a:ext cx="2169089" cy="458336"/>
            <a:chOff x="4625119" y="1509785"/>
            <a:chExt cx="2938586" cy="621096"/>
          </a:xfrm>
        </p:grpSpPr>
        <p:sp>
          <p:nvSpPr>
            <p:cNvPr id="10" name="Freeform 6"/>
            <p:cNvSpPr>
              <a:spLocks noEditPoints="1"/>
            </p:cNvSpPr>
            <p:nvPr/>
          </p:nvSpPr>
          <p:spPr bwMode="auto">
            <a:xfrm>
              <a:off x="4625119" y="1572106"/>
              <a:ext cx="2687190" cy="558775"/>
            </a:xfrm>
            <a:custGeom>
              <a:avLst/>
              <a:gdLst>
                <a:gd name="T0" fmla="*/ 374 w 1077"/>
                <a:gd name="T1" fmla="*/ 35 h 224"/>
                <a:gd name="T2" fmla="*/ 326 w 1077"/>
                <a:gd name="T3" fmla="*/ 51 h 224"/>
                <a:gd name="T4" fmla="*/ 302 w 1077"/>
                <a:gd name="T5" fmla="*/ 78 h 224"/>
                <a:gd name="T6" fmla="*/ 302 w 1077"/>
                <a:gd name="T7" fmla="*/ 187 h 224"/>
                <a:gd name="T8" fmla="*/ 329 w 1077"/>
                <a:gd name="T9" fmla="*/ 122 h 224"/>
                <a:gd name="T10" fmla="*/ 402 w 1077"/>
                <a:gd name="T11" fmla="*/ 186 h 224"/>
                <a:gd name="T12" fmla="*/ 402 w 1077"/>
                <a:gd name="T13" fmla="*/ 186 h 224"/>
                <a:gd name="T14" fmla="*/ 429 w 1077"/>
                <a:gd name="T15" fmla="*/ 188 h 224"/>
                <a:gd name="T16" fmla="*/ 429 w 1077"/>
                <a:gd name="T17" fmla="*/ 108 h 224"/>
                <a:gd name="T18" fmla="*/ 503 w 1077"/>
                <a:gd name="T19" fmla="*/ 186 h 224"/>
                <a:gd name="T20" fmla="*/ 517 w 1077"/>
                <a:gd name="T21" fmla="*/ 200 h 224"/>
                <a:gd name="T22" fmla="*/ 476 w 1077"/>
                <a:gd name="T23" fmla="*/ 35 h 224"/>
                <a:gd name="T24" fmla="*/ 625 w 1077"/>
                <a:gd name="T25" fmla="*/ 35 h 224"/>
                <a:gd name="T26" fmla="*/ 578 w 1077"/>
                <a:gd name="T27" fmla="*/ 51 h 224"/>
                <a:gd name="T28" fmla="*/ 553 w 1077"/>
                <a:gd name="T29" fmla="*/ 78 h 224"/>
                <a:gd name="T30" fmla="*/ 553 w 1077"/>
                <a:gd name="T31" fmla="*/ 187 h 224"/>
                <a:gd name="T32" fmla="*/ 580 w 1077"/>
                <a:gd name="T33" fmla="*/ 122 h 224"/>
                <a:gd name="T34" fmla="*/ 654 w 1077"/>
                <a:gd name="T35" fmla="*/ 186 h 224"/>
                <a:gd name="T36" fmla="*/ 654 w 1077"/>
                <a:gd name="T37" fmla="*/ 186 h 224"/>
                <a:gd name="T38" fmla="*/ 681 w 1077"/>
                <a:gd name="T39" fmla="*/ 188 h 224"/>
                <a:gd name="T40" fmla="*/ 681 w 1077"/>
                <a:gd name="T41" fmla="*/ 108 h 224"/>
                <a:gd name="T42" fmla="*/ 755 w 1077"/>
                <a:gd name="T43" fmla="*/ 186 h 224"/>
                <a:gd name="T44" fmla="*/ 768 w 1077"/>
                <a:gd name="T45" fmla="*/ 200 h 224"/>
                <a:gd name="T46" fmla="*/ 727 w 1077"/>
                <a:gd name="T47" fmla="*/ 35 h 224"/>
                <a:gd name="T48" fmla="*/ 1063 w 1077"/>
                <a:gd name="T49" fmla="*/ 35 h 224"/>
                <a:gd name="T50" fmla="*/ 1008 w 1077"/>
                <a:gd name="T51" fmla="*/ 66 h 224"/>
                <a:gd name="T52" fmla="*/ 1008 w 1077"/>
                <a:gd name="T53" fmla="*/ 51 h 224"/>
                <a:gd name="T54" fmla="*/ 983 w 1077"/>
                <a:gd name="T55" fmla="*/ 78 h 224"/>
                <a:gd name="T56" fmla="*/ 1010 w 1077"/>
                <a:gd name="T57" fmla="*/ 188 h 224"/>
                <a:gd name="T58" fmla="*/ 1010 w 1077"/>
                <a:gd name="T59" fmla="*/ 187 h 224"/>
                <a:gd name="T60" fmla="*/ 1063 w 1077"/>
                <a:gd name="T61" fmla="*/ 63 h 224"/>
                <a:gd name="T62" fmla="*/ 1077 w 1077"/>
                <a:gd name="T63" fmla="*/ 49 h 224"/>
                <a:gd name="T64" fmla="*/ 885 w 1077"/>
                <a:gd name="T65" fmla="*/ 58 h 224"/>
                <a:gd name="T66" fmla="*/ 886 w 1077"/>
                <a:gd name="T67" fmla="*/ 35 h 224"/>
                <a:gd name="T68" fmla="*/ 946 w 1077"/>
                <a:gd name="T69" fmla="*/ 184 h 224"/>
                <a:gd name="T70" fmla="*/ 886 w 1077"/>
                <a:gd name="T71" fmla="*/ 180 h 224"/>
                <a:gd name="T72" fmla="*/ 956 w 1077"/>
                <a:gd name="T73" fmla="*/ 127 h 224"/>
                <a:gd name="T74" fmla="*/ 886 w 1077"/>
                <a:gd name="T75" fmla="*/ 35 h 224"/>
                <a:gd name="T76" fmla="*/ 138 w 1077"/>
                <a:gd name="T77" fmla="*/ 4 h 224"/>
                <a:gd name="T78" fmla="*/ 121 w 1077"/>
                <a:gd name="T79" fmla="*/ 13 h 224"/>
                <a:gd name="T80" fmla="*/ 76 w 1077"/>
                <a:gd name="T81" fmla="*/ 128 h 224"/>
                <a:gd name="T82" fmla="*/ 30 w 1077"/>
                <a:gd name="T83" fmla="*/ 10 h 224"/>
                <a:gd name="T84" fmla="*/ 62 w 1077"/>
                <a:gd name="T85" fmla="*/ 164 h 224"/>
                <a:gd name="T86" fmla="*/ 20 w 1077"/>
                <a:gd name="T87" fmla="*/ 198 h 224"/>
                <a:gd name="T88" fmla="*/ 30 w 1077"/>
                <a:gd name="T89" fmla="*/ 224 h 224"/>
                <a:gd name="T90" fmla="*/ 147 w 1077"/>
                <a:gd name="T91" fmla="*/ 22 h 224"/>
                <a:gd name="T92" fmla="*/ 167 w 1077"/>
                <a:gd name="T93" fmla="*/ 155 h 224"/>
                <a:gd name="T94" fmla="*/ 250 w 1077"/>
                <a:gd name="T95" fmla="*/ 134 h 224"/>
                <a:gd name="T96" fmla="*/ 277 w 1077"/>
                <a:gd name="T97" fmla="*/ 173 h 224"/>
                <a:gd name="T98" fmla="*/ 155 w 1077"/>
                <a:gd name="T99" fmla="*/ 52 h 224"/>
                <a:gd name="T100" fmla="*/ 172 w 1077"/>
                <a:gd name="T101" fmla="*/ 71 h 224"/>
                <a:gd name="T102" fmla="*/ 250 w 1077"/>
                <a:gd name="T103" fmla="*/ 96 h 224"/>
                <a:gd name="T104" fmla="*/ 138 w 1077"/>
                <a:gd name="T105" fmla="*/ 157 h 224"/>
                <a:gd name="T106" fmla="*/ 252 w 1077"/>
                <a:gd name="T107" fmla="*/ 177 h 224"/>
                <a:gd name="T108" fmla="*/ 278 w 1077"/>
                <a:gd name="T109" fmla="*/ 186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77" h="224">
                  <a:moveTo>
                    <a:pt x="476" y="35"/>
                  </a:moveTo>
                  <a:cubicBezTo>
                    <a:pt x="452" y="35"/>
                    <a:pt x="437" y="47"/>
                    <a:pt x="425" y="66"/>
                  </a:cubicBezTo>
                  <a:cubicBezTo>
                    <a:pt x="420" y="55"/>
                    <a:pt x="409" y="35"/>
                    <a:pt x="374" y="35"/>
                  </a:cubicBezTo>
                  <a:cubicBezTo>
                    <a:pt x="347" y="35"/>
                    <a:pt x="335" y="50"/>
                    <a:pt x="327" y="66"/>
                  </a:cubicBezTo>
                  <a:cubicBezTo>
                    <a:pt x="327" y="66"/>
                    <a:pt x="327" y="66"/>
                    <a:pt x="327" y="66"/>
                  </a:cubicBezTo>
                  <a:cubicBezTo>
                    <a:pt x="327" y="61"/>
                    <a:pt x="326" y="56"/>
                    <a:pt x="326" y="51"/>
                  </a:cubicBezTo>
                  <a:cubicBezTo>
                    <a:pt x="325" y="45"/>
                    <a:pt x="320" y="41"/>
                    <a:pt x="314" y="41"/>
                  </a:cubicBezTo>
                  <a:cubicBezTo>
                    <a:pt x="307" y="41"/>
                    <a:pt x="301" y="46"/>
                    <a:pt x="301" y="53"/>
                  </a:cubicBezTo>
                  <a:cubicBezTo>
                    <a:pt x="301" y="61"/>
                    <a:pt x="302" y="69"/>
                    <a:pt x="302" y="78"/>
                  </a:cubicBezTo>
                  <a:cubicBezTo>
                    <a:pt x="302" y="186"/>
                    <a:pt x="302" y="186"/>
                    <a:pt x="302" y="186"/>
                  </a:cubicBezTo>
                  <a:cubicBezTo>
                    <a:pt x="302" y="186"/>
                    <a:pt x="302" y="186"/>
                    <a:pt x="302" y="186"/>
                  </a:cubicBezTo>
                  <a:cubicBezTo>
                    <a:pt x="302" y="187"/>
                    <a:pt x="302" y="187"/>
                    <a:pt x="302" y="187"/>
                  </a:cubicBezTo>
                  <a:cubicBezTo>
                    <a:pt x="302" y="194"/>
                    <a:pt x="308" y="200"/>
                    <a:pt x="315" y="200"/>
                  </a:cubicBezTo>
                  <a:cubicBezTo>
                    <a:pt x="322" y="200"/>
                    <a:pt x="328" y="195"/>
                    <a:pt x="329" y="188"/>
                  </a:cubicBezTo>
                  <a:cubicBezTo>
                    <a:pt x="329" y="122"/>
                    <a:pt x="329" y="122"/>
                    <a:pt x="329" y="122"/>
                  </a:cubicBezTo>
                  <a:cubicBezTo>
                    <a:pt x="329" y="85"/>
                    <a:pt x="336" y="60"/>
                    <a:pt x="371" y="60"/>
                  </a:cubicBezTo>
                  <a:cubicBezTo>
                    <a:pt x="393" y="60"/>
                    <a:pt x="402" y="74"/>
                    <a:pt x="402" y="110"/>
                  </a:cubicBezTo>
                  <a:cubicBezTo>
                    <a:pt x="402" y="186"/>
                    <a:pt x="402" y="186"/>
                    <a:pt x="402" y="186"/>
                  </a:cubicBezTo>
                  <a:cubicBezTo>
                    <a:pt x="402" y="186"/>
                    <a:pt x="402" y="186"/>
                    <a:pt x="402" y="186"/>
                  </a:cubicBezTo>
                  <a:cubicBezTo>
                    <a:pt x="402" y="186"/>
                    <a:pt x="402" y="186"/>
                    <a:pt x="402" y="186"/>
                  </a:cubicBezTo>
                  <a:cubicBezTo>
                    <a:pt x="402" y="186"/>
                    <a:pt x="402" y="186"/>
                    <a:pt x="402" y="186"/>
                  </a:cubicBezTo>
                  <a:cubicBezTo>
                    <a:pt x="402" y="187"/>
                    <a:pt x="402" y="187"/>
                    <a:pt x="402" y="187"/>
                  </a:cubicBezTo>
                  <a:cubicBezTo>
                    <a:pt x="403" y="194"/>
                    <a:pt x="409" y="200"/>
                    <a:pt x="416" y="200"/>
                  </a:cubicBezTo>
                  <a:cubicBezTo>
                    <a:pt x="423" y="200"/>
                    <a:pt x="429" y="195"/>
                    <a:pt x="429" y="188"/>
                  </a:cubicBezTo>
                  <a:cubicBezTo>
                    <a:pt x="429" y="122"/>
                    <a:pt x="429" y="122"/>
                    <a:pt x="429" y="122"/>
                  </a:cubicBezTo>
                  <a:cubicBezTo>
                    <a:pt x="429" y="122"/>
                    <a:pt x="429" y="122"/>
                    <a:pt x="429" y="122"/>
                  </a:cubicBezTo>
                  <a:cubicBezTo>
                    <a:pt x="429" y="108"/>
                    <a:pt x="429" y="108"/>
                    <a:pt x="429" y="108"/>
                  </a:cubicBezTo>
                  <a:cubicBezTo>
                    <a:pt x="429" y="79"/>
                    <a:pt x="448" y="60"/>
                    <a:pt x="471" y="60"/>
                  </a:cubicBezTo>
                  <a:cubicBezTo>
                    <a:pt x="503" y="60"/>
                    <a:pt x="503" y="82"/>
                    <a:pt x="503" y="104"/>
                  </a:cubicBezTo>
                  <a:cubicBezTo>
                    <a:pt x="503" y="186"/>
                    <a:pt x="503" y="186"/>
                    <a:pt x="503" y="186"/>
                  </a:cubicBezTo>
                  <a:cubicBezTo>
                    <a:pt x="503" y="186"/>
                    <a:pt x="503" y="186"/>
                    <a:pt x="503" y="186"/>
                  </a:cubicBezTo>
                  <a:cubicBezTo>
                    <a:pt x="503" y="186"/>
                    <a:pt x="503" y="186"/>
                    <a:pt x="503" y="187"/>
                  </a:cubicBezTo>
                  <a:cubicBezTo>
                    <a:pt x="503" y="194"/>
                    <a:pt x="509" y="200"/>
                    <a:pt x="517" y="200"/>
                  </a:cubicBezTo>
                  <a:cubicBezTo>
                    <a:pt x="524" y="200"/>
                    <a:pt x="529" y="195"/>
                    <a:pt x="530" y="188"/>
                  </a:cubicBezTo>
                  <a:cubicBezTo>
                    <a:pt x="530" y="103"/>
                    <a:pt x="530" y="103"/>
                    <a:pt x="530" y="103"/>
                  </a:cubicBezTo>
                  <a:cubicBezTo>
                    <a:pt x="530" y="61"/>
                    <a:pt x="522" y="35"/>
                    <a:pt x="476" y="35"/>
                  </a:cubicBezTo>
                  <a:moveTo>
                    <a:pt x="727" y="35"/>
                  </a:moveTo>
                  <a:cubicBezTo>
                    <a:pt x="703" y="35"/>
                    <a:pt x="688" y="47"/>
                    <a:pt x="676" y="66"/>
                  </a:cubicBezTo>
                  <a:cubicBezTo>
                    <a:pt x="671" y="55"/>
                    <a:pt x="660" y="35"/>
                    <a:pt x="625" y="35"/>
                  </a:cubicBezTo>
                  <a:cubicBezTo>
                    <a:pt x="598" y="35"/>
                    <a:pt x="586" y="50"/>
                    <a:pt x="579" y="66"/>
                  </a:cubicBezTo>
                  <a:cubicBezTo>
                    <a:pt x="578" y="66"/>
                    <a:pt x="578" y="66"/>
                    <a:pt x="578" y="66"/>
                  </a:cubicBezTo>
                  <a:cubicBezTo>
                    <a:pt x="578" y="61"/>
                    <a:pt x="578" y="56"/>
                    <a:pt x="578" y="51"/>
                  </a:cubicBezTo>
                  <a:cubicBezTo>
                    <a:pt x="576" y="45"/>
                    <a:pt x="571" y="41"/>
                    <a:pt x="565" y="41"/>
                  </a:cubicBezTo>
                  <a:cubicBezTo>
                    <a:pt x="558" y="41"/>
                    <a:pt x="553" y="46"/>
                    <a:pt x="552" y="53"/>
                  </a:cubicBezTo>
                  <a:cubicBezTo>
                    <a:pt x="553" y="61"/>
                    <a:pt x="553" y="69"/>
                    <a:pt x="553" y="78"/>
                  </a:cubicBezTo>
                  <a:cubicBezTo>
                    <a:pt x="553" y="186"/>
                    <a:pt x="553" y="186"/>
                    <a:pt x="553" y="186"/>
                  </a:cubicBezTo>
                  <a:cubicBezTo>
                    <a:pt x="553" y="186"/>
                    <a:pt x="553" y="186"/>
                    <a:pt x="553" y="186"/>
                  </a:cubicBezTo>
                  <a:cubicBezTo>
                    <a:pt x="553" y="187"/>
                    <a:pt x="553" y="187"/>
                    <a:pt x="553" y="187"/>
                  </a:cubicBezTo>
                  <a:cubicBezTo>
                    <a:pt x="553" y="194"/>
                    <a:pt x="559" y="200"/>
                    <a:pt x="567" y="200"/>
                  </a:cubicBezTo>
                  <a:cubicBezTo>
                    <a:pt x="574" y="200"/>
                    <a:pt x="579" y="195"/>
                    <a:pt x="580" y="188"/>
                  </a:cubicBezTo>
                  <a:cubicBezTo>
                    <a:pt x="580" y="122"/>
                    <a:pt x="580" y="122"/>
                    <a:pt x="580" y="122"/>
                  </a:cubicBezTo>
                  <a:cubicBezTo>
                    <a:pt x="580" y="85"/>
                    <a:pt x="588" y="60"/>
                    <a:pt x="623" y="60"/>
                  </a:cubicBezTo>
                  <a:cubicBezTo>
                    <a:pt x="645" y="60"/>
                    <a:pt x="654" y="74"/>
                    <a:pt x="654" y="110"/>
                  </a:cubicBezTo>
                  <a:cubicBezTo>
                    <a:pt x="654" y="186"/>
                    <a:pt x="654" y="186"/>
                    <a:pt x="654" y="186"/>
                  </a:cubicBezTo>
                  <a:cubicBezTo>
                    <a:pt x="654" y="186"/>
                    <a:pt x="654" y="186"/>
                    <a:pt x="654" y="186"/>
                  </a:cubicBezTo>
                  <a:cubicBezTo>
                    <a:pt x="654" y="186"/>
                    <a:pt x="654" y="186"/>
                    <a:pt x="654" y="186"/>
                  </a:cubicBezTo>
                  <a:cubicBezTo>
                    <a:pt x="654" y="186"/>
                    <a:pt x="654" y="186"/>
                    <a:pt x="654" y="186"/>
                  </a:cubicBezTo>
                  <a:cubicBezTo>
                    <a:pt x="654" y="187"/>
                    <a:pt x="654" y="187"/>
                    <a:pt x="654" y="187"/>
                  </a:cubicBezTo>
                  <a:cubicBezTo>
                    <a:pt x="654" y="194"/>
                    <a:pt x="660" y="200"/>
                    <a:pt x="668" y="200"/>
                  </a:cubicBezTo>
                  <a:cubicBezTo>
                    <a:pt x="674" y="200"/>
                    <a:pt x="680" y="195"/>
                    <a:pt x="681" y="188"/>
                  </a:cubicBezTo>
                  <a:cubicBezTo>
                    <a:pt x="681" y="122"/>
                    <a:pt x="681" y="122"/>
                    <a:pt x="681" y="122"/>
                  </a:cubicBezTo>
                  <a:cubicBezTo>
                    <a:pt x="681" y="122"/>
                    <a:pt x="681" y="122"/>
                    <a:pt x="681" y="122"/>
                  </a:cubicBezTo>
                  <a:cubicBezTo>
                    <a:pt x="681" y="108"/>
                    <a:pt x="681" y="108"/>
                    <a:pt x="681" y="108"/>
                  </a:cubicBezTo>
                  <a:cubicBezTo>
                    <a:pt x="681" y="79"/>
                    <a:pt x="700" y="60"/>
                    <a:pt x="723" y="60"/>
                  </a:cubicBezTo>
                  <a:cubicBezTo>
                    <a:pt x="754" y="60"/>
                    <a:pt x="755" y="82"/>
                    <a:pt x="755" y="104"/>
                  </a:cubicBezTo>
                  <a:cubicBezTo>
                    <a:pt x="755" y="186"/>
                    <a:pt x="755" y="186"/>
                    <a:pt x="755" y="186"/>
                  </a:cubicBezTo>
                  <a:cubicBezTo>
                    <a:pt x="755" y="186"/>
                    <a:pt x="755" y="186"/>
                    <a:pt x="755" y="186"/>
                  </a:cubicBezTo>
                  <a:cubicBezTo>
                    <a:pt x="755" y="186"/>
                    <a:pt x="755" y="186"/>
                    <a:pt x="755" y="187"/>
                  </a:cubicBezTo>
                  <a:cubicBezTo>
                    <a:pt x="755" y="194"/>
                    <a:pt x="761" y="200"/>
                    <a:pt x="768" y="200"/>
                  </a:cubicBezTo>
                  <a:cubicBezTo>
                    <a:pt x="775" y="200"/>
                    <a:pt x="781" y="195"/>
                    <a:pt x="781" y="188"/>
                  </a:cubicBezTo>
                  <a:cubicBezTo>
                    <a:pt x="781" y="103"/>
                    <a:pt x="781" y="103"/>
                    <a:pt x="781" y="103"/>
                  </a:cubicBezTo>
                  <a:cubicBezTo>
                    <a:pt x="781" y="61"/>
                    <a:pt x="774" y="35"/>
                    <a:pt x="727" y="35"/>
                  </a:cubicBezTo>
                  <a:moveTo>
                    <a:pt x="1063" y="35"/>
                  </a:moveTo>
                  <a:cubicBezTo>
                    <a:pt x="1063" y="35"/>
                    <a:pt x="1063" y="35"/>
                    <a:pt x="1063" y="35"/>
                  </a:cubicBezTo>
                  <a:cubicBezTo>
                    <a:pt x="1063" y="35"/>
                    <a:pt x="1063" y="35"/>
                    <a:pt x="1063" y="35"/>
                  </a:cubicBezTo>
                  <a:cubicBezTo>
                    <a:pt x="1062" y="35"/>
                    <a:pt x="1062" y="35"/>
                    <a:pt x="1062" y="35"/>
                  </a:cubicBezTo>
                  <a:cubicBezTo>
                    <a:pt x="1036" y="36"/>
                    <a:pt x="1016" y="50"/>
                    <a:pt x="1009" y="66"/>
                  </a:cubicBezTo>
                  <a:cubicBezTo>
                    <a:pt x="1008" y="66"/>
                    <a:pt x="1008" y="66"/>
                    <a:pt x="1008" y="66"/>
                  </a:cubicBezTo>
                  <a:cubicBezTo>
                    <a:pt x="1008" y="61"/>
                    <a:pt x="1008" y="56"/>
                    <a:pt x="1008" y="51"/>
                  </a:cubicBezTo>
                  <a:cubicBezTo>
                    <a:pt x="1008" y="51"/>
                    <a:pt x="1008" y="51"/>
                    <a:pt x="1008" y="51"/>
                  </a:cubicBezTo>
                  <a:cubicBezTo>
                    <a:pt x="1008" y="51"/>
                    <a:pt x="1008" y="51"/>
                    <a:pt x="1008" y="51"/>
                  </a:cubicBezTo>
                  <a:cubicBezTo>
                    <a:pt x="1006" y="44"/>
                    <a:pt x="999" y="39"/>
                    <a:pt x="992" y="41"/>
                  </a:cubicBezTo>
                  <a:cubicBezTo>
                    <a:pt x="987" y="42"/>
                    <a:pt x="983" y="46"/>
                    <a:pt x="982" y="51"/>
                  </a:cubicBezTo>
                  <a:cubicBezTo>
                    <a:pt x="983" y="59"/>
                    <a:pt x="983" y="68"/>
                    <a:pt x="983" y="78"/>
                  </a:cubicBezTo>
                  <a:cubicBezTo>
                    <a:pt x="983" y="189"/>
                    <a:pt x="983" y="189"/>
                    <a:pt x="983" y="189"/>
                  </a:cubicBezTo>
                  <a:cubicBezTo>
                    <a:pt x="984" y="196"/>
                    <a:pt x="990" y="201"/>
                    <a:pt x="997" y="201"/>
                  </a:cubicBezTo>
                  <a:cubicBezTo>
                    <a:pt x="1004" y="201"/>
                    <a:pt x="1010" y="195"/>
                    <a:pt x="1010" y="188"/>
                  </a:cubicBezTo>
                  <a:cubicBezTo>
                    <a:pt x="1010" y="187"/>
                    <a:pt x="1010" y="187"/>
                    <a:pt x="1010" y="187"/>
                  </a:cubicBezTo>
                  <a:cubicBezTo>
                    <a:pt x="1010" y="187"/>
                    <a:pt x="1010" y="187"/>
                    <a:pt x="1010" y="187"/>
                  </a:cubicBezTo>
                  <a:cubicBezTo>
                    <a:pt x="1010" y="187"/>
                    <a:pt x="1010" y="187"/>
                    <a:pt x="1010" y="187"/>
                  </a:cubicBezTo>
                  <a:cubicBezTo>
                    <a:pt x="1010" y="122"/>
                    <a:pt x="1010" y="122"/>
                    <a:pt x="1010" y="122"/>
                  </a:cubicBezTo>
                  <a:cubicBezTo>
                    <a:pt x="1010" y="85"/>
                    <a:pt x="1025" y="62"/>
                    <a:pt x="1058" y="62"/>
                  </a:cubicBezTo>
                  <a:cubicBezTo>
                    <a:pt x="1059" y="62"/>
                    <a:pt x="1061" y="62"/>
                    <a:pt x="1063" y="63"/>
                  </a:cubicBezTo>
                  <a:cubicBezTo>
                    <a:pt x="1063" y="63"/>
                    <a:pt x="1063" y="63"/>
                    <a:pt x="1063" y="63"/>
                  </a:cubicBezTo>
                  <a:cubicBezTo>
                    <a:pt x="1063" y="63"/>
                    <a:pt x="1063" y="63"/>
                    <a:pt x="1063" y="63"/>
                  </a:cubicBezTo>
                  <a:cubicBezTo>
                    <a:pt x="1071" y="63"/>
                    <a:pt x="1077" y="57"/>
                    <a:pt x="1077" y="49"/>
                  </a:cubicBezTo>
                  <a:cubicBezTo>
                    <a:pt x="1077" y="42"/>
                    <a:pt x="1071" y="35"/>
                    <a:pt x="1063" y="35"/>
                  </a:cubicBezTo>
                  <a:moveTo>
                    <a:pt x="831" y="106"/>
                  </a:moveTo>
                  <a:cubicBezTo>
                    <a:pt x="835" y="77"/>
                    <a:pt x="854" y="58"/>
                    <a:pt x="885" y="58"/>
                  </a:cubicBezTo>
                  <a:cubicBezTo>
                    <a:pt x="916" y="58"/>
                    <a:pt x="935" y="77"/>
                    <a:pt x="937" y="106"/>
                  </a:cubicBezTo>
                  <a:lnTo>
                    <a:pt x="831" y="106"/>
                  </a:lnTo>
                  <a:close/>
                  <a:moveTo>
                    <a:pt x="886" y="35"/>
                  </a:moveTo>
                  <a:cubicBezTo>
                    <a:pt x="838" y="35"/>
                    <a:pt x="803" y="70"/>
                    <a:pt x="803" y="120"/>
                  </a:cubicBezTo>
                  <a:cubicBezTo>
                    <a:pt x="803" y="167"/>
                    <a:pt x="834" y="205"/>
                    <a:pt x="885" y="205"/>
                  </a:cubicBezTo>
                  <a:cubicBezTo>
                    <a:pt x="909" y="205"/>
                    <a:pt x="929" y="199"/>
                    <a:pt x="946" y="184"/>
                  </a:cubicBezTo>
                  <a:cubicBezTo>
                    <a:pt x="950" y="179"/>
                    <a:pt x="950" y="171"/>
                    <a:pt x="946" y="167"/>
                  </a:cubicBezTo>
                  <a:cubicBezTo>
                    <a:pt x="942" y="162"/>
                    <a:pt x="935" y="161"/>
                    <a:pt x="930" y="164"/>
                  </a:cubicBezTo>
                  <a:cubicBezTo>
                    <a:pt x="919" y="174"/>
                    <a:pt x="904" y="180"/>
                    <a:pt x="886" y="180"/>
                  </a:cubicBezTo>
                  <a:cubicBezTo>
                    <a:pt x="852" y="180"/>
                    <a:pt x="831" y="159"/>
                    <a:pt x="830" y="128"/>
                  </a:cubicBezTo>
                  <a:cubicBezTo>
                    <a:pt x="950" y="128"/>
                    <a:pt x="950" y="128"/>
                    <a:pt x="950" y="128"/>
                  </a:cubicBezTo>
                  <a:cubicBezTo>
                    <a:pt x="953" y="128"/>
                    <a:pt x="955" y="128"/>
                    <a:pt x="956" y="127"/>
                  </a:cubicBezTo>
                  <a:cubicBezTo>
                    <a:pt x="960" y="125"/>
                    <a:pt x="961" y="122"/>
                    <a:pt x="962" y="119"/>
                  </a:cubicBezTo>
                  <a:cubicBezTo>
                    <a:pt x="963" y="117"/>
                    <a:pt x="963" y="109"/>
                    <a:pt x="963" y="109"/>
                  </a:cubicBezTo>
                  <a:cubicBezTo>
                    <a:pt x="959" y="62"/>
                    <a:pt x="929" y="35"/>
                    <a:pt x="886" y="35"/>
                  </a:cubicBezTo>
                  <a:moveTo>
                    <a:pt x="147" y="22"/>
                  </a:moveTo>
                  <a:cubicBezTo>
                    <a:pt x="147" y="22"/>
                    <a:pt x="147" y="21"/>
                    <a:pt x="147" y="21"/>
                  </a:cubicBezTo>
                  <a:cubicBezTo>
                    <a:pt x="149" y="14"/>
                    <a:pt x="145" y="6"/>
                    <a:pt x="138" y="4"/>
                  </a:cubicBezTo>
                  <a:cubicBezTo>
                    <a:pt x="131" y="2"/>
                    <a:pt x="124" y="6"/>
                    <a:pt x="121" y="12"/>
                  </a:cubicBezTo>
                  <a:cubicBezTo>
                    <a:pt x="121" y="13"/>
                    <a:pt x="121" y="13"/>
                    <a:pt x="121" y="13"/>
                  </a:cubicBezTo>
                  <a:cubicBezTo>
                    <a:pt x="121" y="13"/>
                    <a:pt x="121" y="13"/>
                    <a:pt x="121" y="13"/>
                  </a:cubicBezTo>
                  <a:cubicBezTo>
                    <a:pt x="121" y="13"/>
                    <a:pt x="121" y="13"/>
                    <a:pt x="121" y="13"/>
                  </a:cubicBezTo>
                  <a:cubicBezTo>
                    <a:pt x="116" y="26"/>
                    <a:pt x="77" y="128"/>
                    <a:pt x="77" y="128"/>
                  </a:cubicBezTo>
                  <a:cubicBezTo>
                    <a:pt x="76" y="128"/>
                    <a:pt x="76" y="128"/>
                    <a:pt x="76" y="128"/>
                  </a:cubicBezTo>
                  <a:cubicBezTo>
                    <a:pt x="30" y="12"/>
                    <a:pt x="30" y="12"/>
                    <a:pt x="30" y="12"/>
                  </a:cubicBezTo>
                  <a:cubicBezTo>
                    <a:pt x="30" y="12"/>
                    <a:pt x="30" y="12"/>
                    <a:pt x="30" y="12"/>
                  </a:cubicBezTo>
                  <a:cubicBezTo>
                    <a:pt x="30" y="10"/>
                    <a:pt x="30" y="10"/>
                    <a:pt x="30" y="10"/>
                  </a:cubicBezTo>
                  <a:cubicBezTo>
                    <a:pt x="26" y="3"/>
                    <a:pt x="19" y="0"/>
                    <a:pt x="11" y="3"/>
                  </a:cubicBezTo>
                  <a:cubicBezTo>
                    <a:pt x="4" y="5"/>
                    <a:pt x="0" y="13"/>
                    <a:pt x="3" y="21"/>
                  </a:cubicBezTo>
                  <a:cubicBezTo>
                    <a:pt x="9" y="35"/>
                    <a:pt x="62" y="164"/>
                    <a:pt x="62" y="164"/>
                  </a:cubicBezTo>
                  <a:cubicBezTo>
                    <a:pt x="58" y="172"/>
                    <a:pt x="58" y="172"/>
                    <a:pt x="58" y="172"/>
                  </a:cubicBezTo>
                  <a:cubicBezTo>
                    <a:pt x="52" y="188"/>
                    <a:pt x="46" y="199"/>
                    <a:pt x="28" y="199"/>
                  </a:cubicBezTo>
                  <a:cubicBezTo>
                    <a:pt x="27" y="199"/>
                    <a:pt x="21" y="198"/>
                    <a:pt x="20" y="198"/>
                  </a:cubicBezTo>
                  <a:cubicBezTo>
                    <a:pt x="15" y="198"/>
                    <a:pt x="9" y="202"/>
                    <a:pt x="8" y="208"/>
                  </a:cubicBezTo>
                  <a:cubicBezTo>
                    <a:pt x="6" y="214"/>
                    <a:pt x="10" y="221"/>
                    <a:pt x="16" y="223"/>
                  </a:cubicBezTo>
                  <a:cubicBezTo>
                    <a:pt x="21" y="223"/>
                    <a:pt x="26" y="224"/>
                    <a:pt x="30" y="224"/>
                  </a:cubicBezTo>
                  <a:cubicBezTo>
                    <a:pt x="63" y="224"/>
                    <a:pt x="73" y="205"/>
                    <a:pt x="84" y="178"/>
                  </a:cubicBezTo>
                  <a:cubicBezTo>
                    <a:pt x="84" y="178"/>
                    <a:pt x="143" y="31"/>
                    <a:pt x="146" y="24"/>
                  </a:cubicBezTo>
                  <a:cubicBezTo>
                    <a:pt x="146" y="23"/>
                    <a:pt x="146" y="23"/>
                    <a:pt x="147" y="22"/>
                  </a:cubicBezTo>
                  <a:close/>
                  <a:moveTo>
                    <a:pt x="250" y="134"/>
                  </a:moveTo>
                  <a:cubicBezTo>
                    <a:pt x="249" y="160"/>
                    <a:pt x="234" y="183"/>
                    <a:pt x="202" y="183"/>
                  </a:cubicBezTo>
                  <a:cubicBezTo>
                    <a:pt x="182" y="183"/>
                    <a:pt x="167" y="175"/>
                    <a:pt x="167" y="155"/>
                  </a:cubicBezTo>
                  <a:cubicBezTo>
                    <a:pt x="167" y="133"/>
                    <a:pt x="189" y="123"/>
                    <a:pt x="223" y="123"/>
                  </a:cubicBezTo>
                  <a:cubicBezTo>
                    <a:pt x="250" y="123"/>
                    <a:pt x="250" y="123"/>
                    <a:pt x="250" y="123"/>
                  </a:cubicBezTo>
                  <a:lnTo>
                    <a:pt x="250" y="134"/>
                  </a:lnTo>
                  <a:close/>
                  <a:moveTo>
                    <a:pt x="278" y="185"/>
                  </a:moveTo>
                  <a:cubicBezTo>
                    <a:pt x="278" y="185"/>
                    <a:pt x="278" y="185"/>
                    <a:pt x="278" y="185"/>
                  </a:cubicBezTo>
                  <a:cubicBezTo>
                    <a:pt x="277" y="181"/>
                    <a:pt x="277" y="177"/>
                    <a:pt x="277" y="173"/>
                  </a:cubicBezTo>
                  <a:cubicBezTo>
                    <a:pt x="277" y="104"/>
                    <a:pt x="277" y="104"/>
                    <a:pt x="277" y="104"/>
                  </a:cubicBezTo>
                  <a:cubicBezTo>
                    <a:pt x="277" y="58"/>
                    <a:pt x="257" y="35"/>
                    <a:pt x="209" y="35"/>
                  </a:cubicBezTo>
                  <a:cubicBezTo>
                    <a:pt x="190" y="35"/>
                    <a:pt x="171" y="41"/>
                    <a:pt x="155" y="52"/>
                  </a:cubicBezTo>
                  <a:cubicBezTo>
                    <a:pt x="151" y="56"/>
                    <a:pt x="150" y="63"/>
                    <a:pt x="154" y="68"/>
                  </a:cubicBezTo>
                  <a:cubicBezTo>
                    <a:pt x="158" y="74"/>
                    <a:pt x="166" y="75"/>
                    <a:pt x="171" y="71"/>
                  </a:cubicBezTo>
                  <a:cubicBezTo>
                    <a:pt x="171" y="71"/>
                    <a:pt x="171" y="71"/>
                    <a:pt x="172" y="71"/>
                  </a:cubicBezTo>
                  <a:cubicBezTo>
                    <a:pt x="172" y="71"/>
                    <a:pt x="172" y="71"/>
                    <a:pt x="172" y="71"/>
                  </a:cubicBezTo>
                  <a:cubicBezTo>
                    <a:pt x="183" y="64"/>
                    <a:pt x="197" y="60"/>
                    <a:pt x="210" y="60"/>
                  </a:cubicBezTo>
                  <a:cubicBezTo>
                    <a:pt x="235" y="60"/>
                    <a:pt x="250" y="72"/>
                    <a:pt x="250" y="96"/>
                  </a:cubicBezTo>
                  <a:cubicBezTo>
                    <a:pt x="250" y="101"/>
                    <a:pt x="250" y="101"/>
                    <a:pt x="250" y="101"/>
                  </a:cubicBezTo>
                  <a:cubicBezTo>
                    <a:pt x="240" y="101"/>
                    <a:pt x="240" y="101"/>
                    <a:pt x="240" y="101"/>
                  </a:cubicBezTo>
                  <a:cubicBezTo>
                    <a:pt x="200" y="101"/>
                    <a:pt x="138" y="104"/>
                    <a:pt x="138" y="157"/>
                  </a:cubicBezTo>
                  <a:cubicBezTo>
                    <a:pt x="138" y="189"/>
                    <a:pt x="165" y="205"/>
                    <a:pt x="198" y="205"/>
                  </a:cubicBezTo>
                  <a:cubicBezTo>
                    <a:pt x="223" y="205"/>
                    <a:pt x="240" y="194"/>
                    <a:pt x="251" y="177"/>
                  </a:cubicBezTo>
                  <a:cubicBezTo>
                    <a:pt x="252" y="177"/>
                    <a:pt x="252" y="177"/>
                    <a:pt x="252" y="177"/>
                  </a:cubicBezTo>
                  <a:cubicBezTo>
                    <a:pt x="252" y="181"/>
                    <a:pt x="252" y="185"/>
                    <a:pt x="252" y="190"/>
                  </a:cubicBezTo>
                  <a:cubicBezTo>
                    <a:pt x="253" y="197"/>
                    <a:pt x="260" y="201"/>
                    <a:pt x="267" y="200"/>
                  </a:cubicBezTo>
                  <a:cubicBezTo>
                    <a:pt x="274" y="199"/>
                    <a:pt x="279" y="193"/>
                    <a:pt x="278" y="186"/>
                  </a:cubicBezTo>
                  <a:cubicBezTo>
                    <a:pt x="278" y="186"/>
                    <a:pt x="278" y="185"/>
                    <a:pt x="278" y="185"/>
                  </a:cubicBezTo>
                </a:path>
              </a:pathLst>
            </a:custGeom>
            <a:solidFill>
              <a:srgbClr val="009AC7"/>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sz="1800" dirty="0">
                <a:solidFill>
                  <a:srgbClr val="808084"/>
                </a:solidFill>
              </a:endParaRPr>
            </a:p>
          </p:txBody>
        </p:sp>
        <p:sp>
          <p:nvSpPr>
            <p:cNvPr id="11" name="Freeform 7"/>
            <p:cNvSpPr>
              <a:spLocks/>
            </p:cNvSpPr>
            <p:nvPr/>
          </p:nvSpPr>
          <p:spPr bwMode="auto">
            <a:xfrm>
              <a:off x="7324984" y="1756956"/>
              <a:ext cx="179569" cy="119360"/>
            </a:xfrm>
            <a:custGeom>
              <a:avLst/>
              <a:gdLst>
                <a:gd name="T0" fmla="*/ 58 w 72"/>
                <a:gd name="T1" fmla="*/ 48 h 48"/>
                <a:gd name="T2" fmla="*/ 58 w 72"/>
                <a:gd name="T3" fmla="*/ 48 h 48"/>
                <a:gd name="T4" fmla="*/ 54 w 72"/>
                <a:gd name="T5" fmla="*/ 48 h 48"/>
                <a:gd name="T6" fmla="*/ 52 w 72"/>
                <a:gd name="T7" fmla="*/ 47 h 48"/>
                <a:gd name="T8" fmla="*/ 0 w 72"/>
                <a:gd name="T9" fmla="*/ 4 h 48"/>
                <a:gd name="T10" fmla="*/ 1 w 72"/>
                <a:gd name="T11" fmla="*/ 1 h 48"/>
                <a:gd name="T12" fmla="*/ 5 w 72"/>
                <a:gd name="T13" fmla="*/ 0 h 48"/>
                <a:gd name="T14" fmla="*/ 65 w 72"/>
                <a:gd name="T15" fmla="*/ 25 h 48"/>
                <a:gd name="T16" fmla="*/ 69 w 72"/>
                <a:gd name="T17" fmla="*/ 42 h 48"/>
                <a:gd name="T18" fmla="*/ 58 w 72"/>
                <a:gd name="T19"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2" h="48">
                  <a:moveTo>
                    <a:pt x="58" y="48"/>
                  </a:moveTo>
                  <a:cubicBezTo>
                    <a:pt x="58" y="48"/>
                    <a:pt x="58" y="48"/>
                    <a:pt x="58" y="48"/>
                  </a:cubicBezTo>
                  <a:cubicBezTo>
                    <a:pt x="56" y="48"/>
                    <a:pt x="55" y="48"/>
                    <a:pt x="54" y="48"/>
                  </a:cubicBezTo>
                  <a:cubicBezTo>
                    <a:pt x="52" y="47"/>
                    <a:pt x="52" y="47"/>
                    <a:pt x="52" y="47"/>
                  </a:cubicBezTo>
                  <a:cubicBezTo>
                    <a:pt x="48" y="45"/>
                    <a:pt x="0" y="12"/>
                    <a:pt x="0" y="4"/>
                  </a:cubicBezTo>
                  <a:cubicBezTo>
                    <a:pt x="0" y="3"/>
                    <a:pt x="0" y="2"/>
                    <a:pt x="1" y="1"/>
                  </a:cubicBezTo>
                  <a:cubicBezTo>
                    <a:pt x="2" y="0"/>
                    <a:pt x="3" y="0"/>
                    <a:pt x="5" y="0"/>
                  </a:cubicBezTo>
                  <a:cubicBezTo>
                    <a:pt x="16" y="0"/>
                    <a:pt x="47" y="15"/>
                    <a:pt x="65" y="25"/>
                  </a:cubicBezTo>
                  <a:cubicBezTo>
                    <a:pt x="71" y="29"/>
                    <a:pt x="72" y="37"/>
                    <a:pt x="69" y="42"/>
                  </a:cubicBezTo>
                  <a:cubicBezTo>
                    <a:pt x="66" y="46"/>
                    <a:pt x="62" y="48"/>
                    <a:pt x="58" y="48"/>
                  </a:cubicBezTo>
                </a:path>
              </a:pathLst>
            </a:custGeom>
            <a:solidFill>
              <a:srgbClr val="009AC7"/>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sz="1800" dirty="0">
                <a:solidFill>
                  <a:srgbClr val="808084"/>
                </a:solidFill>
              </a:endParaRPr>
            </a:p>
          </p:txBody>
        </p:sp>
        <p:sp>
          <p:nvSpPr>
            <p:cNvPr id="12" name="Freeform 8"/>
            <p:cNvSpPr>
              <a:spLocks/>
            </p:cNvSpPr>
            <p:nvPr/>
          </p:nvSpPr>
          <p:spPr bwMode="auto">
            <a:xfrm>
              <a:off x="7324984" y="1509785"/>
              <a:ext cx="179569" cy="122529"/>
            </a:xfrm>
            <a:custGeom>
              <a:avLst/>
              <a:gdLst>
                <a:gd name="T0" fmla="*/ 5 w 72"/>
                <a:gd name="T1" fmla="*/ 49 h 49"/>
                <a:gd name="T2" fmla="*/ 5 w 72"/>
                <a:gd name="T3" fmla="*/ 49 h 49"/>
                <a:gd name="T4" fmla="*/ 1 w 72"/>
                <a:gd name="T5" fmla="*/ 48 h 49"/>
                <a:gd name="T6" fmla="*/ 0 w 72"/>
                <a:gd name="T7" fmla="*/ 45 h 49"/>
                <a:gd name="T8" fmla="*/ 52 w 72"/>
                <a:gd name="T9" fmla="*/ 2 h 49"/>
                <a:gd name="T10" fmla="*/ 54 w 72"/>
                <a:gd name="T11" fmla="*/ 1 h 49"/>
                <a:gd name="T12" fmla="*/ 58 w 72"/>
                <a:gd name="T13" fmla="*/ 0 h 49"/>
                <a:gd name="T14" fmla="*/ 69 w 72"/>
                <a:gd name="T15" fmla="*/ 6 h 49"/>
                <a:gd name="T16" fmla="*/ 66 w 72"/>
                <a:gd name="T17" fmla="*/ 24 h 49"/>
                <a:gd name="T18" fmla="*/ 5 w 72"/>
                <a:gd name="T19"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2" h="49">
                  <a:moveTo>
                    <a:pt x="5" y="49"/>
                  </a:moveTo>
                  <a:cubicBezTo>
                    <a:pt x="5" y="49"/>
                    <a:pt x="5" y="49"/>
                    <a:pt x="5" y="49"/>
                  </a:cubicBezTo>
                  <a:cubicBezTo>
                    <a:pt x="3" y="49"/>
                    <a:pt x="2" y="48"/>
                    <a:pt x="1" y="48"/>
                  </a:cubicBezTo>
                  <a:cubicBezTo>
                    <a:pt x="0" y="47"/>
                    <a:pt x="0" y="46"/>
                    <a:pt x="0" y="45"/>
                  </a:cubicBezTo>
                  <a:cubicBezTo>
                    <a:pt x="0" y="36"/>
                    <a:pt x="48" y="4"/>
                    <a:pt x="52" y="2"/>
                  </a:cubicBezTo>
                  <a:cubicBezTo>
                    <a:pt x="54" y="1"/>
                    <a:pt x="54" y="1"/>
                    <a:pt x="54" y="1"/>
                  </a:cubicBezTo>
                  <a:cubicBezTo>
                    <a:pt x="55" y="1"/>
                    <a:pt x="56" y="0"/>
                    <a:pt x="58" y="0"/>
                  </a:cubicBezTo>
                  <a:cubicBezTo>
                    <a:pt x="62" y="0"/>
                    <a:pt x="66" y="3"/>
                    <a:pt x="69" y="6"/>
                  </a:cubicBezTo>
                  <a:cubicBezTo>
                    <a:pt x="72" y="12"/>
                    <a:pt x="71" y="19"/>
                    <a:pt x="66" y="24"/>
                  </a:cubicBezTo>
                  <a:cubicBezTo>
                    <a:pt x="47" y="34"/>
                    <a:pt x="16" y="49"/>
                    <a:pt x="5" y="49"/>
                  </a:cubicBezTo>
                </a:path>
              </a:pathLst>
            </a:custGeom>
            <a:solidFill>
              <a:srgbClr val="009AC7"/>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sz="1800" dirty="0">
                <a:solidFill>
                  <a:srgbClr val="808084"/>
                </a:solidFill>
              </a:endParaRPr>
            </a:p>
          </p:txBody>
        </p:sp>
        <p:sp>
          <p:nvSpPr>
            <p:cNvPr id="13" name="Freeform 9"/>
            <p:cNvSpPr>
              <a:spLocks/>
            </p:cNvSpPr>
            <p:nvPr/>
          </p:nvSpPr>
          <p:spPr bwMode="auto">
            <a:xfrm>
              <a:off x="7364067" y="1659778"/>
              <a:ext cx="199638" cy="64433"/>
            </a:xfrm>
            <a:custGeom>
              <a:avLst/>
              <a:gdLst>
                <a:gd name="T0" fmla="*/ 68 w 80"/>
                <a:gd name="T1" fmla="*/ 26 h 26"/>
                <a:gd name="T2" fmla="*/ 68 w 80"/>
                <a:gd name="T3" fmla="*/ 26 h 26"/>
                <a:gd name="T4" fmla="*/ 0 w 80"/>
                <a:gd name="T5" fmla="*/ 16 h 26"/>
                <a:gd name="T6" fmla="*/ 1 w 80"/>
                <a:gd name="T7" fmla="*/ 13 h 26"/>
                <a:gd name="T8" fmla="*/ 67 w 80"/>
                <a:gd name="T9" fmla="*/ 0 h 26"/>
                <a:gd name="T10" fmla="*/ 69 w 80"/>
                <a:gd name="T11" fmla="*/ 0 h 26"/>
                <a:gd name="T12" fmla="*/ 79 w 80"/>
                <a:gd name="T13" fmla="*/ 12 h 26"/>
                <a:gd name="T14" fmla="*/ 69 w 80"/>
                <a:gd name="T15" fmla="*/ 26 h 26"/>
                <a:gd name="T16" fmla="*/ 68 w 80"/>
                <a:gd name="T17"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26">
                  <a:moveTo>
                    <a:pt x="68" y="26"/>
                  </a:moveTo>
                  <a:cubicBezTo>
                    <a:pt x="68" y="26"/>
                    <a:pt x="68" y="26"/>
                    <a:pt x="68" y="26"/>
                  </a:cubicBezTo>
                  <a:cubicBezTo>
                    <a:pt x="68" y="26"/>
                    <a:pt x="5" y="26"/>
                    <a:pt x="0" y="16"/>
                  </a:cubicBezTo>
                  <a:cubicBezTo>
                    <a:pt x="0" y="15"/>
                    <a:pt x="0" y="14"/>
                    <a:pt x="1" y="13"/>
                  </a:cubicBezTo>
                  <a:cubicBezTo>
                    <a:pt x="5" y="6"/>
                    <a:pt x="63" y="0"/>
                    <a:pt x="67" y="0"/>
                  </a:cubicBezTo>
                  <a:cubicBezTo>
                    <a:pt x="69" y="0"/>
                    <a:pt x="69" y="0"/>
                    <a:pt x="69" y="0"/>
                  </a:cubicBezTo>
                  <a:cubicBezTo>
                    <a:pt x="75" y="2"/>
                    <a:pt x="79" y="7"/>
                    <a:pt x="79" y="12"/>
                  </a:cubicBezTo>
                  <a:cubicBezTo>
                    <a:pt x="80" y="19"/>
                    <a:pt x="75" y="25"/>
                    <a:pt x="69" y="26"/>
                  </a:cubicBezTo>
                  <a:lnTo>
                    <a:pt x="68" y="26"/>
                  </a:lnTo>
                  <a:close/>
                </a:path>
              </a:pathLst>
            </a:custGeom>
            <a:solidFill>
              <a:srgbClr val="009AC7"/>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sz="1800" dirty="0">
                <a:solidFill>
                  <a:srgbClr val="808084"/>
                </a:solidFill>
              </a:endParaRPr>
            </a:p>
          </p:txBody>
        </p:sp>
      </p:grpSp>
      <p:sp>
        <p:nvSpPr>
          <p:cNvPr id="2" name="Title 1"/>
          <p:cNvSpPr>
            <a:spLocks noGrp="1"/>
          </p:cNvSpPr>
          <p:nvPr userDrawn="1">
            <p:ph type="ctrTitle" hasCustomPrompt="1"/>
          </p:nvPr>
        </p:nvSpPr>
        <p:spPr>
          <a:xfrm>
            <a:off x="914401" y="2657475"/>
            <a:ext cx="10363200" cy="942976"/>
          </a:xfrm>
        </p:spPr>
        <p:txBody>
          <a:bodyPr>
            <a:noAutofit/>
          </a:bodyPr>
          <a:lstStyle>
            <a:lvl1pPr marL="0" algn="ctr" defTabSz="1218581" rtl="0" eaLnBrk="1" latinLnBrk="0" hangingPunct="1">
              <a:lnSpc>
                <a:spcPct val="85000"/>
              </a:lnSpc>
              <a:defRPr lang="en-US" sz="6000" b="1" kern="1200" spc="-300" dirty="0">
                <a:solidFill>
                  <a:srgbClr val="46494C"/>
                </a:solidFill>
                <a:latin typeface="Arial" pitchFamily="34" charset="0"/>
                <a:ea typeface="+mn-ea"/>
                <a:cs typeface="Arial" pitchFamily="34" charset="0"/>
              </a:defRPr>
            </a:lvl1pPr>
          </a:lstStyle>
          <a:p>
            <a:r>
              <a:rPr lang="en-US" dirty="0" smtClean="0"/>
              <a:t>Click to edit title style</a:t>
            </a:r>
            <a:endParaRPr lang="en-US" dirty="0"/>
          </a:p>
        </p:txBody>
      </p:sp>
      <p:sp>
        <p:nvSpPr>
          <p:cNvPr id="3" name="Subtitle 2"/>
          <p:cNvSpPr>
            <a:spLocks noGrp="1"/>
          </p:cNvSpPr>
          <p:nvPr userDrawn="1">
            <p:ph type="subTitle" idx="1"/>
          </p:nvPr>
        </p:nvSpPr>
        <p:spPr>
          <a:xfrm>
            <a:off x="1828800" y="3727451"/>
            <a:ext cx="8534401" cy="485775"/>
          </a:xfrm>
        </p:spPr>
        <p:txBody>
          <a:bodyPr>
            <a:noAutofit/>
          </a:bodyPr>
          <a:lstStyle>
            <a:lvl1pPr marL="0" indent="0" algn="ctr">
              <a:buNone/>
              <a:defRPr sz="30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Tree>
    <p:extLst>
      <p:ext uri="{BB962C8B-B14F-4D97-AF65-F5344CB8AC3E}">
        <p14:creationId xmlns:p14="http://schemas.microsoft.com/office/powerpoint/2010/main" val="324763920"/>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2"/>
            <a:ext cx="103632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Tree>
    <p:extLst>
      <p:ext uri="{BB962C8B-B14F-4D97-AF65-F5344CB8AC3E}">
        <p14:creationId xmlns:p14="http://schemas.microsoft.com/office/powerpoint/2010/main" val="231602422"/>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11/9/15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3119237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780821396"/>
      </p:ext>
    </p:extLst>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711645630"/>
      </p:ext>
    </p:extLst>
  </p:cSld>
  <p:clrMapOvr>
    <a:masterClrMapping/>
  </p:clrMapOvr>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17679292"/>
      </p:ext>
    </p:extLst>
  </p:cSld>
  <p:clrMapOvr>
    <a:masterClrMapping/>
  </p:clrMapOvr>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2" name="Rectangle 1"/>
          <p:cNvSpPr/>
          <p:nvPr userDrawn="1"/>
        </p:nvSpPr>
        <p:spPr>
          <a:xfrm>
            <a:off x="4" y="0"/>
            <a:ext cx="12192000" cy="6858000"/>
          </a:xfrm>
          <a:prstGeom prst="rect">
            <a:avLst/>
          </a:prstGeom>
          <a:gradFill flip="none" rotWithShape="1">
            <a:gsLst>
              <a:gs pos="0">
                <a:srgbClr val="E2E6EE"/>
              </a:gs>
              <a:gs pos="43000">
                <a:sysClr val="window" lastClr="FFFFFF"/>
              </a:gs>
            </a:gsLst>
            <a:lin ang="16200000" scaled="1"/>
            <a:tileRect/>
          </a:gradFill>
          <a:ln w="25400" cap="flat" cmpd="sng" algn="ctr">
            <a:noFill/>
            <a:prstDash val="solid"/>
          </a:ln>
          <a:effectLst/>
        </p:spPr>
        <p:txBody>
          <a:bodyPr lIns="91412" tIns="45707" rIns="91412" bIns="45707" rtlCol="0" anchor="ctr"/>
          <a:lstStyle/>
          <a:p>
            <a:pPr algn="ctr" defTabSz="914133">
              <a:defRPr/>
            </a:pPr>
            <a:endParaRPr lang="en-US" sz="1900" kern="0">
              <a:solidFill>
                <a:prstClr val="white"/>
              </a:solidFill>
              <a:latin typeface="Calibri"/>
            </a:endParaRPr>
          </a:p>
        </p:txBody>
      </p:sp>
    </p:spTree>
    <p:extLst>
      <p:ext uri="{BB962C8B-B14F-4D97-AF65-F5344CB8AC3E}">
        <p14:creationId xmlns:p14="http://schemas.microsoft.com/office/powerpoint/2010/main" val="1253207672"/>
      </p:ext>
    </p:extLst>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Embed Video">
    <p:spTree>
      <p:nvGrpSpPr>
        <p:cNvPr id="1" name=""/>
        <p:cNvGrpSpPr/>
        <p:nvPr/>
      </p:nvGrpSpPr>
      <p:grpSpPr>
        <a:xfrm>
          <a:off x="0" y="0"/>
          <a:ext cx="0" cy="0"/>
          <a:chOff x="0" y="0"/>
          <a:chExt cx="0" cy="0"/>
        </a:xfrm>
      </p:grpSpPr>
      <p:sp>
        <p:nvSpPr>
          <p:cNvPr id="4" name="Rectangle 3"/>
          <p:cNvSpPr/>
          <p:nvPr userDrawn="1"/>
        </p:nvSpPr>
        <p:spPr>
          <a:xfrm>
            <a:off x="1" y="0"/>
            <a:ext cx="12192000" cy="6858000"/>
          </a:xfrm>
          <a:prstGeom prst="rect">
            <a:avLst/>
          </a:prstGeom>
          <a:gradFill flip="none" rotWithShape="1">
            <a:gsLst>
              <a:gs pos="0">
                <a:srgbClr val="E2E6EE"/>
              </a:gs>
              <a:gs pos="43000">
                <a:sysClr val="window" lastClr="FFFFFF"/>
              </a:gs>
            </a:gsLst>
            <a:lin ang="16200000" scaled="1"/>
            <a:tileRect/>
          </a:gradFill>
          <a:ln w="25400" cap="flat" cmpd="sng" algn="ctr">
            <a:noFill/>
            <a:prstDash val="solid"/>
          </a:ln>
          <a:effectLst/>
        </p:spPr>
        <p:txBody>
          <a:bodyPr lIns="91412" tIns="45707" rIns="91412" bIns="45707" rtlCol="0" anchor="ctr"/>
          <a:lstStyle/>
          <a:p>
            <a:pPr algn="ctr" defTabSz="914133">
              <a:defRPr/>
            </a:pPr>
            <a:endParaRPr lang="en-US" sz="1900" kern="0">
              <a:solidFill>
                <a:prstClr val="white"/>
              </a:solidFill>
              <a:latin typeface="Calibri"/>
            </a:endParaRPr>
          </a:p>
        </p:txBody>
      </p:sp>
      <p:sp>
        <p:nvSpPr>
          <p:cNvPr id="5" name="Text Placeholder 2"/>
          <p:cNvSpPr>
            <a:spLocks noGrp="1"/>
          </p:cNvSpPr>
          <p:nvPr>
            <p:ph idx="10"/>
          </p:nvPr>
        </p:nvSpPr>
        <p:spPr bwMode="gray">
          <a:xfrm>
            <a:off x="1" y="0"/>
            <a:ext cx="12192000" cy="6858000"/>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5pPr marL="447544" indent="0">
              <a:buNone/>
              <a:defRPr baseline="0"/>
            </a:lvl5pPr>
          </a:lstStyle>
          <a:p>
            <a:pPr lvl="4"/>
            <a:endParaRPr lang="en-US" dirty="0" smtClean="0"/>
          </a:p>
        </p:txBody>
      </p:sp>
    </p:spTree>
    <p:extLst>
      <p:ext uri="{BB962C8B-B14F-4D97-AF65-F5344CB8AC3E}">
        <p14:creationId xmlns:p14="http://schemas.microsoft.com/office/powerpoint/2010/main" val="1414647625"/>
      </p:ext>
    </p:extLst>
  </p:cSld>
  <p:clrMapOvr>
    <a:masterClrMapping/>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Color 1 Layout">
    <p:bg>
      <p:bgPr>
        <a:solidFill>
          <a:schemeClr val="accent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512897" y="1768476"/>
            <a:ext cx="11231365" cy="1218795"/>
          </a:xfrm>
        </p:spPr>
        <p:txBody>
          <a:bodyPr/>
          <a:lstStyle>
            <a:lvl1pPr marL="0" indent="0">
              <a:buNone/>
              <a:defRPr sz="8800" i="0" spc="-100" baseline="0">
                <a:gradFill>
                  <a:gsLst>
                    <a:gs pos="0">
                      <a:schemeClr val="tx1"/>
                    </a:gs>
                    <a:gs pos="100000">
                      <a:schemeClr val="tx1"/>
                    </a:gs>
                  </a:gsLst>
                  <a:lin ang="5400000" scaled="0"/>
                </a:gradFill>
                <a:latin typeface="Segoe UI Light" pitchFamily="34" charset="0"/>
              </a:defRPr>
            </a:lvl1pPr>
          </a:lstStyle>
          <a:p>
            <a:pPr lvl="0"/>
            <a:r>
              <a:rPr lang="en-US" dirty="0" smtClean="0"/>
              <a:t>Click to edit title style</a:t>
            </a:r>
          </a:p>
        </p:txBody>
      </p:sp>
      <p:pic>
        <p:nvPicPr>
          <p:cNvPr id="7" name="Picture 2" descr="Microsoft logo and tagline"/>
          <p:cNvPicPr>
            <a:picLocks noChangeAspect="1" noChangeArrowheads="1"/>
          </p:cNvPicPr>
          <p:nvPr userDrawn="1"/>
        </p:nvPicPr>
        <p:blipFill rotWithShape="1">
          <a:blip r:embed="rId2" cstate="screen">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a:ext>
            </a:extLst>
          </a:blip>
          <a:srcRect/>
          <a:stretch/>
        </p:blipFill>
        <p:spPr bwMode="black">
          <a:xfrm>
            <a:off x="10123378" y="6307016"/>
            <a:ext cx="1870134" cy="314448"/>
          </a:xfrm>
          <a:prstGeom prst="rect">
            <a:avLst/>
          </a:prstGeom>
          <a:noFill/>
          <a:ln>
            <a:noFill/>
          </a:ln>
        </p:spPr>
      </p:pic>
      <p:sp>
        <p:nvSpPr>
          <p:cNvPr id="9" name="Text Placeholder 8"/>
          <p:cNvSpPr>
            <a:spLocks noGrp="1"/>
          </p:cNvSpPr>
          <p:nvPr>
            <p:ph type="body" sz="quarter" idx="11" hasCustomPrompt="1"/>
          </p:nvPr>
        </p:nvSpPr>
        <p:spPr>
          <a:xfrm>
            <a:off x="512897" y="3219165"/>
            <a:ext cx="7515594" cy="443198"/>
          </a:xfrm>
        </p:spPr>
        <p:txBody>
          <a:bodyPr/>
          <a:lstStyle>
            <a:lvl1pPr marL="0" indent="0">
              <a:buNone/>
              <a:defRPr spc="-100" baseline="0">
                <a:gradFill>
                  <a:gsLst>
                    <a:gs pos="0">
                      <a:schemeClr val="tx1"/>
                    </a:gs>
                    <a:gs pos="100000">
                      <a:schemeClr val="tx1"/>
                    </a:gs>
                  </a:gsLst>
                  <a:lin ang="5400000" scaled="0"/>
                </a:gradFill>
                <a:latin typeface="Segoe UI Light" pitchFamily="34" charset="0"/>
              </a:defRPr>
            </a:lvl1pPr>
          </a:lstStyle>
          <a:p>
            <a:pPr lvl="0"/>
            <a:r>
              <a:rPr lang="en-US" dirty="0" smtClean="0"/>
              <a:t>Speaker Title</a:t>
            </a:r>
            <a:endParaRPr lang="en-US" dirty="0"/>
          </a:p>
        </p:txBody>
      </p:sp>
    </p:spTree>
    <p:extLst>
      <p:ext uri="{BB962C8B-B14F-4D97-AF65-F5344CB8AC3E}">
        <p14:creationId xmlns:p14="http://schemas.microsoft.com/office/powerpoint/2010/main" val="1782280524"/>
      </p:ext>
    </p:extLst>
  </p:cSld>
  <p:clrMapOvr>
    <a:masterClrMapping/>
  </p:clrMapOvr>
  <p:transition>
    <p:fade/>
  </p:transition>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Blank Color 1 Layout">
    <p:bg>
      <p:bgPr>
        <a:solidFill>
          <a:schemeClr val="accent2"/>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512897" y="1768476"/>
            <a:ext cx="11231365" cy="1218795"/>
          </a:xfrm>
        </p:spPr>
        <p:txBody>
          <a:bodyPr/>
          <a:lstStyle>
            <a:lvl1pPr marL="0" indent="0">
              <a:buNone/>
              <a:defRPr sz="8800" i="0" spc="-100" baseline="0">
                <a:gradFill>
                  <a:gsLst>
                    <a:gs pos="0">
                      <a:schemeClr val="tx1"/>
                    </a:gs>
                    <a:gs pos="100000">
                      <a:schemeClr val="tx1"/>
                    </a:gs>
                  </a:gsLst>
                  <a:lin ang="5400000" scaled="0"/>
                </a:gradFill>
                <a:latin typeface="Segoe UI Light" pitchFamily="34" charset="0"/>
              </a:defRPr>
            </a:lvl1pPr>
          </a:lstStyle>
          <a:p>
            <a:pPr lvl="0"/>
            <a:r>
              <a:rPr lang="en-US" dirty="0" smtClean="0"/>
              <a:t>Click to edit title style</a:t>
            </a:r>
          </a:p>
        </p:txBody>
      </p:sp>
      <p:pic>
        <p:nvPicPr>
          <p:cNvPr id="3" name="Picture 2" descr="Microsoft logo and tagline"/>
          <p:cNvPicPr>
            <a:picLocks noChangeAspect="1" noChangeArrowheads="1"/>
          </p:cNvPicPr>
          <p:nvPr userDrawn="1"/>
        </p:nvPicPr>
        <p:blipFill rotWithShape="1">
          <a:blip r:embed="rId2" cstate="screen">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a:ext>
            </a:extLst>
          </a:blip>
          <a:srcRect/>
          <a:stretch/>
        </p:blipFill>
        <p:spPr bwMode="black">
          <a:xfrm>
            <a:off x="10123378" y="6307016"/>
            <a:ext cx="1870134" cy="314448"/>
          </a:xfrm>
          <a:prstGeom prst="rect">
            <a:avLst/>
          </a:prstGeom>
          <a:noFill/>
          <a:ln>
            <a:noFill/>
          </a:ln>
        </p:spPr>
      </p:pic>
      <p:sp>
        <p:nvSpPr>
          <p:cNvPr id="4" name="Text Placeholder 8"/>
          <p:cNvSpPr>
            <a:spLocks noGrp="1"/>
          </p:cNvSpPr>
          <p:nvPr>
            <p:ph type="body" sz="quarter" idx="11" hasCustomPrompt="1"/>
          </p:nvPr>
        </p:nvSpPr>
        <p:spPr>
          <a:xfrm>
            <a:off x="512897" y="3219165"/>
            <a:ext cx="7515594" cy="443198"/>
          </a:xfrm>
        </p:spPr>
        <p:txBody>
          <a:bodyPr/>
          <a:lstStyle>
            <a:lvl1pPr marL="0" indent="0">
              <a:buNone/>
              <a:defRPr lang="en-US" sz="3200" kern="1200" spc="-100" baseline="0" dirty="0">
                <a:gradFill>
                  <a:gsLst>
                    <a:gs pos="0">
                      <a:schemeClr val="tx1"/>
                    </a:gs>
                    <a:gs pos="100000">
                      <a:schemeClr val="tx1"/>
                    </a:gs>
                  </a:gsLst>
                  <a:lin ang="5400000" scaled="0"/>
                </a:gradFill>
                <a:latin typeface="Segoe UI Light" pitchFamily="34" charset="0"/>
                <a:ea typeface="+mn-ea"/>
                <a:cs typeface="+mn-cs"/>
              </a:defRPr>
            </a:lvl1pPr>
          </a:lstStyle>
          <a:p>
            <a:pPr marL="0" lvl="0" indent="0" algn="l" defTabSz="914363" rtl="0" eaLnBrk="1" latinLnBrk="0" hangingPunct="1">
              <a:lnSpc>
                <a:spcPct val="90000"/>
              </a:lnSpc>
              <a:spcBef>
                <a:spcPct val="20000"/>
              </a:spcBef>
              <a:buSzPct val="90000"/>
              <a:buFont typeface="Arial" pitchFamily="34" charset="0"/>
              <a:buNone/>
            </a:pPr>
            <a:r>
              <a:rPr lang="en-US" dirty="0" smtClean="0"/>
              <a:t>Speaker Title</a:t>
            </a:r>
            <a:endParaRPr lang="en-US" dirty="0"/>
          </a:p>
        </p:txBody>
      </p:sp>
    </p:spTree>
    <p:extLst>
      <p:ext uri="{BB962C8B-B14F-4D97-AF65-F5344CB8AC3E}">
        <p14:creationId xmlns:p14="http://schemas.microsoft.com/office/powerpoint/2010/main" val="524688209"/>
      </p:ext>
    </p:extLst>
  </p:cSld>
  <p:clrMapOvr>
    <a:masterClrMapping/>
  </p:clrMapOvr>
  <p:transition>
    <p:fade/>
  </p:transition>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_Blank Color 1 Layout">
    <p:bg>
      <p:bgPr>
        <a:solidFill>
          <a:schemeClr val="accent3"/>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512897" y="1768476"/>
            <a:ext cx="11231365" cy="1218795"/>
          </a:xfrm>
        </p:spPr>
        <p:txBody>
          <a:bodyPr/>
          <a:lstStyle>
            <a:lvl1pPr marL="0" indent="0">
              <a:buNone/>
              <a:defRPr lang="en-US" sz="8800" i="0" kern="1200" spc="-100" baseline="0" dirty="0" smtClean="0">
                <a:gradFill>
                  <a:gsLst>
                    <a:gs pos="0">
                      <a:schemeClr val="tx1"/>
                    </a:gs>
                    <a:gs pos="100000">
                      <a:schemeClr val="tx1"/>
                    </a:gs>
                  </a:gsLst>
                  <a:lin ang="5400000" scaled="0"/>
                </a:gradFill>
                <a:latin typeface="Segoe UI Light" pitchFamily="34" charset="0"/>
                <a:ea typeface="+mn-ea"/>
                <a:cs typeface="+mn-cs"/>
              </a:defRPr>
            </a:lvl1pPr>
          </a:lstStyle>
          <a:p>
            <a:pPr marL="0" lvl="0" indent="0" algn="l" defTabSz="914363" rtl="0" eaLnBrk="1" latinLnBrk="0" hangingPunct="1">
              <a:lnSpc>
                <a:spcPct val="90000"/>
              </a:lnSpc>
              <a:spcBef>
                <a:spcPct val="20000"/>
              </a:spcBef>
              <a:buSzPct val="90000"/>
              <a:buFont typeface="Arial" pitchFamily="34" charset="0"/>
              <a:buNone/>
            </a:pPr>
            <a:r>
              <a:rPr lang="en-US" dirty="0" smtClean="0"/>
              <a:t>Click to edit title style</a:t>
            </a:r>
          </a:p>
        </p:txBody>
      </p:sp>
      <p:pic>
        <p:nvPicPr>
          <p:cNvPr id="3" name="Picture 2" descr="Microsoft logo and tagline"/>
          <p:cNvPicPr>
            <a:picLocks noChangeAspect="1" noChangeArrowheads="1"/>
          </p:cNvPicPr>
          <p:nvPr userDrawn="1"/>
        </p:nvPicPr>
        <p:blipFill rotWithShape="1">
          <a:blip r:embed="rId2" cstate="screen">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a:ext>
            </a:extLst>
          </a:blip>
          <a:srcRect/>
          <a:stretch/>
        </p:blipFill>
        <p:spPr bwMode="black">
          <a:xfrm>
            <a:off x="10123378" y="6307016"/>
            <a:ext cx="1870134" cy="314448"/>
          </a:xfrm>
          <a:prstGeom prst="rect">
            <a:avLst/>
          </a:prstGeom>
          <a:noFill/>
          <a:ln>
            <a:noFill/>
          </a:ln>
        </p:spPr>
      </p:pic>
      <p:sp>
        <p:nvSpPr>
          <p:cNvPr id="4" name="Text Placeholder 8"/>
          <p:cNvSpPr>
            <a:spLocks noGrp="1"/>
          </p:cNvSpPr>
          <p:nvPr>
            <p:ph type="body" sz="quarter" idx="11" hasCustomPrompt="1"/>
          </p:nvPr>
        </p:nvSpPr>
        <p:spPr>
          <a:xfrm>
            <a:off x="512897" y="3219165"/>
            <a:ext cx="7515594" cy="443198"/>
          </a:xfrm>
        </p:spPr>
        <p:txBody>
          <a:bodyPr/>
          <a:lstStyle>
            <a:lvl1pPr marL="0" indent="0">
              <a:buNone/>
              <a:defRPr lang="en-US" sz="3200" kern="1200" spc="-100" baseline="0" dirty="0">
                <a:gradFill>
                  <a:gsLst>
                    <a:gs pos="0">
                      <a:schemeClr val="tx1"/>
                    </a:gs>
                    <a:gs pos="100000">
                      <a:schemeClr val="tx1"/>
                    </a:gs>
                  </a:gsLst>
                  <a:lin ang="5400000" scaled="0"/>
                </a:gradFill>
                <a:latin typeface="Segoe UI Light" pitchFamily="34" charset="0"/>
                <a:ea typeface="+mn-ea"/>
                <a:cs typeface="+mn-cs"/>
              </a:defRPr>
            </a:lvl1pPr>
          </a:lstStyle>
          <a:p>
            <a:pPr marL="0" lvl="0" indent="0" algn="l" defTabSz="914363" rtl="0" eaLnBrk="1" latinLnBrk="0" hangingPunct="1">
              <a:lnSpc>
                <a:spcPct val="90000"/>
              </a:lnSpc>
              <a:spcBef>
                <a:spcPct val="20000"/>
              </a:spcBef>
              <a:buSzPct val="90000"/>
              <a:buFont typeface="Arial" pitchFamily="34" charset="0"/>
              <a:buNone/>
            </a:pPr>
            <a:r>
              <a:rPr lang="en-US" dirty="0" smtClean="0"/>
              <a:t>Speaker Title</a:t>
            </a:r>
            <a:endParaRPr lang="en-US" dirty="0"/>
          </a:p>
        </p:txBody>
      </p:sp>
    </p:spTree>
    <p:extLst>
      <p:ext uri="{BB962C8B-B14F-4D97-AF65-F5344CB8AC3E}">
        <p14:creationId xmlns:p14="http://schemas.microsoft.com/office/powerpoint/2010/main" val="1566288819"/>
      </p:ext>
    </p:extLst>
  </p:cSld>
  <p:clrMapOvr>
    <a:masterClrMapping/>
  </p:clrMapOvr>
  <p:transition>
    <p:fade/>
  </p:transition>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3_Blank Color 1 Layout">
    <p:bg>
      <p:bgPr>
        <a:solidFill>
          <a:schemeClr val="accent6"/>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512897" y="1768476"/>
            <a:ext cx="11231365" cy="1218795"/>
          </a:xfrm>
        </p:spPr>
        <p:txBody>
          <a:bodyPr/>
          <a:lstStyle>
            <a:lvl1pPr marL="0" indent="0">
              <a:buNone/>
              <a:defRPr lang="en-US" sz="8800" i="0" kern="1200" spc="-100" baseline="0" dirty="0" smtClean="0">
                <a:gradFill>
                  <a:gsLst>
                    <a:gs pos="0">
                      <a:schemeClr val="tx1"/>
                    </a:gs>
                    <a:gs pos="100000">
                      <a:schemeClr val="tx1"/>
                    </a:gs>
                  </a:gsLst>
                  <a:lin ang="5400000" scaled="0"/>
                </a:gradFill>
                <a:latin typeface="Segoe UI Light" pitchFamily="34" charset="0"/>
                <a:ea typeface="+mn-ea"/>
                <a:cs typeface="+mn-cs"/>
              </a:defRPr>
            </a:lvl1pPr>
          </a:lstStyle>
          <a:p>
            <a:pPr marL="0" lvl="0" indent="0" algn="l" defTabSz="914363" rtl="0" eaLnBrk="1" latinLnBrk="0" hangingPunct="1">
              <a:lnSpc>
                <a:spcPct val="90000"/>
              </a:lnSpc>
              <a:spcBef>
                <a:spcPct val="20000"/>
              </a:spcBef>
              <a:buSzPct val="90000"/>
              <a:buFont typeface="Arial" pitchFamily="34" charset="0"/>
              <a:buNone/>
            </a:pPr>
            <a:r>
              <a:rPr lang="en-US" dirty="0" smtClean="0"/>
              <a:t>Click to edit title style</a:t>
            </a:r>
          </a:p>
        </p:txBody>
      </p:sp>
      <p:pic>
        <p:nvPicPr>
          <p:cNvPr id="3" name="Picture 2" descr="Microsoft logo and tagline"/>
          <p:cNvPicPr>
            <a:picLocks noChangeAspect="1" noChangeArrowheads="1"/>
          </p:cNvPicPr>
          <p:nvPr userDrawn="1"/>
        </p:nvPicPr>
        <p:blipFill rotWithShape="1">
          <a:blip r:embed="rId2" cstate="screen">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a:ext>
            </a:extLst>
          </a:blip>
          <a:srcRect/>
          <a:stretch/>
        </p:blipFill>
        <p:spPr bwMode="black">
          <a:xfrm>
            <a:off x="10123378" y="6307016"/>
            <a:ext cx="1870134" cy="314448"/>
          </a:xfrm>
          <a:prstGeom prst="rect">
            <a:avLst/>
          </a:prstGeom>
          <a:noFill/>
          <a:ln>
            <a:noFill/>
          </a:ln>
        </p:spPr>
      </p:pic>
      <p:sp>
        <p:nvSpPr>
          <p:cNvPr id="4" name="Text Placeholder 8"/>
          <p:cNvSpPr>
            <a:spLocks noGrp="1"/>
          </p:cNvSpPr>
          <p:nvPr>
            <p:ph type="body" sz="quarter" idx="11" hasCustomPrompt="1"/>
          </p:nvPr>
        </p:nvSpPr>
        <p:spPr>
          <a:xfrm>
            <a:off x="512897" y="3219165"/>
            <a:ext cx="7515594" cy="443198"/>
          </a:xfrm>
        </p:spPr>
        <p:txBody>
          <a:bodyPr/>
          <a:lstStyle>
            <a:lvl1pPr marL="0" indent="0">
              <a:buNone/>
              <a:defRPr lang="en-US" sz="3200" kern="1200" spc="-100" baseline="0" dirty="0">
                <a:gradFill>
                  <a:gsLst>
                    <a:gs pos="0">
                      <a:schemeClr val="tx1"/>
                    </a:gs>
                    <a:gs pos="100000">
                      <a:schemeClr val="tx1"/>
                    </a:gs>
                  </a:gsLst>
                  <a:lin ang="5400000" scaled="0"/>
                </a:gradFill>
                <a:latin typeface="Segoe UI Light" pitchFamily="34" charset="0"/>
                <a:ea typeface="+mn-ea"/>
                <a:cs typeface="+mn-cs"/>
              </a:defRPr>
            </a:lvl1pPr>
          </a:lstStyle>
          <a:p>
            <a:pPr marL="0" lvl="0" indent="0" algn="l" defTabSz="914363" rtl="0" eaLnBrk="1" latinLnBrk="0" hangingPunct="1">
              <a:lnSpc>
                <a:spcPct val="90000"/>
              </a:lnSpc>
              <a:spcBef>
                <a:spcPct val="20000"/>
              </a:spcBef>
              <a:buSzPct val="90000"/>
              <a:buFont typeface="Arial" pitchFamily="34" charset="0"/>
              <a:buNone/>
            </a:pPr>
            <a:r>
              <a:rPr lang="en-US" dirty="0" smtClean="0"/>
              <a:t>Speaker Title</a:t>
            </a:r>
            <a:endParaRPr lang="en-US" dirty="0"/>
          </a:p>
        </p:txBody>
      </p:sp>
    </p:spTree>
    <p:extLst>
      <p:ext uri="{BB962C8B-B14F-4D97-AF65-F5344CB8AC3E}">
        <p14:creationId xmlns:p14="http://schemas.microsoft.com/office/powerpoint/2010/main" val="2114937732"/>
      </p:ext>
    </p:extLst>
  </p:cSld>
  <p:clrMapOvr>
    <a:masterClrMapping/>
  </p:clrMapOvr>
  <p:transition>
    <p:fade/>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4_Blank Color 1 Layout">
    <p:bg>
      <p:bgPr>
        <a:solidFill>
          <a:schemeClr val="accent5"/>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512897" y="1768476"/>
            <a:ext cx="11231365" cy="1218795"/>
          </a:xfrm>
        </p:spPr>
        <p:txBody>
          <a:bodyPr/>
          <a:lstStyle>
            <a:lvl1pPr marL="0" indent="0">
              <a:buNone/>
              <a:defRPr lang="en-US" sz="8800" i="0" kern="1200" spc="-100" baseline="0" dirty="0" smtClean="0">
                <a:gradFill>
                  <a:gsLst>
                    <a:gs pos="0">
                      <a:schemeClr val="tx1"/>
                    </a:gs>
                    <a:gs pos="100000">
                      <a:schemeClr val="tx1"/>
                    </a:gs>
                  </a:gsLst>
                  <a:lin ang="5400000" scaled="0"/>
                </a:gradFill>
                <a:latin typeface="Segoe UI Light" pitchFamily="34" charset="0"/>
                <a:ea typeface="+mn-ea"/>
                <a:cs typeface="+mn-cs"/>
              </a:defRPr>
            </a:lvl1pPr>
          </a:lstStyle>
          <a:p>
            <a:pPr marL="0" lvl="0" indent="0" algn="l" defTabSz="914363" rtl="0" eaLnBrk="1" latinLnBrk="0" hangingPunct="1">
              <a:lnSpc>
                <a:spcPct val="90000"/>
              </a:lnSpc>
              <a:spcBef>
                <a:spcPct val="20000"/>
              </a:spcBef>
              <a:buSzPct val="90000"/>
              <a:buFont typeface="Arial" pitchFamily="34" charset="0"/>
              <a:buNone/>
            </a:pPr>
            <a:r>
              <a:rPr lang="en-US" dirty="0" smtClean="0"/>
              <a:t>Click to edit title style</a:t>
            </a:r>
          </a:p>
        </p:txBody>
      </p:sp>
      <p:pic>
        <p:nvPicPr>
          <p:cNvPr id="3" name="Picture 2" descr="Microsoft logo and tagline"/>
          <p:cNvPicPr>
            <a:picLocks noChangeAspect="1" noChangeArrowheads="1"/>
          </p:cNvPicPr>
          <p:nvPr userDrawn="1"/>
        </p:nvPicPr>
        <p:blipFill rotWithShape="1">
          <a:blip r:embed="rId2" cstate="screen">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a:ext>
            </a:extLst>
          </a:blip>
          <a:srcRect/>
          <a:stretch/>
        </p:blipFill>
        <p:spPr bwMode="black">
          <a:xfrm>
            <a:off x="10123378" y="6307016"/>
            <a:ext cx="1870134" cy="314448"/>
          </a:xfrm>
          <a:prstGeom prst="rect">
            <a:avLst/>
          </a:prstGeom>
          <a:noFill/>
          <a:ln>
            <a:noFill/>
          </a:ln>
        </p:spPr>
      </p:pic>
      <p:sp>
        <p:nvSpPr>
          <p:cNvPr id="4" name="Text Placeholder 8"/>
          <p:cNvSpPr>
            <a:spLocks noGrp="1"/>
          </p:cNvSpPr>
          <p:nvPr>
            <p:ph type="body" sz="quarter" idx="11" hasCustomPrompt="1"/>
          </p:nvPr>
        </p:nvSpPr>
        <p:spPr>
          <a:xfrm>
            <a:off x="512897" y="3219165"/>
            <a:ext cx="7515594" cy="443198"/>
          </a:xfrm>
        </p:spPr>
        <p:txBody>
          <a:bodyPr/>
          <a:lstStyle>
            <a:lvl1pPr marL="0" indent="0">
              <a:buNone/>
              <a:defRPr lang="en-US" sz="3200" kern="1200" spc="-100" baseline="0" dirty="0">
                <a:gradFill>
                  <a:gsLst>
                    <a:gs pos="0">
                      <a:schemeClr val="tx1"/>
                    </a:gs>
                    <a:gs pos="100000">
                      <a:schemeClr val="tx1"/>
                    </a:gs>
                  </a:gsLst>
                  <a:lin ang="5400000" scaled="0"/>
                </a:gradFill>
                <a:latin typeface="Segoe UI Light" pitchFamily="34" charset="0"/>
                <a:ea typeface="+mn-ea"/>
                <a:cs typeface="+mn-cs"/>
              </a:defRPr>
            </a:lvl1pPr>
          </a:lstStyle>
          <a:p>
            <a:pPr marL="0" lvl="0" indent="0" algn="l" defTabSz="914363" rtl="0" eaLnBrk="1" latinLnBrk="0" hangingPunct="1">
              <a:lnSpc>
                <a:spcPct val="90000"/>
              </a:lnSpc>
              <a:spcBef>
                <a:spcPct val="20000"/>
              </a:spcBef>
              <a:buSzPct val="90000"/>
              <a:buFont typeface="Arial" pitchFamily="34" charset="0"/>
              <a:buNone/>
            </a:pPr>
            <a:r>
              <a:rPr lang="en-US" dirty="0" smtClean="0"/>
              <a:t>Speaker Title</a:t>
            </a:r>
            <a:endParaRPr lang="en-US" dirty="0"/>
          </a:p>
        </p:txBody>
      </p:sp>
    </p:spTree>
    <p:extLst>
      <p:ext uri="{BB962C8B-B14F-4D97-AF65-F5344CB8AC3E}">
        <p14:creationId xmlns:p14="http://schemas.microsoft.com/office/powerpoint/2010/main" val="1927495994"/>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11/9/15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2259748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5_Blank Color 1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882160379"/>
      </p:ext>
    </p:extLst>
  </p:cSld>
  <p:clrMapOvr>
    <a:masterClrMapping/>
  </p:clrMapOvr>
  <p:transition>
    <p:fade/>
  </p:transition>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lank Color 2 Layout">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82085273"/>
      </p:ext>
    </p:extLst>
  </p:cSld>
  <p:clrMapOvr>
    <a:masterClrMapping/>
  </p:clrMapOvr>
  <p:transition>
    <p:fade/>
  </p:transition>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Color 3 Layout">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30668850"/>
      </p:ext>
    </p:extLst>
  </p:cSld>
  <p:clrMapOvr>
    <a:masterClrMapping/>
  </p:clrMapOvr>
  <p:transition>
    <p:fade/>
  </p:transition>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Color Layout 4">
    <p:bg>
      <p:bgPr>
        <a:solidFill>
          <a:schemeClr val="accent6"/>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58721860"/>
      </p:ext>
    </p:extLst>
  </p:cSld>
  <p:clrMapOvr>
    <a:masterClrMapping/>
  </p:clrMapOvr>
  <p:transition>
    <p:fade/>
  </p:transition>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Color Layout 5">
    <p:bg>
      <p:bgPr>
        <a:solidFill>
          <a:schemeClr val="accent5"/>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5575579"/>
      </p:ext>
    </p:extLst>
  </p:cSld>
  <p:clrMapOvr>
    <a:masterClrMapping/>
  </p:clrMapOvr>
  <p:transition>
    <p:fade/>
  </p:transition>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52867621"/>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57962504"/>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85"/>
            <a:ext cx="11653523" cy="1945789"/>
          </a:xfrm>
        </p:spPr>
        <p:txBody>
          <a:bodyPr>
            <a:spAutoFit/>
          </a:bodyPr>
          <a:lstStyle>
            <a:lvl3pPr>
              <a:defRPr sz="2352"/>
            </a:lvl3pPr>
            <a:lvl4pPr>
              <a:defRPr sz="1862"/>
            </a:lvl4pPr>
            <a:lvl5pPr>
              <a:defRPr sz="1862"/>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13801961"/>
      </p:ext>
    </p:extLst>
  </p:cSld>
  <p:clrMapOvr>
    <a:masterClrMapping/>
  </p:clrMapOvr>
  <p:transition>
    <p:fade/>
  </p:transition>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and  Non-Bullete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248" y="228601"/>
            <a:ext cx="11151917" cy="747897"/>
          </a:xfrm>
        </p:spPr>
        <p:txBody>
          <a:bodyPr/>
          <a:lstStyle/>
          <a:p>
            <a:r>
              <a:rPr lang="en-US" smtClean="0"/>
              <a:t>Click to edit Master title style</a:t>
            </a:r>
            <a:endParaRPr lang="en-US" dirty="0"/>
          </a:p>
        </p:txBody>
      </p:sp>
      <p:sp>
        <p:nvSpPr>
          <p:cNvPr id="5" name="Text Placeholder 4"/>
          <p:cNvSpPr>
            <a:spLocks noGrp="1"/>
          </p:cNvSpPr>
          <p:nvPr>
            <p:ph type="body" sz="quarter" idx="10"/>
          </p:nvPr>
        </p:nvSpPr>
        <p:spPr>
          <a:xfrm>
            <a:off x="519248" y="1447800"/>
            <a:ext cx="11151917" cy="946413"/>
          </a:xfrm>
        </p:spPr>
        <p:txBody>
          <a:bodyPr/>
          <a:lstStyle>
            <a:lvl1pPr marL="0" indent="0">
              <a:spcBef>
                <a:spcPts val="0"/>
              </a:spcBef>
              <a:spcAft>
                <a:spcPts val="900"/>
              </a:spcAft>
              <a:buNone/>
              <a:defRPr sz="4000" spc="-100" baseline="0">
                <a:latin typeface="Segoe UI Light" pitchFamily="34" charset="0"/>
              </a:defRPr>
            </a:lvl1pPr>
            <a:lvl2pPr marL="0" indent="0">
              <a:spcBef>
                <a:spcPts val="0"/>
              </a:spcBef>
              <a:spcAft>
                <a:spcPts val="400"/>
              </a:spcAft>
              <a:buNone/>
              <a:defRPr sz="2000" spc="-50" baseline="0"/>
            </a:lvl2pPr>
            <a:lvl3pPr marL="0" indent="0">
              <a:spcBef>
                <a:spcPts val="0"/>
              </a:spcBef>
              <a:spcAft>
                <a:spcPts val="400"/>
              </a:spcAft>
              <a:buNone/>
              <a:defRPr sz="2000"/>
            </a:lvl3pPr>
            <a:lvl4pPr marL="0" indent="0">
              <a:spcBef>
                <a:spcPts val="0"/>
              </a:spcBef>
              <a:spcAft>
                <a:spcPts val="400"/>
              </a:spcAft>
              <a:buNone/>
              <a:defRPr/>
            </a:lvl4pPr>
            <a:lvl5pPr marL="0" indent="0">
              <a:spcBef>
                <a:spcPts val="0"/>
              </a:spcBef>
              <a:spcAft>
                <a:spcPts val="400"/>
              </a:spcAft>
              <a:buNone/>
              <a:defRPr/>
            </a:lvl5pPr>
          </a:lstStyle>
          <a:p>
            <a:pPr lvl="0"/>
            <a:r>
              <a:rPr lang="en-US" smtClean="0"/>
              <a:t>Click to edit Master text styles</a:t>
            </a:r>
          </a:p>
          <a:p>
            <a:pPr lvl="1"/>
            <a:r>
              <a:rPr lang="en-US" smtClean="0"/>
              <a:t>Second level</a:t>
            </a:r>
          </a:p>
        </p:txBody>
      </p:sp>
    </p:spTree>
    <p:extLst>
      <p:ext uri="{BB962C8B-B14F-4D97-AF65-F5344CB8AC3E}">
        <p14:creationId xmlns:p14="http://schemas.microsoft.com/office/powerpoint/2010/main" val="530788967"/>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a:xfrm>
            <a:off x="519248" y="228601"/>
            <a:ext cx="11151917" cy="747897"/>
          </a:xfrm>
        </p:spPr>
        <p:txBody>
          <a:bodyPr/>
          <a:lstStyle/>
          <a:p>
            <a:r>
              <a:rPr lang="en-US" smtClean="0"/>
              <a:t>Click to edit Master title style</a:t>
            </a:r>
            <a:endParaRPr lang="en-US" dirty="0"/>
          </a:p>
        </p:txBody>
      </p:sp>
      <p:sp>
        <p:nvSpPr>
          <p:cNvPr id="5" name="Text Placeholder 4"/>
          <p:cNvSpPr>
            <a:spLocks noGrp="1"/>
          </p:cNvSpPr>
          <p:nvPr>
            <p:ph type="body" sz="quarter" idx="10"/>
          </p:nvPr>
        </p:nvSpPr>
        <p:spPr>
          <a:xfrm>
            <a:off x="519248" y="1447800"/>
            <a:ext cx="11151917" cy="200054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970090192"/>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11/9/15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153776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519248" y="1447800"/>
            <a:ext cx="11151917" cy="2000548"/>
          </a:xfrm>
        </p:spPr>
        <p:txBody>
          <a:bodyPr/>
          <a:lstStyle>
            <a:lvl1pPr>
              <a:lnSpc>
                <a:spcPct val="90000"/>
              </a:lnSpc>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788380902"/>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1111088131"/>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077683174"/>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Black Layout - Title and Conten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rgbClr val="FFFFFF"/>
                    </a:gs>
                    <a:gs pos="100000">
                      <a:srgbClr val="FFFFFF"/>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519248" y="1447800"/>
            <a:ext cx="11151917" cy="2000548"/>
          </a:xfrm>
        </p:spPr>
        <p:txBody>
          <a:bodyPr/>
          <a:lstStyle>
            <a:lvl1pPr>
              <a:buClr>
                <a:srgbClr val="FFFFFF"/>
              </a:buClr>
              <a:buSzPct val="70000"/>
              <a:buFont typeface="Wingdings" pitchFamily="2" charset="2"/>
              <a:buChar char="l"/>
              <a:defRPr>
                <a:gradFill>
                  <a:gsLst>
                    <a:gs pos="0">
                      <a:srgbClr val="FFFFFF"/>
                    </a:gs>
                    <a:gs pos="86000">
                      <a:srgbClr val="FFFFFF"/>
                    </a:gs>
                  </a:gsLst>
                  <a:lin ang="5400000" scaled="0"/>
                </a:gradFill>
              </a:defRPr>
            </a:lvl1pPr>
            <a:lvl2pPr>
              <a:buClr>
                <a:srgbClr val="FFFFFF"/>
              </a:buClr>
              <a:buSzPct val="70000"/>
              <a:buFont typeface="Wingdings" pitchFamily="2" charset="2"/>
              <a:buChar char="l"/>
              <a:defRPr>
                <a:gradFill>
                  <a:gsLst>
                    <a:gs pos="0">
                      <a:srgbClr val="FFFFFF"/>
                    </a:gs>
                    <a:gs pos="86000">
                      <a:srgbClr val="FFFFFF"/>
                    </a:gs>
                  </a:gsLst>
                  <a:lin ang="5400000" scaled="0"/>
                </a:gradFill>
              </a:defRPr>
            </a:lvl2pPr>
            <a:lvl3pPr>
              <a:buClr>
                <a:srgbClr val="FFFFFF"/>
              </a:buClr>
              <a:buSzPct val="70000"/>
              <a:buFont typeface="Wingdings" pitchFamily="2" charset="2"/>
              <a:buChar char="l"/>
              <a:defRPr>
                <a:gradFill>
                  <a:gsLst>
                    <a:gs pos="0">
                      <a:srgbClr val="FFFFFF"/>
                    </a:gs>
                    <a:gs pos="86000">
                      <a:srgbClr val="FFFFFF"/>
                    </a:gs>
                  </a:gsLst>
                  <a:lin ang="5400000" scaled="0"/>
                </a:gradFill>
              </a:defRPr>
            </a:lvl3pPr>
            <a:lvl4pPr>
              <a:buClr>
                <a:srgbClr val="FFFFFF"/>
              </a:buClr>
              <a:buSzPct val="70000"/>
              <a:buFont typeface="Wingdings" pitchFamily="2" charset="2"/>
              <a:buChar char="l"/>
              <a:defRPr>
                <a:gradFill>
                  <a:gsLst>
                    <a:gs pos="0">
                      <a:srgbClr val="FFFFFF"/>
                    </a:gs>
                    <a:gs pos="86000">
                      <a:srgbClr val="FFFFFF"/>
                    </a:gs>
                  </a:gsLst>
                  <a:lin ang="5400000" scaled="0"/>
                </a:gradFill>
              </a:defRPr>
            </a:lvl4pPr>
            <a:lvl5pPr>
              <a:buClr>
                <a:srgbClr val="FFFFFF"/>
              </a:buClr>
              <a:buSzPct val="70000"/>
              <a:buFont typeface="Wingdings" pitchFamily="2" charset="2"/>
              <a:buChar char="l"/>
              <a:defRPr>
                <a:gradFill>
                  <a:gsLst>
                    <a:gs pos="0">
                      <a:srgbClr val="FFFFFF"/>
                    </a:gs>
                    <a:gs pos="86000">
                      <a:srgbClr val="FFFFFF"/>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8649718"/>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rgbClr val="FFFFFF"/>
                    </a:gs>
                    <a:gs pos="100000">
                      <a:srgbClr val="FFFFFF"/>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519248" y="1447800"/>
            <a:ext cx="11151917" cy="2000548"/>
          </a:xfrm>
        </p:spPr>
        <p:txBody>
          <a:bodyPr/>
          <a:lstStyle>
            <a:lvl1pPr>
              <a:buClr>
                <a:srgbClr val="FFFFFF"/>
              </a:buClr>
              <a:buSzPct val="70000"/>
              <a:buFont typeface="Wingdings" pitchFamily="2" charset="2"/>
              <a:buChar char="l"/>
              <a:defRPr>
                <a:gradFill>
                  <a:gsLst>
                    <a:gs pos="0">
                      <a:srgbClr val="FFFFFF"/>
                    </a:gs>
                    <a:gs pos="86000">
                      <a:srgbClr val="FFFFFF"/>
                    </a:gs>
                  </a:gsLst>
                  <a:lin ang="5400000" scaled="0"/>
                </a:gradFill>
              </a:defRPr>
            </a:lvl1pPr>
            <a:lvl2pPr>
              <a:buClr>
                <a:srgbClr val="FFFFFF"/>
              </a:buClr>
              <a:buSzPct val="70000"/>
              <a:buFont typeface="Wingdings" pitchFamily="2" charset="2"/>
              <a:buChar char="l"/>
              <a:defRPr>
                <a:gradFill>
                  <a:gsLst>
                    <a:gs pos="0">
                      <a:srgbClr val="FFFFFF"/>
                    </a:gs>
                    <a:gs pos="86000">
                      <a:srgbClr val="FFFFFF"/>
                    </a:gs>
                  </a:gsLst>
                  <a:lin ang="5400000" scaled="0"/>
                </a:gradFill>
              </a:defRPr>
            </a:lvl2pPr>
            <a:lvl3pPr>
              <a:buClr>
                <a:srgbClr val="FFFFFF"/>
              </a:buClr>
              <a:buSzPct val="70000"/>
              <a:buFont typeface="Wingdings" pitchFamily="2" charset="2"/>
              <a:buChar char="l"/>
              <a:defRPr>
                <a:gradFill>
                  <a:gsLst>
                    <a:gs pos="0">
                      <a:srgbClr val="FFFFFF"/>
                    </a:gs>
                    <a:gs pos="86000">
                      <a:srgbClr val="FFFFFF"/>
                    </a:gs>
                  </a:gsLst>
                  <a:lin ang="5400000" scaled="0"/>
                </a:gradFill>
              </a:defRPr>
            </a:lvl3pPr>
            <a:lvl4pPr>
              <a:buClr>
                <a:srgbClr val="FFFFFF"/>
              </a:buClr>
              <a:buSzPct val="70000"/>
              <a:buFont typeface="Wingdings" pitchFamily="2" charset="2"/>
              <a:buChar char="l"/>
              <a:defRPr>
                <a:gradFill>
                  <a:gsLst>
                    <a:gs pos="0">
                      <a:srgbClr val="FFFFFF"/>
                    </a:gs>
                    <a:gs pos="86000">
                      <a:srgbClr val="FFFFFF"/>
                    </a:gs>
                  </a:gsLst>
                  <a:lin ang="5400000" scaled="0"/>
                </a:gradFill>
              </a:defRPr>
            </a:lvl4pPr>
            <a:lvl5pPr>
              <a:buClr>
                <a:srgbClr val="FFFFFF"/>
              </a:buClr>
              <a:buSzPct val="70000"/>
              <a:buFont typeface="Wingdings" pitchFamily="2" charset="2"/>
              <a:buChar char="l"/>
              <a:defRPr>
                <a:gradFill>
                  <a:gsLst>
                    <a:gs pos="0">
                      <a:srgbClr val="FFFFFF"/>
                    </a:gs>
                    <a:gs pos="86000">
                      <a:srgbClr val="FFFFFF"/>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6"/>
          <p:cNvSpPr>
            <a:spLocks noGrp="1"/>
          </p:cNvSpPr>
          <p:nvPr>
            <p:ph type="body" sz="quarter" idx="11"/>
          </p:nvPr>
        </p:nvSpPr>
        <p:spPr>
          <a:xfrm>
            <a:off x="1" y="6238877"/>
            <a:ext cx="12192001" cy="619125"/>
          </a:xfrm>
          <a:solidFill>
            <a:srgbClr val="FFFF99"/>
          </a:solidFill>
        </p:spPr>
        <p:txBody>
          <a:bodyPr wrap="square" lIns="152394" tIns="76197" rIns="152394" bIns="76197" anchor="b" anchorCtr="0">
            <a:noAutofit/>
          </a:bodyPr>
          <a:lstStyle>
            <a:lvl1pPr algn="r">
              <a:buFont typeface="Arial" pitchFamily="34" charset="0"/>
              <a:buNone/>
              <a:defRPr spc="-50" baseline="0">
                <a:gradFill>
                  <a:gsLst>
                    <a:gs pos="0">
                      <a:srgbClr val="000000"/>
                    </a:gs>
                    <a:gs pos="100000">
                      <a:srgbClr val="000000"/>
                    </a:gs>
                  </a:gsLst>
                  <a:lin ang="5400000" scaled="0"/>
                </a:gradFill>
                <a:effectLst/>
                <a:latin typeface="Segoe UI" pitchFamily="34" charset="0"/>
              </a:defRPr>
            </a:lvl1pPr>
          </a:lstStyle>
          <a:p>
            <a:pPr lvl="0"/>
            <a:r>
              <a:rPr lang="en-US" smtClean="0"/>
              <a:t>Click to edit Master text styles</a:t>
            </a:r>
          </a:p>
        </p:txBody>
      </p:sp>
    </p:spTree>
    <p:extLst>
      <p:ext uri="{BB962C8B-B14F-4D97-AF65-F5344CB8AC3E}">
        <p14:creationId xmlns:p14="http://schemas.microsoft.com/office/powerpoint/2010/main" val="1330301183"/>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userDrawn="1">
  <p:cSld name="Full Text White Bkgd">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306917" y="274639"/>
            <a:ext cx="11578168" cy="394980"/>
          </a:xfrm>
          <a:prstGeom prst="rect">
            <a:avLst/>
          </a:prstGeom>
        </p:spPr>
        <p:txBody>
          <a:bodyPr/>
          <a:lstStyle>
            <a:lvl1pPr algn="l">
              <a:defRPr sz="2800" baseline="0">
                <a:solidFill>
                  <a:srgbClr val="0983AD"/>
                </a:solidFill>
              </a:defRPr>
            </a:lvl1pPr>
          </a:lstStyle>
          <a:p>
            <a:r>
              <a:rPr lang="en-US" dirty="0" smtClean="0"/>
              <a:t>Insert Title Here</a:t>
            </a:r>
            <a:endParaRPr lang="en-US" dirty="0"/>
          </a:p>
        </p:txBody>
      </p:sp>
      <p:sp>
        <p:nvSpPr>
          <p:cNvPr id="8" name="Content Placeholder 2"/>
          <p:cNvSpPr>
            <a:spLocks noGrp="1"/>
          </p:cNvSpPr>
          <p:nvPr>
            <p:ph idx="1"/>
          </p:nvPr>
        </p:nvSpPr>
        <p:spPr>
          <a:xfrm>
            <a:off x="306917" y="1139825"/>
            <a:ext cx="11578168" cy="1151084"/>
          </a:xfrm>
          <a:prstGeom prst="rect">
            <a:avLst/>
          </a:prstGeom>
        </p:spPr>
        <p:txBody>
          <a:bodyPr/>
          <a:lstStyle>
            <a:lvl1pPr marL="342900" indent="-342900">
              <a:buClr>
                <a:srgbClr val="0983AD"/>
              </a:buClr>
              <a:buSzPct val="80000"/>
              <a:buFont typeface="Lucida Grande"/>
              <a:buChar char="›"/>
              <a:defRPr sz="2400"/>
            </a:lvl1pPr>
            <a:lvl2pPr marL="742950" indent="-285750">
              <a:buClr>
                <a:srgbClr val="0983AD"/>
              </a:buClr>
              <a:buSzPct val="70000"/>
              <a:buFont typeface="Lucida Grande"/>
              <a:buChar char="»"/>
              <a:defRPr sz="2400"/>
            </a:lvl2pPr>
            <a:lvl3pPr marL="1143000" indent="-228600">
              <a:buClr>
                <a:srgbClr val="0983AD"/>
              </a:buClr>
              <a:buSzPct val="80000"/>
              <a:buFont typeface="Arial"/>
              <a:buChar char="•"/>
              <a:defRPr sz="2400"/>
            </a:lvl3pPr>
            <a:lvl4pPr marL="1600200" indent="-228600">
              <a:buClr>
                <a:srgbClr val="0983AD"/>
              </a:buClr>
              <a:buFont typeface="Lucida Grande"/>
              <a:buChar char="›"/>
              <a:defRPr sz="2400"/>
            </a:lvl4pPr>
            <a:lvl5pPr marL="2057400" indent="-228600">
              <a:buClr>
                <a:srgbClr val="0983AD"/>
              </a:buClr>
              <a:buFont typeface="Lucida Grande"/>
              <a:buChar char="›"/>
              <a:defRPr sz="2400"/>
            </a:lvl5pPr>
          </a:lstStyle>
          <a:p>
            <a:pPr lvl="0"/>
            <a:r>
              <a:rPr lang="en-US" dirty="0" smtClean="0"/>
              <a:t>Click to edit Master text styles</a:t>
            </a:r>
          </a:p>
          <a:p>
            <a:pPr lvl="1"/>
            <a:r>
              <a:rPr lang="en-US" dirty="0" smtClean="0"/>
              <a:t>Second level</a:t>
            </a:r>
          </a:p>
          <a:p>
            <a:pPr lvl="2"/>
            <a:r>
              <a:rPr lang="en-US" dirty="0" smtClean="0"/>
              <a:t>Third level</a:t>
            </a:r>
          </a:p>
        </p:txBody>
      </p:sp>
      <p:sp>
        <p:nvSpPr>
          <p:cNvPr id="5" name="Slide Number Placeholder 5"/>
          <p:cNvSpPr>
            <a:spLocks noGrp="1"/>
          </p:cNvSpPr>
          <p:nvPr>
            <p:ph type="sldNum" sz="quarter" idx="4"/>
          </p:nvPr>
        </p:nvSpPr>
        <p:spPr>
          <a:xfrm>
            <a:off x="306917" y="6319522"/>
            <a:ext cx="627804" cy="533719"/>
          </a:xfrm>
          <a:prstGeom prst="rect">
            <a:avLst/>
          </a:prstGeom>
        </p:spPr>
        <p:txBody>
          <a:bodyPr anchor="ctr"/>
          <a:lstStyle>
            <a:lvl1pPr>
              <a:defRPr sz="1200" b="1">
                <a:solidFill>
                  <a:srgbClr val="7F7F7F"/>
                </a:solidFill>
                <a:latin typeface="Helvetica"/>
                <a:cs typeface="Helvetica"/>
              </a:defRPr>
            </a:lvl1pPr>
          </a:lstStyle>
          <a:p>
            <a:pPr defTabSz="914363"/>
            <a:fld id="{A33765F2-1C82-864E-97D6-0CCE9ECAF3E9}" type="slidenum">
              <a:rPr lang="en-US" smtClean="0"/>
              <a:pPr defTabSz="914363"/>
              <a:t>‹#›</a:t>
            </a:fld>
            <a:endParaRPr lang="en-US" dirty="0"/>
          </a:p>
        </p:txBody>
      </p:sp>
    </p:spTree>
    <p:extLst>
      <p:ext uri="{BB962C8B-B14F-4D97-AF65-F5344CB8AC3E}">
        <p14:creationId xmlns:p14="http://schemas.microsoft.com/office/powerpoint/2010/main" val="1116945487"/>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userDrawn="1">
  <p:cSld name="Full Screen Picture White Bkgd">
    <p:spTree>
      <p:nvGrpSpPr>
        <p:cNvPr id="1" name=""/>
        <p:cNvGrpSpPr/>
        <p:nvPr/>
      </p:nvGrpSpPr>
      <p:grpSpPr>
        <a:xfrm>
          <a:off x="0" y="0"/>
          <a:ext cx="0" cy="0"/>
          <a:chOff x="0" y="0"/>
          <a:chExt cx="0" cy="0"/>
        </a:xfrm>
      </p:grpSpPr>
      <p:sp>
        <p:nvSpPr>
          <p:cNvPr id="5" name="Picture Placeholder 2"/>
          <p:cNvSpPr>
            <a:spLocks noGrp="1"/>
          </p:cNvSpPr>
          <p:nvPr>
            <p:ph type="pic" idx="1" hasCustomPrompt="1"/>
          </p:nvPr>
        </p:nvSpPr>
        <p:spPr>
          <a:xfrm>
            <a:off x="306917" y="1139827"/>
            <a:ext cx="11578168" cy="443198"/>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smtClean="0"/>
              <a:t>Picture</a:t>
            </a:r>
            <a:endParaRPr lang="en-US" dirty="0"/>
          </a:p>
        </p:txBody>
      </p:sp>
      <p:sp>
        <p:nvSpPr>
          <p:cNvPr id="7" name="Title 1"/>
          <p:cNvSpPr>
            <a:spLocks noGrp="1"/>
          </p:cNvSpPr>
          <p:nvPr>
            <p:ph type="title" hasCustomPrompt="1"/>
          </p:nvPr>
        </p:nvSpPr>
        <p:spPr>
          <a:xfrm>
            <a:off x="306917" y="274639"/>
            <a:ext cx="11578168" cy="387798"/>
          </a:xfrm>
          <a:prstGeom prst="rect">
            <a:avLst/>
          </a:prstGeom>
        </p:spPr>
        <p:txBody>
          <a:bodyPr/>
          <a:lstStyle>
            <a:lvl1pPr algn="l">
              <a:defRPr sz="2800" baseline="0">
                <a:solidFill>
                  <a:srgbClr val="0983AD"/>
                </a:solidFill>
              </a:defRPr>
            </a:lvl1pPr>
          </a:lstStyle>
          <a:p>
            <a:r>
              <a:rPr lang="en-US" dirty="0" smtClean="0"/>
              <a:t>Insert Title Here</a:t>
            </a:r>
            <a:endParaRPr lang="en-US" dirty="0"/>
          </a:p>
        </p:txBody>
      </p:sp>
      <p:sp>
        <p:nvSpPr>
          <p:cNvPr id="8" name="Slide Number Placeholder 5"/>
          <p:cNvSpPr>
            <a:spLocks noGrp="1"/>
          </p:cNvSpPr>
          <p:nvPr>
            <p:ph type="sldNum" sz="quarter" idx="4"/>
          </p:nvPr>
        </p:nvSpPr>
        <p:spPr>
          <a:xfrm>
            <a:off x="306917" y="6319522"/>
            <a:ext cx="627804" cy="533719"/>
          </a:xfrm>
          <a:prstGeom prst="rect">
            <a:avLst/>
          </a:prstGeom>
        </p:spPr>
        <p:txBody>
          <a:bodyPr anchor="ctr"/>
          <a:lstStyle>
            <a:lvl1pPr>
              <a:defRPr sz="1200" b="1">
                <a:solidFill>
                  <a:srgbClr val="7F7F7F"/>
                </a:solidFill>
                <a:latin typeface="Helvetica"/>
                <a:cs typeface="Helvetica"/>
              </a:defRPr>
            </a:lvl1pPr>
          </a:lstStyle>
          <a:p>
            <a:pPr defTabSz="914363"/>
            <a:fld id="{A33765F2-1C82-864E-97D6-0CCE9ECAF3E9}" type="slidenum">
              <a:rPr lang="en-US" smtClean="0"/>
              <a:pPr defTabSz="914363"/>
              <a:t>‹#›</a:t>
            </a:fld>
            <a:endParaRPr lang="en-US" dirty="0"/>
          </a:p>
        </p:txBody>
      </p:sp>
    </p:spTree>
    <p:extLst>
      <p:ext uri="{BB962C8B-B14F-4D97-AF65-F5344CB8AC3E}">
        <p14:creationId xmlns:p14="http://schemas.microsoft.com/office/powerpoint/2010/main" val="518434573"/>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and  Non-Bullete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248" y="228601"/>
            <a:ext cx="11151917" cy="747897"/>
          </a:xfrm>
        </p:spPr>
        <p:txBody>
          <a:bodyPr/>
          <a:lstStyle/>
          <a:p>
            <a:r>
              <a:rPr lang="en-US" smtClean="0"/>
              <a:t>Click to edit Master title style</a:t>
            </a:r>
            <a:endParaRPr lang="en-US" dirty="0"/>
          </a:p>
        </p:txBody>
      </p:sp>
      <p:sp>
        <p:nvSpPr>
          <p:cNvPr id="5" name="Text Placeholder 4"/>
          <p:cNvSpPr>
            <a:spLocks noGrp="1"/>
          </p:cNvSpPr>
          <p:nvPr>
            <p:ph type="body" sz="quarter" idx="10"/>
          </p:nvPr>
        </p:nvSpPr>
        <p:spPr>
          <a:xfrm>
            <a:off x="519248" y="1447800"/>
            <a:ext cx="11151917" cy="946413"/>
          </a:xfrm>
        </p:spPr>
        <p:txBody>
          <a:bodyPr/>
          <a:lstStyle>
            <a:lvl1pPr marL="0" indent="0">
              <a:spcBef>
                <a:spcPts val="0"/>
              </a:spcBef>
              <a:spcAft>
                <a:spcPts val="900"/>
              </a:spcAft>
              <a:buNone/>
              <a:defRPr sz="4000" spc="-100" baseline="0">
                <a:latin typeface="Segoe UI Light" pitchFamily="34" charset="0"/>
              </a:defRPr>
            </a:lvl1pPr>
            <a:lvl2pPr marL="0" indent="0">
              <a:spcBef>
                <a:spcPts val="0"/>
              </a:spcBef>
              <a:spcAft>
                <a:spcPts val="400"/>
              </a:spcAft>
              <a:buNone/>
              <a:defRPr sz="2000" spc="-50" baseline="0"/>
            </a:lvl2pPr>
            <a:lvl3pPr marL="0" indent="0">
              <a:spcBef>
                <a:spcPts val="0"/>
              </a:spcBef>
              <a:spcAft>
                <a:spcPts val="400"/>
              </a:spcAft>
              <a:buNone/>
              <a:defRPr sz="2000"/>
            </a:lvl3pPr>
            <a:lvl4pPr marL="0" indent="0">
              <a:spcBef>
                <a:spcPts val="0"/>
              </a:spcBef>
              <a:spcAft>
                <a:spcPts val="400"/>
              </a:spcAft>
              <a:buNone/>
              <a:defRPr/>
            </a:lvl4pPr>
            <a:lvl5pPr marL="0" indent="0">
              <a:spcBef>
                <a:spcPts val="0"/>
              </a:spcBef>
              <a:spcAft>
                <a:spcPts val="400"/>
              </a:spcAft>
              <a:buNone/>
              <a:defRPr/>
            </a:lvl5pPr>
          </a:lstStyle>
          <a:p>
            <a:pPr lvl="0"/>
            <a:r>
              <a:rPr lang="en-US" smtClean="0"/>
              <a:t>Click to edit Master text styles</a:t>
            </a:r>
          </a:p>
          <a:p>
            <a:pPr lvl="1"/>
            <a:r>
              <a:rPr lang="en-US" smtClean="0"/>
              <a:t>Second level</a:t>
            </a:r>
          </a:p>
        </p:txBody>
      </p:sp>
    </p:spTree>
    <p:extLst>
      <p:ext uri="{BB962C8B-B14F-4D97-AF65-F5344CB8AC3E}">
        <p14:creationId xmlns:p14="http://schemas.microsoft.com/office/powerpoint/2010/main" val="912716319"/>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a:xfrm>
            <a:off x="519248" y="228601"/>
            <a:ext cx="11151917" cy="747897"/>
          </a:xfrm>
        </p:spPr>
        <p:txBody>
          <a:bodyPr/>
          <a:lstStyle/>
          <a:p>
            <a:r>
              <a:rPr lang="en-US" smtClean="0"/>
              <a:t>Click to edit Master title style</a:t>
            </a:r>
            <a:endParaRPr lang="en-US" dirty="0"/>
          </a:p>
        </p:txBody>
      </p:sp>
      <p:sp>
        <p:nvSpPr>
          <p:cNvPr id="5" name="Text Placeholder 4"/>
          <p:cNvSpPr>
            <a:spLocks noGrp="1"/>
          </p:cNvSpPr>
          <p:nvPr>
            <p:ph type="body" sz="quarter" idx="10"/>
          </p:nvPr>
        </p:nvSpPr>
        <p:spPr>
          <a:xfrm>
            <a:off x="519248" y="1447800"/>
            <a:ext cx="11151917" cy="200054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25358236"/>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519248" y="1447800"/>
            <a:ext cx="11151917" cy="2000548"/>
          </a:xfrm>
        </p:spPr>
        <p:txBody>
          <a:bodyPr/>
          <a:lstStyle>
            <a:lvl1pPr>
              <a:lnSpc>
                <a:spcPct val="90000"/>
              </a:lnSpc>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53478282"/>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11/9/15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8888228"/>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1195310334"/>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8707547"/>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Black Layout - Title and Conten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rgbClr val="FFFFFF"/>
                    </a:gs>
                    <a:gs pos="100000">
                      <a:srgbClr val="FFFFFF"/>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519248" y="1447800"/>
            <a:ext cx="11151917" cy="2000548"/>
          </a:xfrm>
        </p:spPr>
        <p:txBody>
          <a:bodyPr/>
          <a:lstStyle>
            <a:lvl1pPr>
              <a:buClr>
                <a:srgbClr val="FFFFFF"/>
              </a:buClr>
              <a:buSzPct val="70000"/>
              <a:buFont typeface="Wingdings" pitchFamily="2" charset="2"/>
              <a:buChar char="l"/>
              <a:defRPr>
                <a:gradFill>
                  <a:gsLst>
                    <a:gs pos="0">
                      <a:srgbClr val="FFFFFF"/>
                    </a:gs>
                    <a:gs pos="86000">
                      <a:srgbClr val="FFFFFF"/>
                    </a:gs>
                  </a:gsLst>
                  <a:lin ang="5400000" scaled="0"/>
                </a:gradFill>
              </a:defRPr>
            </a:lvl1pPr>
            <a:lvl2pPr>
              <a:buClr>
                <a:srgbClr val="FFFFFF"/>
              </a:buClr>
              <a:buSzPct val="70000"/>
              <a:buFont typeface="Wingdings" pitchFamily="2" charset="2"/>
              <a:buChar char="l"/>
              <a:defRPr>
                <a:gradFill>
                  <a:gsLst>
                    <a:gs pos="0">
                      <a:srgbClr val="FFFFFF"/>
                    </a:gs>
                    <a:gs pos="86000">
                      <a:srgbClr val="FFFFFF"/>
                    </a:gs>
                  </a:gsLst>
                  <a:lin ang="5400000" scaled="0"/>
                </a:gradFill>
              </a:defRPr>
            </a:lvl2pPr>
            <a:lvl3pPr>
              <a:buClr>
                <a:srgbClr val="FFFFFF"/>
              </a:buClr>
              <a:buSzPct val="70000"/>
              <a:buFont typeface="Wingdings" pitchFamily="2" charset="2"/>
              <a:buChar char="l"/>
              <a:defRPr>
                <a:gradFill>
                  <a:gsLst>
                    <a:gs pos="0">
                      <a:srgbClr val="FFFFFF"/>
                    </a:gs>
                    <a:gs pos="86000">
                      <a:srgbClr val="FFFFFF"/>
                    </a:gs>
                  </a:gsLst>
                  <a:lin ang="5400000" scaled="0"/>
                </a:gradFill>
              </a:defRPr>
            </a:lvl3pPr>
            <a:lvl4pPr>
              <a:buClr>
                <a:srgbClr val="FFFFFF"/>
              </a:buClr>
              <a:buSzPct val="70000"/>
              <a:buFont typeface="Wingdings" pitchFamily="2" charset="2"/>
              <a:buChar char="l"/>
              <a:defRPr>
                <a:gradFill>
                  <a:gsLst>
                    <a:gs pos="0">
                      <a:srgbClr val="FFFFFF"/>
                    </a:gs>
                    <a:gs pos="86000">
                      <a:srgbClr val="FFFFFF"/>
                    </a:gs>
                  </a:gsLst>
                  <a:lin ang="5400000" scaled="0"/>
                </a:gradFill>
              </a:defRPr>
            </a:lvl4pPr>
            <a:lvl5pPr>
              <a:buClr>
                <a:srgbClr val="FFFFFF"/>
              </a:buClr>
              <a:buSzPct val="70000"/>
              <a:buFont typeface="Wingdings" pitchFamily="2" charset="2"/>
              <a:buChar char="l"/>
              <a:defRPr>
                <a:gradFill>
                  <a:gsLst>
                    <a:gs pos="0">
                      <a:srgbClr val="FFFFFF"/>
                    </a:gs>
                    <a:gs pos="86000">
                      <a:srgbClr val="FFFFFF"/>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812956198"/>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rgbClr val="FFFFFF"/>
                    </a:gs>
                    <a:gs pos="100000">
                      <a:srgbClr val="FFFFFF"/>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519248" y="1447800"/>
            <a:ext cx="11151917" cy="2000548"/>
          </a:xfrm>
        </p:spPr>
        <p:txBody>
          <a:bodyPr/>
          <a:lstStyle>
            <a:lvl1pPr>
              <a:buClr>
                <a:srgbClr val="FFFFFF"/>
              </a:buClr>
              <a:buSzPct val="70000"/>
              <a:buFont typeface="Wingdings" pitchFamily="2" charset="2"/>
              <a:buChar char="l"/>
              <a:defRPr>
                <a:gradFill>
                  <a:gsLst>
                    <a:gs pos="0">
                      <a:srgbClr val="FFFFFF"/>
                    </a:gs>
                    <a:gs pos="86000">
                      <a:srgbClr val="FFFFFF"/>
                    </a:gs>
                  </a:gsLst>
                  <a:lin ang="5400000" scaled="0"/>
                </a:gradFill>
              </a:defRPr>
            </a:lvl1pPr>
            <a:lvl2pPr>
              <a:buClr>
                <a:srgbClr val="FFFFFF"/>
              </a:buClr>
              <a:buSzPct val="70000"/>
              <a:buFont typeface="Wingdings" pitchFamily="2" charset="2"/>
              <a:buChar char="l"/>
              <a:defRPr>
                <a:gradFill>
                  <a:gsLst>
                    <a:gs pos="0">
                      <a:srgbClr val="FFFFFF"/>
                    </a:gs>
                    <a:gs pos="86000">
                      <a:srgbClr val="FFFFFF"/>
                    </a:gs>
                  </a:gsLst>
                  <a:lin ang="5400000" scaled="0"/>
                </a:gradFill>
              </a:defRPr>
            </a:lvl2pPr>
            <a:lvl3pPr>
              <a:buClr>
                <a:srgbClr val="FFFFFF"/>
              </a:buClr>
              <a:buSzPct val="70000"/>
              <a:buFont typeface="Wingdings" pitchFamily="2" charset="2"/>
              <a:buChar char="l"/>
              <a:defRPr>
                <a:gradFill>
                  <a:gsLst>
                    <a:gs pos="0">
                      <a:srgbClr val="FFFFFF"/>
                    </a:gs>
                    <a:gs pos="86000">
                      <a:srgbClr val="FFFFFF"/>
                    </a:gs>
                  </a:gsLst>
                  <a:lin ang="5400000" scaled="0"/>
                </a:gradFill>
              </a:defRPr>
            </a:lvl3pPr>
            <a:lvl4pPr>
              <a:buClr>
                <a:srgbClr val="FFFFFF"/>
              </a:buClr>
              <a:buSzPct val="70000"/>
              <a:buFont typeface="Wingdings" pitchFamily="2" charset="2"/>
              <a:buChar char="l"/>
              <a:defRPr>
                <a:gradFill>
                  <a:gsLst>
                    <a:gs pos="0">
                      <a:srgbClr val="FFFFFF"/>
                    </a:gs>
                    <a:gs pos="86000">
                      <a:srgbClr val="FFFFFF"/>
                    </a:gs>
                  </a:gsLst>
                  <a:lin ang="5400000" scaled="0"/>
                </a:gradFill>
              </a:defRPr>
            </a:lvl4pPr>
            <a:lvl5pPr>
              <a:buClr>
                <a:srgbClr val="FFFFFF"/>
              </a:buClr>
              <a:buSzPct val="70000"/>
              <a:buFont typeface="Wingdings" pitchFamily="2" charset="2"/>
              <a:buChar char="l"/>
              <a:defRPr>
                <a:gradFill>
                  <a:gsLst>
                    <a:gs pos="0">
                      <a:srgbClr val="FFFFFF"/>
                    </a:gs>
                    <a:gs pos="86000">
                      <a:srgbClr val="FFFFFF"/>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6"/>
          <p:cNvSpPr>
            <a:spLocks noGrp="1"/>
          </p:cNvSpPr>
          <p:nvPr>
            <p:ph type="body" sz="quarter" idx="11"/>
          </p:nvPr>
        </p:nvSpPr>
        <p:spPr>
          <a:xfrm>
            <a:off x="1" y="6238877"/>
            <a:ext cx="12192001" cy="619125"/>
          </a:xfrm>
          <a:solidFill>
            <a:srgbClr val="FFFF99"/>
          </a:solidFill>
        </p:spPr>
        <p:txBody>
          <a:bodyPr wrap="square" lIns="152394" tIns="76197" rIns="152394" bIns="76197" anchor="b" anchorCtr="0">
            <a:noAutofit/>
          </a:bodyPr>
          <a:lstStyle>
            <a:lvl1pPr algn="r">
              <a:buFont typeface="Arial" pitchFamily="34" charset="0"/>
              <a:buNone/>
              <a:defRPr spc="-50" baseline="0">
                <a:gradFill>
                  <a:gsLst>
                    <a:gs pos="0">
                      <a:srgbClr val="000000"/>
                    </a:gs>
                    <a:gs pos="100000">
                      <a:srgbClr val="000000"/>
                    </a:gs>
                  </a:gsLst>
                  <a:lin ang="5400000" scaled="0"/>
                </a:gradFill>
                <a:effectLst/>
                <a:latin typeface="Segoe UI" pitchFamily="34" charset="0"/>
              </a:defRPr>
            </a:lvl1pPr>
          </a:lstStyle>
          <a:p>
            <a:pPr lvl="0"/>
            <a:r>
              <a:rPr lang="en-US" smtClean="0"/>
              <a:t>Click to edit Master text styles</a:t>
            </a:r>
          </a:p>
        </p:txBody>
      </p:sp>
    </p:spTree>
    <p:extLst>
      <p:ext uri="{BB962C8B-B14F-4D97-AF65-F5344CB8AC3E}">
        <p14:creationId xmlns:p14="http://schemas.microsoft.com/office/powerpoint/2010/main" val="305367682"/>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userDrawn="1">
  <p:cSld name="Full Text White Bkgd">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306917" y="274639"/>
            <a:ext cx="11578168" cy="394980"/>
          </a:xfrm>
          <a:prstGeom prst="rect">
            <a:avLst/>
          </a:prstGeom>
        </p:spPr>
        <p:txBody>
          <a:bodyPr/>
          <a:lstStyle>
            <a:lvl1pPr algn="l">
              <a:defRPr sz="2800" baseline="0">
                <a:solidFill>
                  <a:srgbClr val="0983AD"/>
                </a:solidFill>
              </a:defRPr>
            </a:lvl1pPr>
          </a:lstStyle>
          <a:p>
            <a:r>
              <a:rPr lang="en-US" dirty="0" smtClean="0"/>
              <a:t>Insert Title Here</a:t>
            </a:r>
            <a:endParaRPr lang="en-US" dirty="0"/>
          </a:p>
        </p:txBody>
      </p:sp>
      <p:sp>
        <p:nvSpPr>
          <p:cNvPr id="8" name="Content Placeholder 2"/>
          <p:cNvSpPr>
            <a:spLocks noGrp="1"/>
          </p:cNvSpPr>
          <p:nvPr>
            <p:ph idx="1"/>
          </p:nvPr>
        </p:nvSpPr>
        <p:spPr>
          <a:xfrm>
            <a:off x="306917" y="1139825"/>
            <a:ext cx="11578168" cy="1151084"/>
          </a:xfrm>
          <a:prstGeom prst="rect">
            <a:avLst/>
          </a:prstGeom>
        </p:spPr>
        <p:txBody>
          <a:bodyPr/>
          <a:lstStyle>
            <a:lvl1pPr marL="342900" indent="-342900">
              <a:buClr>
                <a:srgbClr val="0983AD"/>
              </a:buClr>
              <a:buSzPct val="80000"/>
              <a:buFont typeface="Lucida Grande"/>
              <a:buChar char="›"/>
              <a:defRPr sz="2400"/>
            </a:lvl1pPr>
            <a:lvl2pPr marL="742950" indent="-285750">
              <a:buClr>
                <a:srgbClr val="0983AD"/>
              </a:buClr>
              <a:buSzPct val="70000"/>
              <a:buFont typeface="Lucida Grande"/>
              <a:buChar char="»"/>
              <a:defRPr sz="2400"/>
            </a:lvl2pPr>
            <a:lvl3pPr marL="1143000" indent="-228600">
              <a:buClr>
                <a:srgbClr val="0983AD"/>
              </a:buClr>
              <a:buSzPct val="80000"/>
              <a:buFont typeface="Arial"/>
              <a:buChar char="•"/>
              <a:defRPr sz="2400"/>
            </a:lvl3pPr>
            <a:lvl4pPr marL="1600200" indent="-228600">
              <a:buClr>
                <a:srgbClr val="0983AD"/>
              </a:buClr>
              <a:buFont typeface="Lucida Grande"/>
              <a:buChar char="›"/>
              <a:defRPr sz="2400"/>
            </a:lvl4pPr>
            <a:lvl5pPr marL="2057400" indent="-228600">
              <a:buClr>
                <a:srgbClr val="0983AD"/>
              </a:buClr>
              <a:buFont typeface="Lucida Grande"/>
              <a:buChar char="›"/>
              <a:defRPr sz="2400"/>
            </a:lvl5pPr>
          </a:lstStyle>
          <a:p>
            <a:pPr lvl="0"/>
            <a:r>
              <a:rPr lang="en-US" dirty="0" smtClean="0"/>
              <a:t>Click to edit Master text styles</a:t>
            </a:r>
          </a:p>
          <a:p>
            <a:pPr lvl="1"/>
            <a:r>
              <a:rPr lang="en-US" dirty="0" smtClean="0"/>
              <a:t>Second level</a:t>
            </a:r>
          </a:p>
          <a:p>
            <a:pPr lvl="2"/>
            <a:r>
              <a:rPr lang="en-US" dirty="0" smtClean="0"/>
              <a:t>Third level</a:t>
            </a:r>
          </a:p>
        </p:txBody>
      </p:sp>
      <p:sp>
        <p:nvSpPr>
          <p:cNvPr id="5" name="Slide Number Placeholder 5"/>
          <p:cNvSpPr>
            <a:spLocks noGrp="1"/>
          </p:cNvSpPr>
          <p:nvPr>
            <p:ph type="sldNum" sz="quarter" idx="4"/>
          </p:nvPr>
        </p:nvSpPr>
        <p:spPr>
          <a:xfrm>
            <a:off x="306917" y="6319522"/>
            <a:ext cx="627804" cy="533719"/>
          </a:xfrm>
          <a:prstGeom prst="rect">
            <a:avLst/>
          </a:prstGeom>
        </p:spPr>
        <p:txBody>
          <a:bodyPr anchor="ctr"/>
          <a:lstStyle>
            <a:lvl1pPr>
              <a:defRPr sz="1200" b="1">
                <a:solidFill>
                  <a:srgbClr val="7F7F7F"/>
                </a:solidFill>
                <a:latin typeface="Helvetica"/>
                <a:cs typeface="Helvetica"/>
              </a:defRPr>
            </a:lvl1pPr>
          </a:lstStyle>
          <a:p>
            <a:pPr defTabSz="914363"/>
            <a:fld id="{A33765F2-1C82-864E-97D6-0CCE9ECAF3E9}" type="slidenum">
              <a:rPr lang="en-US" smtClean="0"/>
              <a:pPr defTabSz="914363"/>
              <a:t>‹#›</a:t>
            </a:fld>
            <a:endParaRPr lang="en-US" dirty="0"/>
          </a:p>
        </p:txBody>
      </p:sp>
    </p:spTree>
    <p:extLst>
      <p:ext uri="{BB962C8B-B14F-4D97-AF65-F5344CB8AC3E}">
        <p14:creationId xmlns:p14="http://schemas.microsoft.com/office/powerpoint/2010/main" val="989315135"/>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userDrawn="1">
  <p:cSld name="Full Screen Picture White Bkgd">
    <p:spTree>
      <p:nvGrpSpPr>
        <p:cNvPr id="1" name=""/>
        <p:cNvGrpSpPr/>
        <p:nvPr/>
      </p:nvGrpSpPr>
      <p:grpSpPr>
        <a:xfrm>
          <a:off x="0" y="0"/>
          <a:ext cx="0" cy="0"/>
          <a:chOff x="0" y="0"/>
          <a:chExt cx="0" cy="0"/>
        </a:xfrm>
      </p:grpSpPr>
      <p:sp>
        <p:nvSpPr>
          <p:cNvPr id="5" name="Picture Placeholder 2"/>
          <p:cNvSpPr>
            <a:spLocks noGrp="1"/>
          </p:cNvSpPr>
          <p:nvPr>
            <p:ph type="pic" idx="1" hasCustomPrompt="1"/>
          </p:nvPr>
        </p:nvSpPr>
        <p:spPr>
          <a:xfrm>
            <a:off x="306917" y="1139827"/>
            <a:ext cx="11578168" cy="443198"/>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smtClean="0"/>
              <a:t>Picture</a:t>
            </a:r>
            <a:endParaRPr lang="en-US" dirty="0"/>
          </a:p>
        </p:txBody>
      </p:sp>
      <p:sp>
        <p:nvSpPr>
          <p:cNvPr id="7" name="Title 1"/>
          <p:cNvSpPr>
            <a:spLocks noGrp="1"/>
          </p:cNvSpPr>
          <p:nvPr>
            <p:ph type="title" hasCustomPrompt="1"/>
          </p:nvPr>
        </p:nvSpPr>
        <p:spPr>
          <a:xfrm>
            <a:off x="306917" y="274639"/>
            <a:ext cx="11578168" cy="387798"/>
          </a:xfrm>
          <a:prstGeom prst="rect">
            <a:avLst/>
          </a:prstGeom>
        </p:spPr>
        <p:txBody>
          <a:bodyPr/>
          <a:lstStyle>
            <a:lvl1pPr algn="l">
              <a:defRPr sz="2800" baseline="0">
                <a:solidFill>
                  <a:srgbClr val="0983AD"/>
                </a:solidFill>
              </a:defRPr>
            </a:lvl1pPr>
          </a:lstStyle>
          <a:p>
            <a:r>
              <a:rPr lang="en-US" dirty="0" smtClean="0"/>
              <a:t>Insert Title Here</a:t>
            </a:r>
            <a:endParaRPr lang="en-US" dirty="0"/>
          </a:p>
        </p:txBody>
      </p:sp>
      <p:sp>
        <p:nvSpPr>
          <p:cNvPr id="8" name="Slide Number Placeholder 5"/>
          <p:cNvSpPr>
            <a:spLocks noGrp="1"/>
          </p:cNvSpPr>
          <p:nvPr>
            <p:ph type="sldNum" sz="quarter" idx="4"/>
          </p:nvPr>
        </p:nvSpPr>
        <p:spPr>
          <a:xfrm>
            <a:off x="306917" y="6319522"/>
            <a:ext cx="627804" cy="533719"/>
          </a:xfrm>
          <a:prstGeom prst="rect">
            <a:avLst/>
          </a:prstGeom>
        </p:spPr>
        <p:txBody>
          <a:bodyPr anchor="ctr"/>
          <a:lstStyle>
            <a:lvl1pPr>
              <a:defRPr sz="1200" b="1">
                <a:solidFill>
                  <a:srgbClr val="7F7F7F"/>
                </a:solidFill>
                <a:latin typeface="Helvetica"/>
                <a:cs typeface="Helvetica"/>
              </a:defRPr>
            </a:lvl1pPr>
          </a:lstStyle>
          <a:p>
            <a:pPr defTabSz="914363"/>
            <a:fld id="{A33765F2-1C82-864E-97D6-0CCE9ECAF3E9}" type="slidenum">
              <a:rPr lang="en-US" smtClean="0"/>
              <a:pPr defTabSz="914363"/>
              <a:t>‹#›</a:t>
            </a:fld>
            <a:endParaRPr lang="en-US" dirty="0"/>
          </a:p>
        </p:txBody>
      </p:sp>
    </p:spTree>
    <p:extLst>
      <p:ext uri="{BB962C8B-B14F-4D97-AF65-F5344CB8AC3E}">
        <p14:creationId xmlns:p14="http://schemas.microsoft.com/office/powerpoint/2010/main" val="13624879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11/9/15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474698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11/9/15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387923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11/9/15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111651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11/9/15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944150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6.xml"/><Relationship Id="rId4" Type="http://schemas.openxmlformats.org/officeDocument/2006/relationships/slideLayout" Target="../slideLayouts/slideLayout17.xml"/><Relationship Id="rId5" Type="http://schemas.openxmlformats.org/officeDocument/2006/relationships/theme" Target="../theme/theme2.xml"/><Relationship Id="rId1" Type="http://schemas.openxmlformats.org/officeDocument/2006/relationships/slideLayout" Target="../slideLayouts/slideLayout14.xml"/><Relationship Id="rId2" Type="http://schemas.openxmlformats.org/officeDocument/2006/relationships/slideLayout" Target="../slideLayouts/slideLayout15.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20.xml"/><Relationship Id="rId4" Type="http://schemas.openxmlformats.org/officeDocument/2006/relationships/slideLayout" Target="../slideLayouts/slideLayout21.xml"/><Relationship Id="rId5" Type="http://schemas.openxmlformats.org/officeDocument/2006/relationships/slideLayout" Target="../slideLayouts/slideLayout22.xml"/><Relationship Id="rId6" Type="http://schemas.openxmlformats.org/officeDocument/2006/relationships/slideLayout" Target="../slideLayouts/slideLayout23.xml"/><Relationship Id="rId7" Type="http://schemas.openxmlformats.org/officeDocument/2006/relationships/slideLayout" Target="../slideLayouts/slideLayout24.xml"/><Relationship Id="rId8" Type="http://schemas.openxmlformats.org/officeDocument/2006/relationships/theme" Target="../theme/theme3.xml"/><Relationship Id="rId1" Type="http://schemas.openxmlformats.org/officeDocument/2006/relationships/slideLayout" Target="../slideLayouts/slideLayout18.xml"/><Relationship Id="rId2" Type="http://schemas.openxmlformats.org/officeDocument/2006/relationships/slideLayout" Target="../slideLayouts/slideLayout19.xml"/></Relationships>
</file>

<file path=ppt/slideMasters/_rels/slideMaster4.xml.rels><?xml version="1.0" encoding="UTF-8" standalone="yes"?>
<Relationships xmlns="http://schemas.openxmlformats.org/package/2006/relationships"><Relationship Id="rId11" Type="http://schemas.openxmlformats.org/officeDocument/2006/relationships/slideLayout" Target="../slideLayouts/slideLayout35.xml"/><Relationship Id="rId12" Type="http://schemas.openxmlformats.org/officeDocument/2006/relationships/slideLayout" Target="../slideLayouts/slideLayout36.xml"/><Relationship Id="rId13" Type="http://schemas.openxmlformats.org/officeDocument/2006/relationships/slideLayout" Target="../slideLayouts/slideLayout37.xml"/><Relationship Id="rId14" Type="http://schemas.openxmlformats.org/officeDocument/2006/relationships/theme" Target="../theme/theme4.xml"/><Relationship Id="rId1" Type="http://schemas.openxmlformats.org/officeDocument/2006/relationships/slideLayout" Target="../slideLayouts/slideLayout25.xml"/><Relationship Id="rId2" Type="http://schemas.openxmlformats.org/officeDocument/2006/relationships/slideLayout" Target="../slideLayouts/slideLayout26.xml"/><Relationship Id="rId3" Type="http://schemas.openxmlformats.org/officeDocument/2006/relationships/slideLayout" Target="../slideLayouts/slideLayout27.xml"/><Relationship Id="rId4" Type="http://schemas.openxmlformats.org/officeDocument/2006/relationships/slideLayout" Target="../slideLayouts/slideLayout28.xml"/><Relationship Id="rId5" Type="http://schemas.openxmlformats.org/officeDocument/2006/relationships/slideLayout" Target="../slideLayouts/slideLayout29.xml"/><Relationship Id="rId6" Type="http://schemas.openxmlformats.org/officeDocument/2006/relationships/slideLayout" Target="../slideLayouts/slideLayout30.xml"/><Relationship Id="rId7" Type="http://schemas.openxmlformats.org/officeDocument/2006/relationships/slideLayout" Target="../slideLayouts/slideLayout31.xml"/><Relationship Id="rId8" Type="http://schemas.openxmlformats.org/officeDocument/2006/relationships/slideLayout" Target="../slideLayouts/slideLayout32.xml"/><Relationship Id="rId9" Type="http://schemas.openxmlformats.org/officeDocument/2006/relationships/slideLayout" Target="../slideLayouts/slideLayout33.xml"/><Relationship Id="rId10" Type="http://schemas.openxmlformats.org/officeDocument/2006/relationships/slideLayout" Target="../slideLayouts/slideLayout34.xml"/></Relationships>
</file>

<file path=ppt/slideMasters/_rels/slideMaster5.xml.rels><?xml version="1.0" encoding="UTF-8" standalone="yes"?>
<Relationships xmlns="http://schemas.openxmlformats.org/package/2006/relationships"><Relationship Id="rId3" Type="http://schemas.openxmlformats.org/officeDocument/2006/relationships/slideLayout" Target="../slideLayouts/slideLayout40.xml"/><Relationship Id="rId4" Type="http://schemas.openxmlformats.org/officeDocument/2006/relationships/slideLayout" Target="../slideLayouts/slideLayout41.xml"/><Relationship Id="rId5" Type="http://schemas.openxmlformats.org/officeDocument/2006/relationships/slideLayout" Target="../slideLayouts/slideLayout42.xml"/><Relationship Id="rId6" Type="http://schemas.openxmlformats.org/officeDocument/2006/relationships/slideLayout" Target="../slideLayouts/slideLayout43.xml"/><Relationship Id="rId7" Type="http://schemas.openxmlformats.org/officeDocument/2006/relationships/slideLayout" Target="../slideLayouts/slideLayout44.xml"/><Relationship Id="rId8" Type="http://schemas.openxmlformats.org/officeDocument/2006/relationships/slideLayout" Target="../slideLayouts/slideLayout45.xml"/><Relationship Id="rId9" Type="http://schemas.openxmlformats.org/officeDocument/2006/relationships/slideLayout" Target="../slideLayouts/slideLayout46.xml"/><Relationship Id="rId10" Type="http://schemas.openxmlformats.org/officeDocument/2006/relationships/theme" Target="../theme/theme5.xml"/><Relationship Id="rId1" Type="http://schemas.openxmlformats.org/officeDocument/2006/relationships/slideLayout" Target="../slideLayouts/slideLayout38.xml"/><Relationship Id="rId2" Type="http://schemas.openxmlformats.org/officeDocument/2006/relationships/slideLayout" Target="../slideLayouts/slideLayout39.xml"/></Relationships>
</file>

<file path=ppt/slideMasters/_rels/slideMaster6.xml.rels><?xml version="1.0" encoding="UTF-8" standalone="yes"?>
<Relationships xmlns="http://schemas.openxmlformats.org/package/2006/relationships"><Relationship Id="rId3" Type="http://schemas.openxmlformats.org/officeDocument/2006/relationships/slideLayout" Target="../slideLayouts/slideLayout49.xml"/><Relationship Id="rId4" Type="http://schemas.openxmlformats.org/officeDocument/2006/relationships/slideLayout" Target="../slideLayouts/slideLayout50.xml"/><Relationship Id="rId5" Type="http://schemas.openxmlformats.org/officeDocument/2006/relationships/slideLayout" Target="../slideLayouts/slideLayout51.xml"/><Relationship Id="rId6" Type="http://schemas.openxmlformats.org/officeDocument/2006/relationships/slideLayout" Target="../slideLayouts/slideLayout52.xml"/><Relationship Id="rId7" Type="http://schemas.openxmlformats.org/officeDocument/2006/relationships/slideLayout" Target="../slideLayouts/slideLayout53.xml"/><Relationship Id="rId8" Type="http://schemas.openxmlformats.org/officeDocument/2006/relationships/slideLayout" Target="../slideLayouts/slideLayout54.xml"/><Relationship Id="rId9" Type="http://schemas.openxmlformats.org/officeDocument/2006/relationships/slideLayout" Target="../slideLayouts/slideLayout55.xml"/><Relationship Id="rId10" Type="http://schemas.openxmlformats.org/officeDocument/2006/relationships/theme" Target="../theme/theme6.xml"/><Relationship Id="rId1" Type="http://schemas.openxmlformats.org/officeDocument/2006/relationships/slideLayout" Target="../slideLayouts/slideLayout47.xml"/><Relationship Id="rId2" Type="http://schemas.openxmlformats.org/officeDocument/2006/relationships/slideLayout" Target="../slideLayouts/slideLayout4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1BEF0D-F0BB-DE4B-95CE-6DB70DBA9567}" type="datetimeFigureOut">
              <a:rPr lang="en-US" smtClean="0"/>
              <a:pPr/>
              <a:t>11/9/15</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990892921"/>
      </p:ext>
    </p:extLst>
  </p:cSld>
  <p:clrMap bg1="dk1" tx1="lt1" bg2="dk2" tx2="lt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 id="2147483692" r:id="rId12"/>
    <p:sldLayoutId id="214748373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accent6"/>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7"/>
            <a:ext cx="10972801" cy="1143000"/>
          </a:xfrm>
          <a:prstGeom prst="rect">
            <a:avLst/>
          </a:prstGeom>
        </p:spPr>
        <p:txBody>
          <a:bodyPr vert="horz" lIns="121856" tIns="60928" rIns="121856" bIns="60928"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609600" y="1600202"/>
            <a:ext cx="10972801" cy="4525963"/>
          </a:xfrm>
          <a:prstGeom prst="rect">
            <a:avLst/>
          </a:prstGeom>
        </p:spPr>
        <p:txBody>
          <a:bodyPr vert="horz" lIns="121856" tIns="60928" rIns="121856" bIns="60928"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96864819"/>
      </p:ext>
    </p:extLst>
  </p:cSld>
  <p:clrMap bg1="lt1" tx1="dk1" bg2="lt2" tx2="dk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Lst>
  <p:timing>
    <p:tnLst>
      <p:par>
        <p:cTn id="1" dur="indefinite" restart="never" nodeType="tmRoot"/>
      </p:par>
    </p:tnLst>
  </p:timing>
  <p:txStyles>
    <p:titleStyle>
      <a:lvl1pPr algn="ctr" defTabSz="1218581" rtl="0" eaLnBrk="1" latinLnBrk="0" hangingPunct="1">
        <a:spcBef>
          <a:spcPct val="0"/>
        </a:spcBef>
        <a:buNone/>
        <a:defRPr sz="5900" kern="1200">
          <a:solidFill>
            <a:schemeClr val="tx1"/>
          </a:solidFill>
          <a:latin typeface="Arial" pitchFamily="34" charset="0"/>
          <a:ea typeface="+mj-ea"/>
          <a:cs typeface="Arial" pitchFamily="34" charset="0"/>
        </a:defRPr>
      </a:lvl1pPr>
    </p:titleStyle>
    <p:bodyStyle>
      <a:lvl1pPr marL="456961" indent="-456961" algn="l" defTabSz="1218581" rtl="0" eaLnBrk="1" latinLnBrk="0" hangingPunct="1">
        <a:spcBef>
          <a:spcPct val="20000"/>
        </a:spcBef>
        <a:buFont typeface="Arial" pitchFamily="34" charset="0"/>
        <a:buChar char="•"/>
        <a:defRPr sz="4300" kern="1200">
          <a:solidFill>
            <a:schemeClr val="tx1"/>
          </a:solidFill>
          <a:latin typeface="Arial" pitchFamily="34" charset="0"/>
          <a:ea typeface="+mn-ea"/>
          <a:cs typeface="Arial" pitchFamily="34" charset="0"/>
        </a:defRPr>
      </a:lvl1pPr>
      <a:lvl2pPr marL="990096" indent="-380805" algn="l" defTabSz="1218581" rtl="0" eaLnBrk="1" latinLnBrk="0" hangingPunct="1">
        <a:spcBef>
          <a:spcPct val="20000"/>
        </a:spcBef>
        <a:buFont typeface="Arial" pitchFamily="34" charset="0"/>
        <a:buChar char="–"/>
        <a:defRPr sz="3700" kern="1200">
          <a:solidFill>
            <a:schemeClr val="tx1"/>
          </a:solidFill>
          <a:latin typeface="Arial" pitchFamily="34" charset="0"/>
          <a:ea typeface="+mn-ea"/>
          <a:cs typeface="Arial" pitchFamily="34" charset="0"/>
        </a:defRPr>
      </a:lvl2pPr>
      <a:lvl3pPr marL="1523221" indent="-304651" algn="l" defTabSz="1218581" rtl="0" eaLnBrk="1" latinLnBrk="0" hangingPunct="1">
        <a:spcBef>
          <a:spcPct val="20000"/>
        </a:spcBef>
        <a:buFont typeface="Arial" pitchFamily="34" charset="0"/>
        <a:buChar char="•"/>
        <a:defRPr sz="3200" kern="1200">
          <a:solidFill>
            <a:schemeClr val="tx1"/>
          </a:solidFill>
          <a:latin typeface="Arial" pitchFamily="34" charset="0"/>
          <a:ea typeface="+mn-ea"/>
          <a:cs typeface="Arial" pitchFamily="34" charset="0"/>
        </a:defRPr>
      </a:lvl3pPr>
      <a:lvl4pPr marL="2132523" indent="-304651" algn="l" defTabSz="1218581" rtl="0" eaLnBrk="1" latinLnBrk="0" hangingPunct="1">
        <a:spcBef>
          <a:spcPct val="20000"/>
        </a:spcBef>
        <a:buFont typeface="Arial" pitchFamily="34" charset="0"/>
        <a:buChar char="–"/>
        <a:defRPr sz="2700" kern="1200">
          <a:solidFill>
            <a:schemeClr val="tx1"/>
          </a:solidFill>
          <a:latin typeface="Arial" pitchFamily="34" charset="0"/>
          <a:ea typeface="+mn-ea"/>
          <a:cs typeface="Arial" pitchFamily="34" charset="0"/>
        </a:defRPr>
      </a:lvl4pPr>
      <a:lvl5pPr marL="2741803" indent="-304651" algn="l" defTabSz="1218581" rtl="0" eaLnBrk="1" latinLnBrk="0" hangingPunct="1">
        <a:spcBef>
          <a:spcPct val="20000"/>
        </a:spcBef>
        <a:buFont typeface="Arial" pitchFamily="34" charset="0"/>
        <a:buChar char="»"/>
        <a:defRPr sz="2700" kern="1200">
          <a:solidFill>
            <a:schemeClr val="tx1"/>
          </a:solidFill>
          <a:latin typeface="Arial" pitchFamily="34" charset="0"/>
          <a:ea typeface="+mn-ea"/>
          <a:cs typeface="Arial" pitchFamily="34" charset="0"/>
        </a:defRPr>
      </a:lvl5pPr>
      <a:lvl6pPr marL="3351093" indent="-304651" algn="l" defTabSz="1218581"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0384" indent="-304651" algn="l" defTabSz="1218581"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69675" indent="-304651" algn="l" defTabSz="1218581"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78966" indent="-304651" algn="l" defTabSz="1218581"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8581" rtl="0" eaLnBrk="1" latinLnBrk="0" hangingPunct="1">
        <a:defRPr sz="2400" kern="1200">
          <a:solidFill>
            <a:schemeClr val="tx1"/>
          </a:solidFill>
          <a:latin typeface="+mn-lt"/>
          <a:ea typeface="+mn-ea"/>
          <a:cs typeface="+mn-cs"/>
        </a:defRPr>
      </a:lvl1pPr>
      <a:lvl2pPr marL="609291" algn="l" defTabSz="1218581" rtl="0" eaLnBrk="1" latinLnBrk="0" hangingPunct="1">
        <a:defRPr sz="2400" kern="1200">
          <a:solidFill>
            <a:schemeClr val="tx1"/>
          </a:solidFill>
          <a:latin typeface="+mn-lt"/>
          <a:ea typeface="+mn-ea"/>
          <a:cs typeface="+mn-cs"/>
        </a:defRPr>
      </a:lvl2pPr>
      <a:lvl3pPr marL="1218581" algn="l" defTabSz="1218581" rtl="0" eaLnBrk="1" latinLnBrk="0" hangingPunct="1">
        <a:defRPr sz="2400" kern="1200">
          <a:solidFill>
            <a:schemeClr val="tx1"/>
          </a:solidFill>
          <a:latin typeface="+mn-lt"/>
          <a:ea typeface="+mn-ea"/>
          <a:cs typeface="+mn-cs"/>
        </a:defRPr>
      </a:lvl3pPr>
      <a:lvl4pPr marL="1827872" algn="l" defTabSz="1218581" rtl="0" eaLnBrk="1" latinLnBrk="0" hangingPunct="1">
        <a:defRPr sz="2400" kern="1200">
          <a:solidFill>
            <a:schemeClr val="tx1"/>
          </a:solidFill>
          <a:latin typeface="+mn-lt"/>
          <a:ea typeface="+mn-ea"/>
          <a:cs typeface="+mn-cs"/>
        </a:defRPr>
      </a:lvl4pPr>
      <a:lvl5pPr marL="2437161" algn="l" defTabSz="1218581" rtl="0" eaLnBrk="1" latinLnBrk="0" hangingPunct="1">
        <a:defRPr sz="2400" kern="1200">
          <a:solidFill>
            <a:schemeClr val="tx1"/>
          </a:solidFill>
          <a:latin typeface="+mn-lt"/>
          <a:ea typeface="+mn-ea"/>
          <a:cs typeface="+mn-cs"/>
        </a:defRPr>
      </a:lvl5pPr>
      <a:lvl6pPr marL="3046445" algn="l" defTabSz="1218581" rtl="0" eaLnBrk="1" latinLnBrk="0" hangingPunct="1">
        <a:defRPr sz="2400" kern="1200">
          <a:solidFill>
            <a:schemeClr val="tx1"/>
          </a:solidFill>
          <a:latin typeface="+mn-lt"/>
          <a:ea typeface="+mn-ea"/>
          <a:cs typeface="+mn-cs"/>
        </a:defRPr>
      </a:lvl6pPr>
      <a:lvl7pPr marL="3655744" algn="l" defTabSz="1218581" rtl="0" eaLnBrk="1" latinLnBrk="0" hangingPunct="1">
        <a:defRPr sz="2400" kern="1200">
          <a:solidFill>
            <a:schemeClr val="tx1"/>
          </a:solidFill>
          <a:latin typeface="+mn-lt"/>
          <a:ea typeface="+mn-ea"/>
          <a:cs typeface="+mn-cs"/>
        </a:defRPr>
      </a:lvl7pPr>
      <a:lvl8pPr marL="4265029" algn="l" defTabSz="1218581" rtl="0" eaLnBrk="1" latinLnBrk="0" hangingPunct="1">
        <a:defRPr sz="2400" kern="1200">
          <a:solidFill>
            <a:schemeClr val="tx1"/>
          </a:solidFill>
          <a:latin typeface="+mn-lt"/>
          <a:ea typeface="+mn-ea"/>
          <a:cs typeface="+mn-cs"/>
        </a:defRPr>
      </a:lvl8pPr>
      <a:lvl9pPr marL="4874318" algn="l" defTabSz="1218581" rtl="0" eaLnBrk="1" latinLnBrk="0" hangingPunct="1">
        <a:defRPr sz="24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81100" y="381000"/>
            <a:ext cx="11423449" cy="838200"/>
          </a:xfrm>
          <a:prstGeom prst="rect">
            <a:avLst/>
          </a:prstGeom>
        </p:spPr>
        <p:txBody>
          <a:bodyPr vert="horz" lIns="0" tIns="0" rIns="0" bIns="0" rtlCol="0" anchor="t">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381100" y="1447801"/>
            <a:ext cx="11423449" cy="4724399"/>
          </a:xfrm>
          <a:prstGeom prst="rect">
            <a:avLst/>
          </a:prstGeom>
        </p:spPr>
        <p:txBody>
          <a:bodyPr vert="horz" lIns="0" tIns="0" rIns="0" bIns="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307565984"/>
      </p:ext>
    </p:extLst>
  </p:cSld>
  <p:clrMap bg1="lt1" tx1="dk1" bg2="lt2" tx2="dk2" accent1="accent1" accent2="accent2" accent3="accent3" accent4="accent4" accent5="accent5" accent6="accent6" hlink="hlink" folHlink="folHlink"/>
  <p:sldLayoutIdLst>
    <p:sldLayoutId id="2147483699" r:id="rId1"/>
    <p:sldLayoutId id="2147483700" r:id="rId2"/>
    <p:sldLayoutId id="2147483701" r:id="rId3"/>
    <p:sldLayoutId id="2147483702" r:id="rId4"/>
    <p:sldLayoutId id="2147483703" r:id="rId5"/>
    <p:sldLayoutId id="2147483704" r:id="rId6"/>
    <p:sldLayoutId id="2147483705" r:id="rId7"/>
  </p:sldLayoutIdLst>
  <p:timing>
    <p:tnLst>
      <p:par>
        <p:cTn id="1" dur="indefinite" restart="never" nodeType="tmRoot"/>
      </p:par>
    </p:tnLst>
  </p:timing>
  <p:txStyles>
    <p:titleStyle>
      <a:lvl1pPr algn="l" defTabSz="914400" rtl="0" eaLnBrk="1" latinLnBrk="0" hangingPunct="1">
        <a:spcBef>
          <a:spcPct val="0"/>
        </a:spcBef>
        <a:buNone/>
        <a:defRPr sz="3600" b="1" kern="1200" cap="all" spc="-150" baseline="0">
          <a:solidFill>
            <a:schemeClr val="tx1">
              <a:lumMod val="50000"/>
            </a:schemeClr>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400" kern="1200">
          <a:solidFill>
            <a:schemeClr val="tx1">
              <a:lumMod val="7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chemeClr val="tx1">
              <a:lumMod val="7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800" kern="1200">
          <a:solidFill>
            <a:schemeClr val="tx1">
              <a:lumMod val="7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600" kern="1200">
          <a:solidFill>
            <a:schemeClr val="tx1">
              <a:lumMod val="7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600" kern="1200">
          <a:solidFill>
            <a:schemeClr val="tx1">
              <a:lumMod val="7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accent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248" y="228601"/>
            <a:ext cx="11151917" cy="747897"/>
          </a:xfrm>
          <a:prstGeom prst="rect">
            <a:avLst/>
          </a:prstGeom>
        </p:spPr>
        <p:txBody>
          <a:bodyPr vert="horz" wrap="square" lIns="0" tIns="0" rIns="0" bIns="0" rtlCol="0" anchor="t">
            <a:sp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519248" y="1447800"/>
            <a:ext cx="11151916" cy="2000548"/>
          </a:xfrm>
          <a:prstGeom prst="rect">
            <a:avLst/>
          </a:prstGeom>
        </p:spPr>
        <p:txBody>
          <a:bodyPr vert="horz" wrap="square" lIns="0" tIns="0" rIns="0" bIns="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197352298"/>
      </p:ext>
    </p:extLst>
  </p:cSld>
  <p:clrMap bg1="dk1" tx1="lt1" bg2="dk2" tx2="lt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12" r:id="rId6"/>
    <p:sldLayoutId id="2147483713" r:id="rId7"/>
    <p:sldLayoutId id="2147483714" r:id="rId8"/>
    <p:sldLayoutId id="2147483715" r:id="rId9"/>
    <p:sldLayoutId id="2147483716" r:id="rId10"/>
    <p:sldLayoutId id="2147483718" r:id="rId11"/>
    <p:sldLayoutId id="2147483719" r:id="rId12"/>
    <p:sldLayoutId id="2147483720" r:id="rId13"/>
  </p:sldLayoutIdLst>
  <p:transition>
    <p:fade/>
  </p:transition>
  <p:txStyles>
    <p:titleStyle>
      <a:lvl1pPr algn="l" defTabSz="914363" rtl="0" eaLnBrk="1" latinLnBrk="0" hangingPunct="1">
        <a:lnSpc>
          <a:spcPct val="90000"/>
        </a:lnSpc>
        <a:spcBef>
          <a:spcPct val="0"/>
        </a:spcBef>
        <a:buNone/>
        <a:defRPr lang="en-US" sz="5400" b="0" kern="1200" cap="none" spc="-100" baseline="0" dirty="0" smtClean="0">
          <a:ln w="3175">
            <a:noFill/>
          </a:ln>
          <a:gradFill flip="none" rotWithShape="1">
            <a:gsLst>
              <a:gs pos="0">
                <a:schemeClr val="tx1">
                  <a:lumMod val="75000"/>
                  <a:lumOff val="25000"/>
                </a:schemeClr>
              </a:gs>
              <a:gs pos="86000">
                <a:schemeClr val="tx1">
                  <a:lumMod val="75000"/>
                  <a:lumOff val="25000"/>
                </a:schemeClr>
              </a:gs>
            </a:gsLst>
            <a:lin ang="5400000" scaled="0"/>
            <a:tileRect/>
          </a:gradFill>
          <a:effectLst/>
          <a:latin typeface="Segoe UI Light" pitchFamily="34" charset="0"/>
          <a:ea typeface="+mn-ea"/>
          <a:cs typeface="Arial" charset="0"/>
        </a:defRPr>
      </a:lvl1pPr>
    </p:titleStyle>
    <p:bodyStyle>
      <a:lvl1pPr marL="346075" indent="-346075" algn="l" defTabSz="914363" rtl="0" eaLnBrk="1" latinLnBrk="0" hangingPunct="1">
        <a:lnSpc>
          <a:spcPct val="90000"/>
        </a:lnSpc>
        <a:spcBef>
          <a:spcPct val="20000"/>
        </a:spcBef>
        <a:buSzPct val="90000"/>
        <a:buFont typeface="Arial" pitchFamily="34" charset="0"/>
        <a:buChar char="•"/>
        <a:defRPr sz="3200" kern="1200">
          <a:gradFill>
            <a:gsLst>
              <a:gs pos="0">
                <a:schemeClr val="tx1">
                  <a:lumMod val="75000"/>
                  <a:lumOff val="25000"/>
                </a:schemeClr>
              </a:gs>
              <a:gs pos="86000">
                <a:schemeClr val="tx1">
                  <a:lumMod val="75000"/>
                  <a:lumOff val="25000"/>
                </a:schemeClr>
              </a:gs>
            </a:gsLst>
            <a:lin ang="5400000" scaled="0"/>
          </a:gradFill>
          <a:latin typeface="+mn-lt"/>
          <a:ea typeface="+mn-ea"/>
          <a:cs typeface="+mn-cs"/>
        </a:defRPr>
      </a:lvl1pPr>
      <a:lvl2pPr marL="630238" indent="-284163" algn="l" defTabSz="914363" rtl="0" eaLnBrk="1" latinLnBrk="0" hangingPunct="1">
        <a:lnSpc>
          <a:spcPct val="90000"/>
        </a:lnSpc>
        <a:spcBef>
          <a:spcPct val="20000"/>
        </a:spcBef>
        <a:buSzPct val="90000"/>
        <a:buFont typeface="Arial" pitchFamily="34" charset="0"/>
        <a:buChar char="•"/>
        <a:tabLst>
          <a:tab pos="630238" algn="l"/>
        </a:tabLst>
        <a:defRPr sz="2800" kern="1200">
          <a:gradFill>
            <a:gsLst>
              <a:gs pos="0">
                <a:schemeClr val="tx1">
                  <a:lumMod val="75000"/>
                  <a:lumOff val="25000"/>
                </a:schemeClr>
              </a:gs>
              <a:gs pos="86000">
                <a:schemeClr val="tx1">
                  <a:lumMod val="75000"/>
                  <a:lumOff val="25000"/>
                </a:schemeClr>
              </a:gs>
            </a:gsLst>
            <a:lin ang="5400000" scaled="0"/>
          </a:gradFill>
          <a:latin typeface="+mn-lt"/>
          <a:ea typeface="+mn-ea"/>
          <a:cs typeface="+mn-cs"/>
        </a:defRPr>
      </a:lvl2pPr>
      <a:lvl3pPr marL="914400" indent="-284163" algn="l" defTabSz="914363" rtl="0" eaLnBrk="1" latinLnBrk="0" hangingPunct="1">
        <a:lnSpc>
          <a:spcPct val="90000"/>
        </a:lnSpc>
        <a:spcBef>
          <a:spcPct val="20000"/>
        </a:spcBef>
        <a:buSzPct val="90000"/>
        <a:buFont typeface="Arial" pitchFamily="34" charset="0"/>
        <a:buChar char="•"/>
        <a:defRPr sz="2400" kern="1200">
          <a:gradFill>
            <a:gsLst>
              <a:gs pos="0">
                <a:schemeClr val="tx1">
                  <a:lumMod val="75000"/>
                  <a:lumOff val="25000"/>
                </a:schemeClr>
              </a:gs>
              <a:gs pos="86000">
                <a:schemeClr val="tx1">
                  <a:lumMod val="75000"/>
                  <a:lumOff val="25000"/>
                </a:schemeClr>
              </a:gs>
            </a:gsLst>
            <a:lin ang="5400000" scaled="0"/>
          </a:gradFill>
          <a:latin typeface="+mn-lt"/>
          <a:ea typeface="+mn-ea"/>
          <a:cs typeface="+mn-cs"/>
        </a:defRPr>
      </a:lvl3pPr>
      <a:lvl4pPr marL="1482725" indent="-223838" algn="l" defTabSz="914363" rtl="0" eaLnBrk="1" latinLnBrk="0" hangingPunct="1">
        <a:lnSpc>
          <a:spcPct val="90000"/>
        </a:lnSpc>
        <a:spcBef>
          <a:spcPct val="20000"/>
        </a:spcBef>
        <a:buSzPct val="90000"/>
        <a:buFont typeface="Arial" pitchFamily="34" charset="0"/>
        <a:buChar char="•"/>
        <a:tabLst>
          <a:tab pos="914400" algn="l"/>
        </a:tabLst>
        <a:defRPr sz="2000" kern="1200">
          <a:gradFill>
            <a:gsLst>
              <a:gs pos="0">
                <a:schemeClr val="tx1">
                  <a:lumMod val="75000"/>
                  <a:lumOff val="25000"/>
                </a:schemeClr>
              </a:gs>
              <a:gs pos="86000">
                <a:schemeClr val="tx1">
                  <a:lumMod val="75000"/>
                  <a:lumOff val="25000"/>
                </a:schemeClr>
              </a:gs>
            </a:gsLst>
            <a:lin ang="5400000" scaled="0"/>
          </a:gradFill>
          <a:latin typeface="+mn-lt"/>
          <a:ea typeface="+mn-ea"/>
          <a:cs typeface="+mn-cs"/>
        </a:defRPr>
      </a:lvl4pPr>
      <a:lvl5pPr marL="1712913" indent="-230188" algn="l" defTabSz="914363" rtl="0" eaLnBrk="1" latinLnBrk="0" hangingPunct="1">
        <a:lnSpc>
          <a:spcPct val="90000"/>
        </a:lnSpc>
        <a:spcBef>
          <a:spcPct val="20000"/>
        </a:spcBef>
        <a:buSzPct val="90000"/>
        <a:buFont typeface="Arial" pitchFamily="34" charset="0"/>
        <a:buChar char="•"/>
        <a:defRPr sz="2000" kern="1200">
          <a:gradFill>
            <a:gsLst>
              <a:gs pos="0">
                <a:schemeClr val="tx1">
                  <a:lumMod val="75000"/>
                  <a:lumOff val="25000"/>
                </a:schemeClr>
              </a:gs>
              <a:gs pos="86000">
                <a:schemeClr val="tx1">
                  <a:lumMod val="75000"/>
                  <a:lumOff val="25000"/>
                </a:schemeClr>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rgbClr val="FBFBFB"/>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248" y="228601"/>
            <a:ext cx="11151917" cy="747897"/>
          </a:xfrm>
          <a:prstGeom prst="rect">
            <a:avLst/>
          </a:prstGeom>
        </p:spPr>
        <p:txBody>
          <a:bodyPr vert="horz" wrap="square" lIns="0" tIns="0" rIns="0" bIns="0" rtlCol="0" anchor="t">
            <a:spAutoFit/>
          </a:bodyPr>
          <a:lstStyle/>
          <a:p>
            <a:r>
              <a:rPr lang="en-US" smtClean="0"/>
              <a:t>Click to edit Master title style</a:t>
            </a:r>
            <a:endParaRPr lang="en-US" dirty="0"/>
          </a:p>
        </p:txBody>
      </p:sp>
      <p:sp>
        <p:nvSpPr>
          <p:cNvPr id="3" name="Text Placeholder 2"/>
          <p:cNvSpPr>
            <a:spLocks noGrp="1"/>
          </p:cNvSpPr>
          <p:nvPr>
            <p:ph type="body" idx="1"/>
          </p:nvPr>
        </p:nvSpPr>
        <p:spPr>
          <a:xfrm>
            <a:off x="519248" y="1447800"/>
            <a:ext cx="11151916" cy="2000548"/>
          </a:xfrm>
          <a:prstGeom prst="rect">
            <a:avLst/>
          </a:prstGeom>
        </p:spPr>
        <p:txBody>
          <a:bodyPr vert="horz" wrap="square" lIns="0" tIns="0" rIns="0" bIns="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73953666"/>
      </p:ext>
    </p:extLst>
  </p:cSld>
  <p:clrMap bg1="lt1" tx1="dk1" bg2="lt2" tx2="dk2" accent1="accent1" accent2="accent2" accent3="accent3" accent4="accent4" accent5="accent5" accent6="accent6" hlink="hlink" folHlink="folHlink"/>
  <p:sldLayoutIdLst>
    <p:sldLayoutId id="2147483722" r:id="rId1"/>
    <p:sldLayoutId id="2147483723" r:id="rId2"/>
    <p:sldLayoutId id="2147483724" r:id="rId3"/>
    <p:sldLayoutId id="2147483725" r:id="rId4"/>
    <p:sldLayoutId id="2147483726" r:id="rId5"/>
    <p:sldLayoutId id="2147483727" r:id="rId6"/>
    <p:sldLayoutId id="2147483728" r:id="rId7"/>
    <p:sldLayoutId id="2147483729" r:id="rId8"/>
    <p:sldLayoutId id="2147483730" r:id="rId9"/>
  </p:sldLayoutIdLst>
  <p:transition>
    <p:fade/>
  </p:transition>
  <p:txStyles>
    <p:titleStyle>
      <a:lvl1pPr algn="l" defTabSz="914363" rtl="0" eaLnBrk="1" latinLnBrk="0" hangingPunct="1">
        <a:lnSpc>
          <a:spcPct val="90000"/>
        </a:lnSpc>
        <a:spcBef>
          <a:spcPct val="0"/>
        </a:spcBef>
        <a:buNone/>
        <a:defRPr lang="en-US" sz="5400" b="0" kern="1200" cap="none" spc="-100" baseline="0" dirty="0" smtClean="0">
          <a:ln w="3175">
            <a:noFill/>
          </a:ln>
          <a:gradFill flip="none" rotWithShape="1">
            <a:gsLst>
              <a:gs pos="0">
                <a:schemeClr val="tx1">
                  <a:lumMod val="65000"/>
                  <a:lumOff val="35000"/>
                </a:schemeClr>
              </a:gs>
              <a:gs pos="86000">
                <a:schemeClr val="tx1">
                  <a:lumMod val="65000"/>
                  <a:lumOff val="35000"/>
                </a:schemeClr>
              </a:gs>
            </a:gsLst>
            <a:lin ang="5400000" scaled="0"/>
            <a:tileRect/>
          </a:gradFill>
          <a:effectLst/>
          <a:latin typeface="Segoe UI Light" pitchFamily="34" charset="0"/>
          <a:ea typeface="+mn-ea"/>
          <a:cs typeface="Arial" charset="0"/>
        </a:defRPr>
      </a:lvl1pPr>
    </p:titleStyle>
    <p:bodyStyle>
      <a:lvl1pPr marL="346075" indent="-346075" algn="l" defTabSz="914363" rtl="0" eaLnBrk="1" latinLnBrk="0" hangingPunct="1">
        <a:lnSpc>
          <a:spcPct val="90000"/>
        </a:lnSpc>
        <a:spcBef>
          <a:spcPct val="20000"/>
        </a:spcBef>
        <a:buSzPct val="90000"/>
        <a:buFont typeface="Arial" pitchFamily="34" charset="0"/>
        <a:buChar char="•"/>
        <a:defRPr sz="3200" kern="1200">
          <a:gradFill flip="none" rotWithShape="1">
            <a:gsLst>
              <a:gs pos="0">
                <a:schemeClr val="tx1">
                  <a:lumMod val="65000"/>
                  <a:lumOff val="35000"/>
                </a:schemeClr>
              </a:gs>
              <a:gs pos="86000">
                <a:schemeClr val="tx1">
                  <a:lumMod val="75000"/>
                  <a:lumOff val="25000"/>
                </a:schemeClr>
              </a:gs>
            </a:gsLst>
            <a:path path="circle">
              <a:fillToRect r="100000" b="100000"/>
            </a:path>
            <a:tileRect l="-100000" t="-100000"/>
          </a:gradFill>
          <a:latin typeface="+mn-lt"/>
          <a:ea typeface="+mn-ea"/>
          <a:cs typeface="+mn-cs"/>
        </a:defRPr>
      </a:lvl1pPr>
      <a:lvl2pPr marL="630238" indent="-284163" algn="l" defTabSz="914363" rtl="0" eaLnBrk="1" latinLnBrk="0" hangingPunct="1">
        <a:lnSpc>
          <a:spcPct val="90000"/>
        </a:lnSpc>
        <a:spcBef>
          <a:spcPct val="20000"/>
        </a:spcBef>
        <a:buSzPct val="90000"/>
        <a:buFont typeface="Arial" pitchFamily="34" charset="0"/>
        <a:buChar char="•"/>
        <a:tabLst>
          <a:tab pos="630238" algn="l"/>
        </a:tabLst>
        <a:defRPr sz="2800" kern="1200">
          <a:gradFill flip="none" rotWithShape="1">
            <a:gsLst>
              <a:gs pos="0">
                <a:schemeClr val="tx1">
                  <a:lumMod val="65000"/>
                  <a:lumOff val="35000"/>
                </a:schemeClr>
              </a:gs>
              <a:gs pos="86000">
                <a:schemeClr val="tx1">
                  <a:lumMod val="75000"/>
                  <a:lumOff val="25000"/>
                </a:schemeClr>
              </a:gs>
            </a:gsLst>
            <a:path path="circle">
              <a:fillToRect r="100000" b="100000"/>
            </a:path>
            <a:tileRect l="-100000" t="-100000"/>
          </a:gradFill>
          <a:latin typeface="+mn-lt"/>
          <a:ea typeface="+mn-ea"/>
          <a:cs typeface="+mn-cs"/>
        </a:defRPr>
      </a:lvl2pPr>
      <a:lvl3pPr marL="914400" indent="-284163" algn="l" defTabSz="914363" rtl="0" eaLnBrk="1" latinLnBrk="0" hangingPunct="1">
        <a:lnSpc>
          <a:spcPct val="90000"/>
        </a:lnSpc>
        <a:spcBef>
          <a:spcPct val="20000"/>
        </a:spcBef>
        <a:buSzPct val="90000"/>
        <a:buFont typeface="Arial" pitchFamily="34" charset="0"/>
        <a:buChar char="•"/>
        <a:defRPr sz="2400" kern="1200">
          <a:gradFill flip="none" rotWithShape="1">
            <a:gsLst>
              <a:gs pos="0">
                <a:schemeClr val="tx1">
                  <a:lumMod val="65000"/>
                  <a:lumOff val="35000"/>
                </a:schemeClr>
              </a:gs>
              <a:gs pos="86000">
                <a:schemeClr val="tx1">
                  <a:lumMod val="75000"/>
                  <a:lumOff val="25000"/>
                </a:schemeClr>
              </a:gs>
            </a:gsLst>
            <a:path path="circle">
              <a:fillToRect r="100000" b="100000"/>
            </a:path>
            <a:tileRect l="-100000" t="-100000"/>
          </a:gradFill>
          <a:latin typeface="+mn-lt"/>
          <a:ea typeface="+mn-ea"/>
          <a:cs typeface="+mn-cs"/>
        </a:defRPr>
      </a:lvl3pPr>
      <a:lvl4pPr marL="1482725" indent="-223838" algn="l" defTabSz="914363" rtl="0" eaLnBrk="1" latinLnBrk="0" hangingPunct="1">
        <a:lnSpc>
          <a:spcPct val="90000"/>
        </a:lnSpc>
        <a:spcBef>
          <a:spcPct val="20000"/>
        </a:spcBef>
        <a:buSzPct val="90000"/>
        <a:buFont typeface="Arial" pitchFamily="34" charset="0"/>
        <a:buChar char="•"/>
        <a:tabLst>
          <a:tab pos="914400" algn="l"/>
        </a:tabLst>
        <a:defRPr sz="2000" kern="1200">
          <a:gradFill flip="none" rotWithShape="1">
            <a:gsLst>
              <a:gs pos="0">
                <a:schemeClr val="tx1">
                  <a:lumMod val="65000"/>
                  <a:lumOff val="35000"/>
                </a:schemeClr>
              </a:gs>
              <a:gs pos="86000">
                <a:schemeClr val="tx1">
                  <a:lumMod val="75000"/>
                  <a:lumOff val="25000"/>
                </a:schemeClr>
              </a:gs>
            </a:gsLst>
            <a:path path="circle">
              <a:fillToRect r="100000" b="100000"/>
            </a:path>
            <a:tileRect l="-100000" t="-100000"/>
          </a:gradFill>
          <a:latin typeface="+mn-lt"/>
          <a:ea typeface="+mn-ea"/>
          <a:cs typeface="+mn-cs"/>
        </a:defRPr>
      </a:lvl4pPr>
      <a:lvl5pPr marL="1712913" indent="-230188" algn="l" defTabSz="914363" rtl="0" eaLnBrk="1" latinLnBrk="0" hangingPunct="1">
        <a:lnSpc>
          <a:spcPct val="90000"/>
        </a:lnSpc>
        <a:spcBef>
          <a:spcPct val="20000"/>
        </a:spcBef>
        <a:buSzPct val="90000"/>
        <a:buFont typeface="Arial" pitchFamily="34" charset="0"/>
        <a:buChar char="•"/>
        <a:defRPr sz="2000" kern="1200">
          <a:gradFill flip="none" rotWithShape="1">
            <a:gsLst>
              <a:gs pos="0">
                <a:schemeClr val="tx1">
                  <a:lumMod val="65000"/>
                  <a:lumOff val="35000"/>
                </a:schemeClr>
              </a:gs>
              <a:gs pos="86000">
                <a:schemeClr val="tx1">
                  <a:lumMod val="75000"/>
                  <a:lumOff val="25000"/>
                </a:schemeClr>
              </a:gs>
            </a:gsLst>
            <a:path path="circle">
              <a:fillToRect r="100000" b="100000"/>
            </a:path>
            <a:tileRect l="-100000" t="-10000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rgbClr val="FBFBFB"/>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248" y="228601"/>
            <a:ext cx="11151917" cy="747897"/>
          </a:xfrm>
          <a:prstGeom prst="rect">
            <a:avLst/>
          </a:prstGeom>
        </p:spPr>
        <p:txBody>
          <a:bodyPr vert="horz" wrap="square" lIns="0" tIns="0" rIns="0" bIns="0" rtlCol="0" anchor="t">
            <a:spAutoFit/>
          </a:bodyPr>
          <a:lstStyle/>
          <a:p>
            <a:r>
              <a:rPr lang="en-US" smtClean="0"/>
              <a:t>Click to edit Master title style</a:t>
            </a:r>
            <a:endParaRPr lang="en-US" dirty="0"/>
          </a:p>
        </p:txBody>
      </p:sp>
      <p:sp>
        <p:nvSpPr>
          <p:cNvPr id="3" name="Text Placeholder 2"/>
          <p:cNvSpPr>
            <a:spLocks noGrp="1"/>
          </p:cNvSpPr>
          <p:nvPr>
            <p:ph type="body" idx="1"/>
          </p:nvPr>
        </p:nvSpPr>
        <p:spPr>
          <a:xfrm>
            <a:off x="519248" y="1447800"/>
            <a:ext cx="11151916" cy="2000548"/>
          </a:xfrm>
          <a:prstGeom prst="rect">
            <a:avLst/>
          </a:prstGeom>
        </p:spPr>
        <p:txBody>
          <a:bodyPr vert="horz" wrap="square" lIns="0" tIns="0" rIns="0" bIns="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634729"/>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Lst>
  <p:transition>
    <p:fade/>
  </p:transition>
  <p:txStyles>
    <p:titleStyle>
      <a:lvl1pPr algn="l" defTabSz="914363" rtl="0" eaLnBrk="1" latinLnBrk="0" hangingPunct="1">
        <a:lnSpc>
          <a:spcPct val="90000"/>
        </a:lnSpc>
        <a:spcBef>
          <a:spcPct val="0"/>
        </a:spcBef>
        <a:buNone/>
        <a:defRPr lang="en-US" sz="5400" b="0" kern="1200" cap="none" spc="-100" baseline="0" dirty="0" smtClean="0">
          <a:ln w="3175">
            <a:noFill/>
          </a:ln>
          <a:gradFill flip="none" rotWithShape="1">
            <a:gsLst>
              <a:gs pos="0">
                <a:schemeClr val="tx1">
                  <a:lumMod val="65000"/>
                  <a:lumOff val="35000"/>
                </a:schemeClr>
              </a:gs>
              <a:gs pos="86000">
                <a:schemeClr val="tx1">
                  <a:lumMod val="65000"/>
                  <a:lumOff val="35000"/>
                </a:schemeClr>
              </a:gs>
            </a:gsLst>
            <a:lin ang="5400000" scaled="0"/>
            <a:tileRect/>
          </a:gradFill>
          <a:effectLst/>
          <a:latin typeface="Segoe UI Light" pitchFamily="34" charset="0"/>
          <a:ea typeface="+mn-ea"/>
          <a:cs typeface="Arial" charset="0"/>
        </a:defRPr>
      </a:lvl1pPr>
    </p:titleStyle>
    <p:bodyStyle>
      <a:lvl1pPr marL="346075" indent="-346075" algn="l" defTabSz="914363" rtl="0" eaLnBrk="1" latinLnBrk="0" hangingPunct="1">
        <a:lnSpc>
          <a:spcPct val="90000"/>
        </a:lnSpc>
        <a:spcBef>
          <a:spcPct val="20000"/>
        </a:spcBef>
        <a:buSzPct val="90000"/>
        <a:buFont typeface="Arial" pitchFamily="34" charset="0"/>
        <a:buChar char="•"/>
        <a:defRPr sz="3200" kern="1200">
          <a:gradFill flip="none" rotWithShape="1">
            <a:gsLst>
              <a:gs pos="0">
                <a:schemeClr val="tx1">
                  <a:lumMod val="65000"/>
                  <a:lumOff val="35000"/>
                </a:schemeClr>
              </a:gs>
              <a:gs pos="86000">
                <a:schemeClr val="tx1">
                  <a:lumMod val="75000"/>
                  <a:lumOff val="25000"/>
                </a:schemeClr>
              </a:gs>
            </a:gsLst>
            <a:path path="circle">
              <a:fillToRect r="100000" b="100000"/>
            </a:path>
            <a:tileRect l="-100000" t="-100000"/>
          </a:gradFill>
          <a:latin typeface="+mn-lt"/>
          <a:ea typeface="+mn-ea"/>
          <a:cs typeface="+mn-cs"/>
        </a:defRPr>
      </a:lvl1pPr>
      <a:lvl2pPr marL="630238" indent="-284163" algn="l" defTabSz="914363" rtl="0" eaLnBrk="1" latinLnBrk="0" hangingPunct="1">
        <a:lnSpc>
          <a:spcPct val="90000"/>
        </a:lnSpc>
        <a:spcBef>
          <a:spcPct val="20000"/>
        </a:spcBef>
        <a:buSzPct val="90000"/>
        <a:buFont typeface="Arial" pitchFamily="34" charset="0"/>
        <a:buChar char="•"/>
        <a:tabLst>
          <a:tab pos="630238" algn="l"/>
        </a:tabLst>
        <a:defRPr sz="2800" kern="1200">
          <a:gradFill flip="none" rotWithShape="1">
            <a:gsLst>
              <a:gs pos="0">
                <a:schemeClr val="tx1">
                  <a:lumMod val="65000"/>
                  <a:lumOff val="35000"/>
                </a:schemeClr>
              </a:gs>
              <a:gs pos="86000">
                <a:schemeClr val="tx1">
                  <a:lumMod val="75000"/>
                  <a:lumOff val="25000"/>
                </a:schemeClr>
              </a:gs>
            </a:gsLst>
            <a:path path="circle">
              <a:fillToRect r="100000" b="100000"/>
            </a:path>
            <a:tileRect l="-100000" t="-100000"/>
          </a:gradFill>
          <a:latin typeface="+mn-lt"/>
          <a:ea typeface="+mn-ea"/>
          <a:cs typeface="+mn-cs"/>
        </a:defRPr>
      </a:lvl2pPr>
      <a:lvl3pPr marL="914400" indent="-284163" algn="l" defTabSz="914363" rtl="0" eaLnBrk="1" latinLnBrk="0" hangingPunct="1">
        <a:lnSpc>
          <a:spcPct val="90000"/>
        </a:lnSpc>
        <a:spcBef>
          <a:spcPct val="20000"/>
        </a:spcBef>
        <a:buSzPct val="90000"/>
        <a:buFont typeface="Arial" pitchFamily="34" charset="0"/>
        <a:buChar char="•"/>
        <a:defRPr sz="2400" kern="1200">
          <a:gradFill flip="none" rotWithShape="1">
            <a:gsLst>
              <a:gs pos="0">
                <a:schemeClr val="tx1">
                  <a:lumMod val="65000"/>
                  <a:lumOff val="35000"/>
                </a:schemeClr>
              </a:gs>
              <a:gs pos="86000">
                <a:schemeClr val="tx1">
                  <a:lumMod val="75000"/>
                  <a:lumOff val="25000"/>
                </a:schemeClr>
              </a:gs>
            </a:gsLst>
            <a:path path="circle">
              <a:fillToRect r="100000" b="100000"/>
            </a:path>
            <a:tileRect l="-100000" t="-100000"/>
          </a:gradFill>
          <a:latin typeface="+mn-lt"/>
          <a:ea typeface="+mn-ea"/>
          <a:cs typeface="+mn-cs"/>
        </a:defRPr>
      </a:lvl3pPr>
      <a:lvl4pPr marL="1482725" indent="-223838" algn="l" defTabSz="914363" rtl="0" eaLnBrk="1" latinLnBrk="0" hangingPunct="1">
        <a:lnSpc>
          <a:spcPct val="90000"/>
        </a:lnSpc>
        <a:spcBef>
          <a:spcPct val="20000"/>
        </a:spcBef>
        <a:buSzPct val="90000"/>
        <a:buFont typeface="Arial" pitchFamily="34" charset="0"/>
        <a:buChar char="•"/>
        <a:tabLst>
          <a:tab pos="914400" algn="l"/>
        </a:tabLst>
        <a:defRPr sz="2000" kern="1200">
          <a:gradFill flip="none" rotWithShape="1">
            <a:gsLst>
              <a:gs pos="0">
                <a:schemeClr val="tx1">
                  <a:lumMod val="65000"/>
                  <a:lumOff val="35000"/>
                </a:schemeClr>
              </a:gs>
              <a:gs pos="86000">
                <a:schemeClr val="tx1">
                  <a:lumMod val="75000"/>
                  <a:lumOff val="25000"/>
                </a:schemeClr>
              </a:gs>
            </a:gsLst>
            <a:path path="circle">
              <a:fillToRect r="100000" b="100000"/>
            </a:path>
            <a:tileRect l="-100000" t="-100000"/>
          </a:gradFill>
          <a:latin typeface="+mn-lt"/>
          <a:ea typeface="+mn-ea"/>
          <a:cs typeface="+mn-cs"/>
        </a:defRPr>
      </a:lvl4pPr>
      <a:lvl5pPr marL="1712913" indent="-230188" algn="l" defTabSz="914363" rtl="0" eaLnBrk="1" latinLnBrk="0" hangingPunct="1">
        <a:lnSpc>
          <a:spcPct val="90000"/>
        </a:lnSpc>
        <a:spcBef>
          <a:spcPct val="20000"/>
        </a:spcBef>
        <a:buSzPct val="90000"/>
        <a:buFont typeface="Arial" pitchFamily="34" charset="0"/>
        <a:buChar char="•"/>
        <a:defRPr sz="2000" kern="1200">
          <a:gradFill flip="none" rotWithShape="1">
            <a:gsLst>
              <a:gs pos="0">
                <a:schemeClr val="tx1">
                  <a:lumMod val="65000"/>
                  <a:lumOff val="35000"/>
                </a:schemeClr>
              </a:gs>
              <a:gs pos="86000">
                <a:schemeClr val="tx1">
                  <a:lumMod val="75000"/>
                  <a:lumOff val="25000"/>
                </a:schemeClr>
              </a:gs>
            </a:gsLst>
            <a:path path="circle">
              <a:fillToRect r="100000" b="100000"/>
            </a:path>
            <a:tileRect l="-100000" t="-10000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12.tiff"/></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13.tif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4.xml"/><Relationship Id="rId4" Type="http://schemas.openxmlformats.org/officeDocument/2006/relationships/diagramLayout" Target="../diagrams/layout4.xml"/><Relationship Id="rId5" Type="http://schemas.openxmlformats.org/officeDocument/2006/relationships/diagramQuickStyle" Target="../diagrams/quickStyle4.xml"/><Relationship Id="rId6" Type="http://schemas.openxmlformats.org/officeDocument/2006/relationships/diagramColors" Target="../diagrams/colors4.xml"/><Relationship Id="rId7" Type="http://schemas.microsoft.com/office/2007/relationships/diagramDrawing" Target="../diagrams/drawing4.xml"/><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 Id="rId3" Type="http://schemas.openxmlformats.org/officeDocument/2006/relationships/image" Target="../media/image14.tif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 Id="rId3" Type="http://schemas.openxmlformats.org/officeDocument/2006/relationships/image" Target="../media/image1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 Id="rId3" Type="http://schemas.openxmlformats.org/officeDocument/2006/relationships/image" Target="../media/image16.tiff"/></Relationships>
</file>

<file path=ppt/slides/_rels/slide2.xml.rels><?xml version="1.0" encoding="UTF-8" standalone="yes"?>
<Relationships xmlns="http://schemas.openxmlformats.org/package/2006/relationships"><Relationship Id="rId3" Type="http://schemas.openxmlformats.org/officeDocument/2006/relationships/image" Target="../media/image3.tiff"/><Relationship Id="rId4" Type="http://schemas.openxmlformats.org/officeDocument/2006/relationships/image" Target="../media/image4.tiff"/><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 Id="rId3" Type="http://schemas.openxmlformats.org/officeDocument/2006/relationships/image" Target="../media/image17.tif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5.xml"/><Relationship Id="rId4" Type="http://schemas.openxmlformats.org/officeDocument/2006/relationships/diagramLayout" Target="../diagrams/layout5.xml"/><Relationship Id="rId5" Type="http://schemas.openxmlformats.org/officeDocument/2006/relationships/diagramQuickStyle" Target="../diagrams/quickStyle5.xml"/><Relationship Id="rId6" Type="http://schemas.openxmlformats.org/officeDocument/2006/relationships/diagramColors" Target="../diagrams/colors5.xml"/><Relationship Id="rId7" Type="http://schemas.microsoft.com/office/2007/relationships/diagramDrawing" Target="../diagrams/drawing5.xml"/><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8.tif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6.xml"/><Relationship Id="rId4" Type="http://schemas.openxmlformats.org/officeDocument/2006/relationships/diagramLayout" Target="../diagrams/layout6.xml"/><Relationship Id="rId5" Type="http://schemas.openxmlformats.org/officeDocument/2006/relationships/diagramQuickStyle" Target="../diagrams/quickStyle6.xml"/><Relationship Id="rId6" Type="http://schemas.openxmlformats.org/officeDocument/2006/relationships/diagramColors" Target="../diagrams/colors6.xml"/><Relationship Id="rId7" Type="http://schemas.microsoft.com/office/2007/relationships/diagramDrawing" Target="../diagrams/drawing6.xml"/><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3.xml.rels><?xml version="1.0" encoding="UTF-8" standalone="yes"?>
<Relationships xmlns="http://schemas.openxmlformats.org/package/2006/relationships"><Relationship Id="rId3" Type="http://schemas.openxmlformats.org/officeDocument/2006/relationships/diagramData" Target="../diagrams/data7.xml"/><Relationship Id="rId4" Type="http://schemas.openxmlformats.org/officeDocument/2006/relationships/diagramLayout" Target="../diagrams/layout7.xml"/><Relationship Id="rId5" Type="http://schemas.openxmlformats.org/officeDocument/2006/relationships/diagramQuickStyle" Target="../diagrams/quickStyle7.xml"/><Relationship Id="rId6" Type="http://schemas.openxmlformats.org/officeDocument/2006/relationships/diagramColors" Target="../diagrams/colors7.xml"/><Relationship Id="rId7" Type="http://schemas.microsoft.com/office/2007/relationships/diagramDrawing" Target="../diagrams/drawing7.xml"/><Relationship Id="rId1" Type="http://schemas.openxmlformats.org/officeDocument/2006/relationships/slideLayout" Target="../slideLayouts/slideLayout12.xml"/><Relationship Id="rId2" Type="http://schemas.openxmlformats.org/officeDocument/2006/relationships/notesSlide" Target="../notesSlides/notesSlide32.xml"/></Relationships>
</file>

<file path=ppt/slides/_rels/slide34.xml.rels><?xml version="1.0" encoding="UTF-8" standalone="yes"?>
<Relationships xmlns="http://schemas.openxmlformats.org/package/2006/relationships"><Relationship Id="rId3" Type="http://schemas.openxmlformats.org/officeDocument/2006/relationships/image" Target="../media/image19.png"/><Relationship Id="rId4" Type="http://schemas.microsoft.com/office/2007/relationships/hdphoto" Target="../media/hdphoto2.wdp"/><Relationship Id="rId1" Type="http://schemas.openxmlformats.org/officeDocument/2006/relationships/slideLayout" Target="../slideLayouts/slideLayout14.xml"/><Relationship Id="rId2" Type="http://schemas.openxmlformats.org/officeDocument/2006/relationships/notesSlide" Target="../notesSlides/notesSlide3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6.tiff"/></Relationships>
</file>

<file path=ppt/slides/_rels/slide5.xml.rels><?xml version="1.0" encoding="UTF-8" standalone="yes"?>
<Relationships xmlns="http://schemas.openxmlformats.org/package/2006/relationships"><Relationship Id="rId3" Type="http://schemas.openxmlformats.org/officeDocument/2006/relationships/image" Target="../media/image7.tiff"/><Relationship Id="rId4" Type="http://schemas.openxmlformats.org/officeDocument/2006/relationships/image" Target="../media/image8.tiff"/><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9.emf"/><Relationship Id="rId4" Type="http://schemas.openxmlformats.org/officeDocument/2006/relationships/image" Target="../media/image10.emf"/><Relationship Id="rId1" Type="http://schemas.openxmlformats.org/officeDocument/2006/relationships/slideLayout" Target="../slideLayouts/slideLayout2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9.emf"/><Relationship Id="rId4" Type="http://schemas.openxmlformats.org/officeDocument/2006/relationships/image" Target="../media/image10.emf"/><Relationship Id="rId5" Type="http://schemas.openxmlformats.org/officeDocument/2006/relationships/image" Target="../media/image11.png"/><Relationship Id="rId1" Type="http://schemas.openxmlformats.org/officeDocument/2006/relationships/slideLayout" Target="../slideLayouts/slideLayout2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Layout" Target="../slideLayouts/slideLayout46.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Redefine </a:t>
            </a:r>
            <a:r>
              <a:rPr lang="en-US" dirty="0" smtClean="0"/>
              <a:t>Failure </a:t>
            </a:r>
            <a:br>
              <a:rPr lang="en-US" dirty="0" smtClean="0"/>
            </a:br>
            <a:r>
              <a:rPr lang="en-US" sz="2400" dirty="0" smtClean="0"/>
              <a:t>How Yammer is creating a learning organization</a:t>
            </a:r>
            <a:endParaRPr lang="en-US" dirty="0"/>
          </a:p>
        </p:txBody>
      </p:sp>
      <p:sp>
        <p:nvSpPr>
          <p:cNvPr id="3" name="Subtitle 2"/>
          <p:cNvSpPr>
            <a:spLocks noGrp="1"/>
          </p:cNvSpPr>
          <p:nvPr>
            <p:ph type="subTitle" idx="1"/>
          </p:nvPr>
        </p:nvSpPr>
        <p:spPr>
          <a:xfrm>
            <a:off x="1524000" y="4777696"/>
            <a:ext cx="9144000" cy="1655762"/>
          </a:xfrm>
        </p:spPr>
        <p:txBody>
          <a:bodyPr/>
          <a:lstStyle/>
          <a:p>
            <a:r>
              <a:rPr lang="en-US" dirty="0" smtClean="0"/>
              <a:t>Nate Fink</a:t>
            </a:r>
          </a:p>
          <a:p>
            <a:r>
              <a:rPr lang="en-US" dirty="0" smtClean="0"/>
              <a:t>Head of Engineering </a:t>
            </a:r>
          </a:p>
          <a:p>
            <a:r>
              <a:rPr lang="en-US" dirty="0" smtClean="0"/>
              <a:t>Yammer / Microsoft</a:t>
            </a:r>
          </a:p>
          <a:p>
            <a:endParaRPr lang="en-US" dirty="0" smtClean="0"/>
          </a:p>
        </p:txBody>
      </p:sp>
    </p:spTree>
    <p:extLst>
      <p:ext uri="{BB962C8B-B14F-4D97-AF65-F5344CB8AC3E}">
        <p14:creationId xmlns:p14="http://schemas.microsoft.com/office/powerpoint/2010/main" val="180428938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Feedback </a:t>
            </a:r>
            <a:r>
              <a:rPr lang="en-US" dirty="0" smtClean="0"/>
              <a:t>Loops Hierarchy of Needs</a:t>
            </a:r>
            <a:endParaRPr lang="en-US" dirty="0"/>
          </a:p>
        </p:txBody>
      </p:sp>
      <p:graphicFrame>
        <p:nvGraphicFramePr>
          <p:cNvPr id="10" name="Content Placeholder 9"/>
          <p:cNvGraphicFramePr>
            <a:graphicFrameLocks noGrp="1"/>
          </p:cNvGraphicFramePr>
          <p:nvPr>
            <p:ph idx="1"/>
            <p:extLst>
              <p:ext uri="{D42A27DB-BD31-4B8C-83A1-F6EECF244321}">
                <p14:modId xmlns:p14="http://schemas.microsoft.com/office/powerpoint/2010/main" val="1004732689"/>
              </p:ext>
            </p:extLst>
          </p:nvPr>
        </p:nvGraphicFramePr>
        <p:xfrm>
          <a:off x="2028371" y="2133600"/>
          <a:ext cx="8606971" cy="333828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3" name="24-Point Star 12"/>
          <p:cNvSpPr/>
          <p:nvPr/>
        </p:nvSpPr>
        <p:spPr>
          <a:xfrm>
            <a:off x="8839200" y="1690688"/>
            <a:ext cx="2151743" cy="1814286"/>
          </a:xfrm>
          <a:prstGeom prst="star24">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accent5">
                    <a:lumMod val="60000"/>
                    <a:lumOff val="40000"/>
                  </a:schemeClr>
                </a:solidFill>
              </a:rPr>
              <a:t>Technical</a:t>
            </a:r>
            <a:endParaRPr lang="en-US" dirty="0">
              <a:solidFill>
                <a:schemeClr val="accent5">
                  <a:lumMod val="60000"/>
                  <a:lumOff val="40000"/>
                </a:schemeClr>
              </a:solidFill>
            </a:endParaRPr>
          </a:p>
        </p:txBody>
      </p:sp>
      <p:sp>
        <p:nvSpPr>
          <p:cNvPr id="14" name="24-Point Star 13"/>
          <p:cNvSpPr/>
          <p:nvPr/>
        </p:nvSpPr>
        <p:spPr>
          <a:xfrm>
            <a:off x="1672770" y="4245427"/>
            <a:ext cx="2151743" cy="1814286"/>
          </a:xfrm>
          <a:prstGeom prst="star24">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accent5">
                    <a:lumMod val="60000"/>
                    <a:lumOff val="40000"/>
                  </a:schemeClr>
                </a:solidFill>
              </a:rPr>
              <a:t>Cultural</a:t>
            </a:r>
            <a:endParaRPr lang="en-US" dirty="0">
              <a:solidFill>
                <a:schemeClr val="accent5">
                  <a:lumMod val="60000"/>
                  <a:lumOff val="40000"/>
                </a:schemeClr>
              </a:solidFill>
            </a:endParaRPr>
          </a:p>
        </p:txBody>
      </p:sp>
    </p:spTree>
    <p:extLst>
      <p:ext uri="{BB962C8B-B14F-4D97-AF65-F5344CB8AC3E}">
        <p14:creationId xmlns:p14="http://schemas.microsoft.com/office/powerpoint/2010/main" val="8072654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0" grpId="0">
        <p:bldAsOne/>
      </p:bldGraphic>
      <p:bldP spid="13" grpId="0" animBg="1"/>
      <p:bldP spid="14"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Problem 1:</a:t>
            </a:r>
            <a:br>
              <a:rPr lang="en-US" dirty="0" smtClean="0"/>
            </a:br>
            <a:r>
              <a:rPr lang="en-US" dirty="0" smtClean="0"/>
              <a:t>We were shipping too slowly</a:t>
            </a:r>
            <a:endParaRPr lang="en-US" dirty="0"/>
          </a:p>
        </p:txBody>
      </p:sp>
      <p:graphicFrame>
        <p:nvGraphicFramePr>
          <p:cNvPr id="10" name="Content Placeholder 9"/>
          <p:cNvGraphicFramePr>
            <a:graphicFrameLocks noGrp="1"/>
          </p:cNvGraphicFramePr>
          <p:nvPr>
            <p:ph idx="1"/>
            <p:extLst>
              <p:ext uri="{D42A27DB-BD31-4B8C-83A1-F6EECF244321}">
                <p14:modId xmlns:p14="http://schemas.microsoft.com/office/powerpoint/2010/main" val="713713788"/>
              </p:ext>
            </p:extLst>
          </p:nvPr>
        </p:nvGraphicFramePr>
        <p:xfrm>
          <a:off x="2028371" y="2133600"/>
          <a:ext cx="8606971" cy="333828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1701094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showMasterSp="0">
  <p:cSld>
    <p:bg>
      <p:bgPr>
        <a:solidFill>
          <a:schemeClr val="accent5">
            <a:lumMod val="75000"/>
          </a:schemeClr>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819400" y="927100"/>
            <a:ext cx="6540500" cy="5003800"/>
          </a:xfrm>
          <a:prstGeom prst="rect">
            <a:avLst/>
          </a:prstGeom>
        </p:spPr>
      </p:pic>
    </p:spTree>
    <p:extLst>
      <p:ext uri="{BB962C8B-B14F-4D97-AF65-F5344CB8AC3E}">
        <p14:creationId xmlns:p14="http://schemas.microsoft.com/office/powerpoint/2010/main" val="61203346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a:bodyPr>
          <a:lstStyle/>
          <a:p>
            <a:r>
              <a:rPr lang="en-US" dirty="0" smtClean="0"/>
              <a:t>Problem 2:</a:t>
            </a:r>
            <a:br>
              <a:rPr lang="en-US" dirty="0" smtClean="0"/>
            </a:br>
            <a:r>
              <a:rPr lang="en-US" dirty="0" smtClean="0"/>
              <a:t>We couldn’t measure the impact of changes</a:t>
            </a:r>
            <a:endParaRPr lang="en-US" dirty="0"/>
          </a:p>
        </p:txBody>
      </p:sp>
      <p:graphicFrame>
        <p:nvGraphicFramePr>
          <p:cNvPr id="10" name="Content Placeholder 9"/>
          <p:cNvGraphicFramePr>
            <a:graphicFrameLocks noGrp="1"/>
          </p:cNvGraphicFramePr>
          <p:nvPr>
            <p:ph idx="1"/>
            <p:extLst>
              <p:ext uri="{D42A27DB-BD31-4B8C-83A1-F6EECF244321}">
                <p14:modId xmlns:p14="http://schemas.microsoft.com/office/powerpoint/2010/main" val="1377583705"/>
              </p:ext>
            </p:extLst>
          </p:nvPr>
        </p:nvGraphicFramePr>
        <p:xfrm>
          <a:off x="2028371" y="2133600"/>
          <a:ext cx="8606971" cy="333828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1382338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showMasterSp="0">
  <p:cSld>
    <p:bg>
      <p:bgPr>
        <a:solidFill>
          <a:schemeClr val="accent5">
            <a:lumMod val="75000"/>
          </a:schemeClr>
        </a:solidFill>
        <a:effectLst/>
      </p:bgPr>
    </p:bg>
    <p:spTree>
      <p:nvGrpSpPr>
        <p:cNvPr id="1" name=""/>
        <p:cNvGrpSpPr/>
        <p:nvPr/>
      </p:nvGrpSpPr>
      <p:grpSpPr>
        <a:xfrm>
          <a:off x="0" y="0"/>
          <a:ext cx="0" cy="0"/>
          <a:chOff x="0" y="0"/>
          <a:chExt cx="0" cy="0"/>
        </a:xfrm>
      </p:grpSpPr>
      <p:sp>
        <p:nvSpPr>
          <p:cNvPr id="4" name="TextBox 3"/>
          <p:cNvSpPr txBox="1"/>
          <p:nvPr/>
        </p:nvSpPr>
        <p:spPr>
          <a:xfrm>
            <a:off x="2032000" y="4934859"/>
            <a:ext cx="8998857" cy="1754326"/>
          </a:xfrm>
          <a:prstGeom prst="rect">
            <a:avLst/>
          </a:prstGeom>
          <a:noFill/>
        </p:spPr>
        <p:txBody>
          <a:bodyPr wrap="square" rtlCol="0">
            <a:spAutoFit/>
          </a:bodyPr>
          <a:lstStyle/>
          <a:p>
            <a:r>
              <a:rPr lang="en-US" sz="7200" dirty="0" smtClean="0"/>
              <a:t>Be careful with metrics</a:t>
            </a:r>
          </a:p>
          <a:p>
            <a:endParaRPr lang="en-US" dirty="0"/>
          </a:p>
          <a:p>
            <a:endParaRPr lang="en-US" dirty="0"/>
          </a:p>
        </p:txBody>
      </p:sp>
      <p:pic>
        <p:nvPicPr>
          <p:cNvPr id="5" name="Picture 4"/>
          <p:cNvPicPr>
            <a:picLocks noChangeAspect="1"/>
          </p:cNvPicPr>
          <p:nvPr/>
        </p:nvPicPr>
        <p:blipFill>
          <a:blip r:embed="rId3"/>
          <a:stretch>
            <a:fillRect/>
          </a:stretch>
        </p:blipFill>
        <p:spPr>
          <a:xfrm>
            <a:off x="2573958" y="1016000"/>
            <a:ext cx="6534714" cy="3324679"/>
          </a:xfrm>
          <a:prstGeom prst="rect">
            <a:avLst/>
          </a:prstGeom>
        </p:spPr>
      </p:pic>
      <p:sp>
        <p:nvSpPr>
          <p:cNvPr id="6" name="Rectangle 5"/>
          <p:cNvSpPr/>
          <p:nvPr/>
        </p:nvSpPr>
        <p:spPr>
          <a:xfrm>
            <a:off x="2573958" y="1016000"/>
            <a:ext cx="4963886" cy="50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7700399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showMasterSp="0">
  <p:cSld>
    <p:bg>
      <p:bgPr>
        <a:solidFill>
          <a:schemeClr val="accent5">
            <a:lumMod val="75000"/>
          </a:schemeClr>
        </a:solidFill>
        <a:effectLst/>
      </p:bgPr>
    </p:bg>
    <p:spTree>
      <p:nvGrpSpPr>
        <p:cNvPr id="1" name=""/>
        <p:cNvGrpSpPr/>
        <p:nvPr/>
      </p:nvGrpSpPr>
      <p:grpSpPr>
        <a:xfrm>
          <a:off x="0" y="0"/>
          <a:ext cx="0" cy="0"/>
          <a:chOff x="0" y="0"/>
          <a:chExt cx="0" cy="0"/>
        </a:xfrm>
      </p:grpSpPr>
      <p:sp>
        <p:nvSpPr>
          <p:cNvPr id="4" name="TextBox 3"/>
          <p:cNvSpPr txBox="1"/>
          <p:nvPr/>
        </p:nvSpPr>
        <p:spPr>
          <a:xfrm>
            <a:off x="897148" y="3940218"/>
            <a:ext cx="10249276" cy="1754326"/>
          </a:xfrm>
          <a:prstGeom prst="rect">
            <a:avLst/>
          </a:prstGeom>
          <a:noFill/>
        </p:spPr>
        <p:txBody>
          <a:bodyPr wrap="square" rtlCol="0">
            <a:spAutoFit/>
          </a:bodyPr>
          <a:lstStyle/>
          <a:p>
            <a:r>
              <a:rPr lang="en-US" sz="7200" dirty="0" smtClean="0"/>
              <a:t>Beware local optimization</a:t>
            </a:r>
          </a:p>
          <a:p>
            <a:endParaRPr lang="en-US" dirty="0"/>
          </a:p>
          <a:p>
            <a:endParaRPr lang="en-US" dirty="0"/>
          </a:p>
        </p:txBody>
      </p:sp>
    </p:spTree>
    <p:extLst>
      <p:ext uri="{BB962C8B-B14F-4D97-AF65-F5344CB8AC3E}">
        <p14:creationId xmlns:p14="http://schemas.microsoft.com/office/powerpoint/2010/main" val="143326226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Problem 3:</a:t>
            </a:r>
            <a:br>
              <a:rPr lang="en-US" dirty="0" smtClean="0"/>
            </a:br>
            <a:r>
              <a:rPr lang="en-US" dirty="0" smtClean="0"/>
              <a:t>We</a:t>
            </a:r>
            <a:r>
              <a:rPr lang="en-US" dirty="0"/>
              <a:t> </a:t>
            </a:r>
            <a:r>
              <a:rPr lang="en-US" dirty="0" smtClean="0"/>
              <a:t>were</a:t>
            </a:r>
            <a:r>
              <a:rPr lang="en-US" dirty="0" smtClean="0"/>
              <a:t> committing </a:t>
            </a:r>
            <a:r>
              <a:rPr lang="en-US" dirty="0" smtClean="0"/>
              <a:t>to </a:t>
            </a:r>
            <a:r>
              <a:rPr lang="en-US" dirty="0" smtClean="0"/>
              <a:t>long </a:t>
            </a:r>
            <a:r>
              <a:rPr lang="en-US" dirty="0" smtClean="0"/>
              <a:t>range </a:t>
            </a:r>
            <a:r>
              <a:rPr lang="en-US" dirty="0" smtClean="0"/>
              <a:t>plans</a:t>
            </a:r>
            <a:endParaRPr lang="en-US" dirty="0"/>
          </a:p>
        </p:txBody>
      </p:sp>
      <p:graphicFrame>
        <p:nvGraphicFramePr>
          <p:cNvPr id="10" name="Content Placeholder 9"/>
          <p:cNvGraphicFramePr>
            <a:graphicFrameLocks noGrp="1"/>
          </p:cNvGraphicFramePr>
          <p:nvPr>
            <p:ph idx="1"/>
            <p:extLst>
              <p:ext uri="{D42A27DB-BD31-4B8C-83A1-F6EECF244321}">
                <p14:modId xmlns:p14="http://schemas.microsoft.com/office/powerpoint/2010/main" val="1895223880"/>
              </p:ext>
            </p:extLst>
          </p:nvPr>
        </p:nvGraphicFramePr>
        <p:xfrm>
          <a:off x="2028371" y="2133600"/>
          <a:ext cx="8606971" cy="333828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92745432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showMasterSp="0">
  <p:cSld>
    <p:bg>
      <p:bgPr>
        <a:solidFill>
          <a:schemeClr val="accent5">
            <a:lumMod val="75000"/>
          </a:schemeClr>
        </a:soli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3373769" y="970286"/>
            <a:ext cx="5160631" cy="5089427"/>
          </a:xfrm>
          <a:prstGeom prst="rect">
            <a:avLst/>
          </a:prstGeom>
        </p:spPr>
      </p:pic>
    </p:spTree>
    <p:extLst>
      <p:ext uri="{BB962C8B-B14F-4D97-AF65-F5344CB8AC3E}">
        <p14:creationId xmlns:p14="http://schemas.microsoft.com/office/powerpoint/2010/main" val="29700526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showMasterSp="0">
  <p:cSld>
    <p:bg>
      <p:bgPr>
        <a:solidFill>
          <a:schemeClr val="accent5">
            <a:lumMod val="75000"/>
          </a:schemeClr>
        </a:solidFill>
        <a:effectLst/>
      </p:bgPr>
    </p:bg>
    <p:spTree>
      <p:nvGrpSpPr>
        <p:cNvPr id="1" name=""/>
        <p:cNvGrpSpPr/>
        <p:nvPr/>
      </p:nvGrpSpPr>
      <p:grpSpPr>
        <a:xfrm>
          <a:off x="0" y="0"/>
          <a:ext cx="0" cy="0"/>
          <a:chOff x="0" y="0"/>
          <a:chExt cx="0" cy="0"/>
        </a:xfrm>
      </p:grpSpPr>
      <p:sp>
        <p:nvSpPr>
          <p:cNvPr id="2" name="TextBox 1"/>
          <p:cNvSpPr txBox="1"/>
          <p:nvPr/>
        </p:nvSpPr>
        <p:spPr>
          <a:xfrm>
            <a:off x="2960915" y="5225142"/>
            <a:ext cx="9071428" cy="1200329"/>
          </a:xfrm>
          <a:prstGeom prst="rect">
            <a:avLst/>
          </a:prstGeom>
          <a:noFill/>
        </p:spPr>
        <p:txBody>
          <a:bodyPr wrap="square" rtlCol="0">
            <a:spAutoFit/>
          </a:bodyPr>
          <a:lstStyle/>
          <a:p>
            <a:r>
              <a:rPr lang="en-US" sz="3600" dirty="0" smtClean="0"/>
              <a:t>~50% of Yammer’s A/B tests </a:t>
            </a:r>
          </a:p>
          <a:p>
            <a:r>
              <a:rPr lang="en-US" sz="3600" dirty="0" smtClean="0"/>
              <a:t>result in a “Ship It” outcome</a:t>
            </a:r>
            <a:endParaRPr lang="en-US" sz="3600"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30615" y="575129"/>
            <a:ext cx="8590643" cy="4258519"/>
          </a:xfrm>
          <a:prstGeom prst="rect">
            <a:avLst/>
          </a:prstGeom>
        </p:spPr>
      </p:pic>
    </p:spTree>
    <p:extLst>
      <p:ext uri="{BB962C8B-B14F-4D97-AF65-F5344CB8AC3E}">
        <p14:creationId xmlns:p14="http://schemas.microsoft.com/office/powerpoint/2010/main" val="101200081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showMasterSp="0">
  <p:cSld>
    <p:bg>
      <p:bgPr>
        <a:solidFill>
          <a:schemeClr val="accent5">
            <a:lumMod val="75000"/>
          </a:schemeClr>
        </a:soli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1710871" y="343236"/>
            <a:ext cx="8899072" cy="5156286"/>
          </a:xfrm>
          <a:prstGeom prst="rect">
            <a:avLst/>
          </a:prstGeom>
        </p:spPr>
      </p:pic>
      <p:sp>
        <p:nvSpPr>
          <p:cNvPr id="4" name="TextBox 3"/>
          <p:cNvSpPr txBox="1"/>
          <p:nvPr/>
        </p:nvSpPr>
        <p:spPr>
          <a:xfrm>
            <a:off x="827315" y="5702300"/>
            <a:ext cx="11234056" cy="830997"/>
          </a:xfrm>
          <a:prstGeom prst="rect">
            <a:avLst/>
          </a:prstGeom>
          <a:noFill/>
        </p:spPr>
        <p:txBody>
          <a:bodyPr wrap="square" rtlCol="0">
            <a:spAutoFit/>
          </a:bodyPr>
          <a:lstStyle/>
          <a:p>
            <a:r>
              <a:rPr lang="en-US" sz="4800" dirty="0" smtClean="0"/>
              <a:t>Sad customers and bosses are a problem</a:t>
            </a:r>
            <a:endParaRPr lang="en-US" sz="4800" dirty="0"/>
          </a:p>
        </p:txBody>
      </p:sp>
    </p:spTree>
    <p:extLst>
      <p:ext uri="{BB962C8B-B14F-4D97-AF65-F5344CB8AC3E}">
        <p14:creationId xmlns:p14="http://schemas.microsoft.com/office/powerpoint/2010/main" val="213753443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5">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986315" y="698954"/>
            <a:ext cx="10515600" cy="1325563"/>
          </a:xfrm>
        </p:spPr>
        <p:txBody>
          <a:bodyPr>
            <a:normAutofit/>
          </a:bodyPr>
          <a:lstStyle/>
          <a:p>
            <a:r>
              <a:rPr lang="en-US" dirty="0" smtClean="0"/>
              <a:t>My personal </a:t>
            </a:r>
            <a:r>
              <a:rPr lang="en-US" dirty="0" smtClean="0"/>
              <a:t>journey</a:t>
            </a:r>
            <a:endParaRPr lang="en-US" dirty="0"/>
          </a:p>
        </p:txBody>
      </p:sp>
      <p:pic>
        <p:nvPicPr>
          <p:cNvPr id="4" name="Picture 3"/>
          <p:cNvPicPr>
            <a:picLocks noChangeAspect="1"/>
          </p:cNvPicPr>
          <p:nvPr/>
        </p:nvPicPr>
        <p:blipFill>
          <a:blip r:embed="rId3"/>
          <a:stretch>
            <a:fillRect/>
          </a:stretch>
        </p:blipFill>
        <p:spPr>
          <a:xfrm>
            <a:off x="410370" y="2958174"/>
            <a:ext cx="3701142" cy="1850571"/>
          </a:xfrm>
          <a:prstGeom prst="rect">
            <a:avLst/>
          </a:prstGeom>
        </p:spPr>
      </p:pic>
      <p:cxnSp>
        <p:nvCxnSpPr>
          <p:cNvPr id="9" name="Straight Arrow Connector 8"/>
          <p:cNvCxnSpPr/>
          <p:nvPr/>
        </p:nvCxnSpPr>
        <p:spPr>
          <a:xfrm>
            <a:off x="4468758" y="3883459"/>
            <a:ext cx="1930400" cy="0"/>
          </a:xfrm>
          <a:prstGeom prst="straightConnector1">
            <a:avLst/>
          </a:prstGeom>
          <a:ln w="19685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0" name="Picture 9"/>
          <p:cNvPicPr>
            <a:picLocks noChangeAspect="1"/>
          </p:cNvPicPr>
          <p:nvPr/>
        </p:nvPicPr>
        <p:blipFill>
          <a:blip r:embed="rId4"/>
          <a:stretch>
            <a:fillRect/>
          </a:stretch>
        </p:blipFill>
        <p:spPr>
          <a:xfrm>
            <a:off x="6756404" y="2095276"/>
            <a:ext cx="4768487" cy="3576365"/>
          </a:xfrm>
          <a:prstGeom prst="rect">
            <a:avLst/>
          </a:prstGeom>
        </p:spPr>
      </p:pic>
    </p:spTree>
    <p:extLst>
      <p:ext uri="{BB962C8B-B14F-4D97-AF65-F5344CB8AC3E}">
        <p14:creationId xmlns:p14="http://schemas.microsoft.com/office/powerpoint/2010/main" val="126486535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showMasterSp="0">
  <p:cSld>
    <p:bg>
      <p:bgPr>
        <a:solidFill>
          <a:schemeClr val="accent5">
            <a:lumMod val="75000"/>
          </a:schemeClr>
        </a:solidFill>
        <a:effectLst/>
      </p:bgPr>
    </p:bg>
    <p:spTree>
      <p:nvGrpSpPr>
        <p:cNvPr id="1" name=""/>
        <p:cNvGrpSpPr/>
        <p:nvPr/>
      </p:nvGrpSpPr>
      <p:grpSpPr>
        <a:xfrm>
          <a:off x="0" y="0"/>
          <a:ext cx="0" cy="0"/>
          <a:chOff x="0" y="0"/>
          <a:chExt cx="0" cy="0"/>
        </a:xfrm>
      </p:grpSpPr>
      <p:sp>
        <p:nvSpPr>
          <p:cNvPr id="4" name="TextBox 3"/>
          <p:cNvSpPr txBox="1"/>
          <p:nvPr/>
        </p:nvSpPr>
        <p:spPr>
          <a:xfrm>
            <a:off x="595087" y="5702300"/>
            <a:ext cx="11596914" cy="830997"/>
          </a:xfrm>
          <a:prstGeom prst="rect">
            <a:avLst/>
          </a:prstGeom>
          <a:noFill/>
        </p:spPr>
        <p:txBody>
          <a:bodyPr wrap="square" rtlCol="0">
            <a:spAutoFit/>
          </a:bodyPr>
          <a:lstStyle/>
          <a:p>
            <a:r>
              <a:rPr lang="en-US" sz="4800" dirty="0" smtClean="0"/>
              <a:t>Sad product managers are a bigger problem</a:t>
            </a:r>
            <a:endParaRPr lang="en-US" sz="4800" dirty="0"/>
          </a:p>
        </p:txBody>
      </p:sp>
      <p:pic>
        <p:nvPicPr>
          <p:cNvPr id="2" name="Picture 1"/>
          <p:cNvPicPr>
            <a:picLocks noChangeAspect="1"/>
          </p:cNvPicPr>
          <p:nvPr/>
        </p:nvPicPr>
        <p:blipFill>
          <a:blip r:embed="rId3"/>
          <a:stretch>
            <a:fillRect/>
          </a:stretch>
        </p:blipFill>
        <p:spPr>
          <a:xfrm>
            <a:off x="2877457" y="475342"/>
            <a:ext cx="6350000" cy="4978400"/>
          </a:xfrm>
          <a:prstGeom prst="rect">
            <a:avLst/>
          </a:prstGeom>
        </p:spPr>
      </p:pic>
    </p:spTree>
    <p:extLst>
      <p:ext uri="{BB962C8B-B14F-4D97-AF65-F5344CB8AC3E}">
        <p14:creationId xmlns:p14="http://schemas.microsoft.com/office/powerpoint/2010/main" val="40863833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showMasterSp="0">
  <p:cSld>
    <p:bg>
      <p:bgPr>
        <a:solidFill>
          <a:schemeClr val="accent5">
            <a:lumMod val="75000"/>
          </a:schemeClr>
        </a:soli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Conviction and Humility</a:t>
            </a:r>
            <a:endParaRPr lang="en-US" dirty="0"/>
          </a:p>
        </p:txBody>
      </p:sp>
      <p:sp>
        <p:nvSpPr>
          <p:cNvPr id="5" name="Content Placeholder 4"/>
          <p:cNvSpPr>
            <a:spLocks noGrp="1"/>
          </p:cNvSpPr>
          <p:nvPr>
            <p:ph type="body" idx="1"/>
          </p:nvPr>
        </p:nvSpPr>
        <p:spPr/>
        <p:txBody>
          <a:bodyPr/>
          <a:lstStyle/>
          <a:p>
            <a:pPr marL="0" indent="0">
              <a:buNone/>
            </a:pPr>
            <a:endParaRPr lang="en-US" dirty="0"/>
          </a:p>
        </p:txBody>
      </p:sp>
    </p:spTree>
    <p:extLst>
      <p:ext uri="{BB962C8B-B14F-4D97-AF65-F5344CB8AC3E}">
        <p14:creationId xmlns:p14="http://schemas.microsoft.com/office/powerpoint/2010/main" val="173242382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Problem 4:</a:t>
            </a:r>
            <a:br>
              <a:rPr lang="en-US" dirty="0" smtClean="0"/>
            </a:br>
            <a:r>
              <a:rPr lang="en-US" dirty="0" smtClean="0"/>
              <a:t>Our org chart locked in our assumptions</a:t>
            </a:r>
            <a:endParaRPr lang="en-US" dirty="0"/>
          </a:p>
        </p:txBody>
      </p:sp>
      <p:graphicFrame>
        <p:nvGraphicFramePr>
          <p:cNvPr id="10" name="Content Placeholder 9"/>
          <p:cNvGraphicFramePr>
            <a:graphicFrameLocks noGrp="1"/>
          </p:cNvGraphicFramePr>
          <p:nvPr>
            <p:ph idx="1"/>
            <p:extLst>
              <p:ext uri="{D42A27DB-BD31-4B8C-83A1-F6EECF244321}">
                <p14:modId xmlns:p14="http://schemas.microsoft.com/office/powerpoint/2010/main" val="1924355121"/>
              </p:ext>
            </p:extLst>
          </p:nvPr>
        </p:nvGraphicFramePr>
        <p:xfrm>
          <a:off x="2028371" y="2133600"/>
          <a:ext cx="8606971" cy="333828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2007100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showMasterSp="0">
  <p:cSld>
    <p:bg>
      <p:bgPr>
        <a:solidFill>
          <a:schemeClr val="accent5">
            <a:lumMod val="75000"/>
          </a:schemeClr>
        </a:soli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456003" y="-344158"/>
            <a:ext cx="5016859" cy="4890279"/>
          </a:xfrm>
        </p:spPr>
        <p:txBody>
          <a:bodyPr/>
          <a:lstStyle/>
          <a:p>
            <a:r>
              <a:rPr lang="en-US" dirty="0" smtClean="0"/>
              <a:t>You </a:t>
            </a:r>
            <a:r>
              <a:rPr lang="en-US" smtClean="0"/>
              <a:t>can’t steer a ship that’s not moving</a:t>
            </a:r>
            <a:endParaRPr lang="en-US" dirty="0"/>
          </a:p>
        </p:txBody>
      </p:sp>
      <p:pic>
        <p:nvPicPr>
          <p:cNvPr id="2" name="Picture 1"/>
          <p:cNvPicPr>
            <a:picLocks noChangeAspect="1"/>
          </p:cNvPicPr>
          <p:nvPr/>
        </p:nvPicPr>
        <p:blipFill>
          <a:blip r:embed="rId3"/>
          <a:stretch>
            <a:fillRect/>
          </a:stretch>
        </p:blipFill>
        <p:spPr>
          <a:xfrm>
            <a:off x="5472862" y="967837"/>
            <a:ext cx="6350000" cy="4749800"/>
          </a:xfrm>
          <a:prstGeom prst="rect">
            <a:avLst/>
          </a:prstGeom>
        </p:spPr>
      </p:pic>
    </p:spTree>
    <p:extLst>
      <p:ext uri="{BB962C8B-B14F-4D97-AF65-F5344CB8AC3E}">
        <p14:creationId xmlns:p14="http://schemas.microsoft.com/office/powerpoint/2010/main" val="126012997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showMasterSp="0">
  <p:cSld>
    <p:bg>
      <p:bgPr>
        <a:solidFill>
          <a:schemeClr val="accent5">
            <a:lumMod val="75000"/>
          </a:schemeClr>
        </a:soli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831850" y="1243912"/>
            <a:ext cx="10515600" cy="2852737"/>
          </a:xfrm>
        </p:spPr>
        <p:txBody>
          <a:bodyPr/>
          <a:lstStyle/>
          <a:p>
            <a:r>
              <a:rPr lang="en-US" dirty="0" smtClean="0"/>
              <a:t>Cycle Time</a:t>
            </a:r>
            <a:r>
              <a:rPr lang="en-US" dirty="0"/>
              <a:t> </a:t>
            </a:r>
            <a:r>
              <a:rPr lang="en-US" dirty="0" smtClean="0"/>
              <a:t>vs Efficiency</a:t>
            </a:r>
            <a:endParaRPr lang="en-US" dirty="0"/>
          </a:p>
        </p:txBody>
      </p:sp>
    </p:spTree>
    <p:extLst>
      <p:ext uri="{BB962C8B-B14F-4D97-AF65-F5344CB8AC3E}">
        <p14:creationId xmlns:p14="http://schemas.microsoft.com/office/powerpoint/2010/main" val="194834288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640801" y="4665581"/>
            <a:ext cx="641516" cy="481262"/>
          </a:xfrm>
          <a:prstGeom prst="rect">
            <a:avLst/>
          </a:prstGeom>
          <a:solidFill>
            <a:srgbClr val="0983AD">
              <a:alpha val="73000"/>
            </a:srgbClr>
          </a:solidFill>
          <a:ln w="28575"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3"/>
            <a:endParaRPr lang="en-US">
              <a:solidFill>
                <a:srgbClr val="FFFFFF"/>
              </a:solidFill>
            </a:endParaRPr>
          </a:p>
        </p:txBody>
      </p:sp>
      <p:sp>
        <p:nvSpPr>
          <p:cNvPr id="7" name="Rectangle 6"/>
          <p:cNvSpPr/>
          <p:nvPr/>
        </p:nvSpPr>
        <p:spPr>
          <a:xfrm>
            <a:off x="2430818" y="4665581"/>
            <a:ext cx="641516" cy="481262"/>
          </a:xfrm>
          <a:prstGeom prst="rect">
            <a:avLst/>
          </a:prstGeom>
          <a:solidFill>
            <a:srgbClr val="0983AD">
              <a:alpha val="73000"/>
            </a:srgbClr>
          </a:solidFill>
          <a:ln w="28575"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3"/>
            <a:endParaRPr lang="en-US">
              <a:solidFill>
                <a:srgbClr val="FFFFFF"/>
              </a:solidFill>
            </a:endParaRPr>
          </a:p>
        </p:txBody>
      </p:sp>
      <p:grpSp>
        <p:nvGrpSpPr>
          <p:cNvPr id="47" name="Group 46"/>
          <p:cNvGrpSpPr/>
          <p:nvPr/>
        </p:nvGrpSpPr>
        <p:grpSpPr>
          <a:xfrm>
            <a:off x="1945076" y="2112214"/>
            <a:ext cx="8445179" cy="761997"/>
            <a:chOff x="1457995" y="2112212"/>
            <a:chExt cx="6335534" cy="761997"/>
          </a:xfrm>
        </p:grpSpPr>
        <p:cxnSp>
          <p:nvCxnSpPr>
            <p:cNvPr id="25" name="Straight Connector 24"/>
            <p:cNvCxnSpPr/>
            <p:nvPr/>
          </p:nvCxnSpPr>
          <p:spPr>
            <a:xfrm>
              <a:off x="4634948" y="2112212"/>
              <a:ext cx="10028" cy="441156"/>
            </a:xfrm>
            <a:prstGeom prst="line">
              <a:avLst/>
            </a:prstGeom>
            <a:ln w="9525"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p:nvCxnSpPr>
          <p:spPr>
            <a:xfrm>
              <a:off x="1457995" y="2553368"/>
              <a:ext cx="4222" cy="320841"/>
            </a:xfrm>
            <a:prstGeom prst="line">
              <a:avLst/>
            </a:prstGeom>
            <a:ln w="9525"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p:nvCxnSpPr>
          <p:spPr>
            <a:xfrm>
              <a:off x="7788421" y="2553368"/>
              <a:ext cx="5108" cy="320841"/>
            </a:xfrm>
            <a:prstGeom prst="line">
              <a:avLst/>
            </a:prstGeom>
            <a:ln w="9525"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p:nvCxnSpPr>
          <p:spPr>
            <a:xfrm flipH="1">
              <a:off x="1457995" y="2553368"/>
              <a:ext cx="6330427" cy="0"/>
            </a:xfrm>
            <a:prstGeom prst="line">
              <a:avLst/>
            </a:prstGeom>
            <a:ln w="9525"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89" name="Straight Connector 88"/>
            <p:cNvCxnSpPr/>
            <p:nvPr/>
          </p:nvCxnSpPr>
          <p:spPr>
            <a:xfrm>
              <a:off x="3568137" y="2553368"/>
              <a:ext cx="4222" cy="320841"/>
            </a:xfrm>
            <a:prstGeom prst="line">
              <a:avLst/>
            </a:prstGeom>
            <a:ln w="9525"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0" name="Straight Connector 89"/>
            <p:cNvCxnSpPr/>
            <p:nvPr/>
          </p:nvCxnSpPr>
          <p:spPr>
            <a:xfrm>
              <a:off x="5678279" y="2553368"/>
              <a:ext cx="4222" cy="320841"/>
            </a:xfrm>
            <a:prstGeom prst="line">
              <a:avLst/>
            </a:prstGeom>
            <a:ln w="9525" cmpd="sng">
              <a:solidFill>
                <a:schemeClr val="tx1"/>
              </a:solidFill>
            </a:ln>
            <a:effectLst/>
          </p:spPr>
          <p:style>
            <a:lnRef idx="2">
              <a:schemeClr val="accent1"/>
            </a:lnRef>
            <a:fillRef idx="0">
              <a:schemeClr val="accent1"/>
            </a:fillRef>
            <a:effectRef idx="1">
              <a:schemeClr val="accent1"/>
            </a:effectRef>
            <a:fontRef idx="minor">
              <a:schemeClr val="tx1"/>
            </a:fontRef>
          </p:style>
        </p:cxnSp>
      </p:grpSp>
      <p:sp>
        <p:nvSpPr>
          <p:cNvPr id="53" name="Rectangle 52"/>
          <p:cNvSpPr/>
          <p:nvPr/>
        </p:nvSpPr>
        <p:spPr>
          <a:xfrm>
            <a:off x="850784" y="4665581"/>
            <a:ext cx="641516" cy="481262"/>
          </a:xfrm>
          <a:prstGeom prst="rect">
            <a:avLst/>
          </a:prstGeom>
          <a:solidFill>
            <a:srgbClr val="0983AD">
              <a:alpha val="73000"/>
            </a:srgbClr>
          </a:solidFill>
          <a:ln w="28575"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3"/>
            <a:endParaRPr lang="en-US">
              <a:solidFill>
                <a:srgbClr val="FFFFFF"/>
              </a:solidFill>
            </a:endParaRPr>
          </a:p>
        </p:txBody>
      </p:sp>
      <p:sp>
        <p:nvSpPr>
          <p:cNvPr id="56" name="Rectangle 55"/>
          <p:cNvSpPr/>
          <p:nvPr/>
        </p:nvSpPr>
        <p:spPr>
          <a:xfrm>
            <a:off x="6881236" y="4665581"/>
            <a:ext cx="641516" cy="481262"/>
          </a:xfrm>
          <a:prstGeom prst="rect">
            <a:avLst/>
          </a:prstGeom>
          <a:solidFill>
            <a:schemeClr val="accent4">
              <a:alpha val="73000"/>
            </a:schemeClr>
          </a:solidFill>
          <a:ln w="28575" cmpd="sng">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3"/>
            <a:endParaRPr lang="en-US">
              <a:solidFill>
                <a:srgbClr val="FFFFFF"/>
              </a:solidFill>
            </a:endParaRPr>
          </a:p>
        </p:txBody>
      </p:sp>
      <p:sp>
        <p:nvSpPr>
          <p:cNvPr id="57" name="Rectangle 56"/>
          <p:cNvSpPr/>
          <p:nvPr/>
        </p:nvSpPr>
        <p:spPr>
          <a:xfrm>
            <a:off x="7671253" y="4665581"/>
            <a:ext cx="641516" cy="481262"/>
          </a:xfrm>
          <a:prstGeom prst="rect">
            <a:avLst/>
          </a:prstGeom>
          <a:solidFill>
            <a:schemeClr val="accent4">
              <a:alpha val="73000"/>
            </a:schemeClr>
          </a:solidFill>
          <a:ln w="28575" cmpd="sng">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3"/>
            <a:endParaRPr lang="en-US">
              <a:solidFill>
                <a:srgbClr val="FFFFFF"/>
              </a:solidFill>
            </a:endParaRPr>
          </a:p>
        </p:txBody>
      </p:sp>
      <p:sp>
        <p:nvSpPr>
          <p:cNvPr id="58" name="Rectangle 57"/>
          <p:cNvSpPr/>
          <p:nvPr/>
        </p:nvSpPr>
        <p:spPr>
          <a:xfrm>
            <a:off x="8461268" y="4665581"/>
            <a:ext cx="641516" cy="481262"/>
          </a:xfrm>
          <a:prstGeom prst="rect">
            <a:avLst/>
          </a:prstGeom>
          <a:solidFill>
            <a:schemeClr val="accent4">
              <a:alpha val="73000"/>
            </a:schemeClr>
          </a:solidFill>
          <a:ln w="28575" cmpd="sng">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3"/>
            <a:endParaRPr lang="en-US">
              <a:solidFill>
                <a:srgbClr val="FFFFFF"/>
              </a:solidFill>
            </a:endParaRPr>
          </a:p>
        </p:txBody>
      </p:sp>
      <p:sp>
        <p:nvSpPr>
          <p:cNvPr id="67" name="Rectangle 66"/>
          <p:cNvSpPr/>
          <p:nvPr/>
        </p:nvSpPr>
        <p:spPr>
          <a:xfrm>
            <a:off x="6091219" y="4665581"/>
            <a:ext cx="641516" cy="481262"/>
          </a:xfrm>
          <a:prstGeom prst="rect">
            <a:avLst/>
          </a:prstGeom>
          <a:solidFill>
            <a:schemeClr val="accent4">
              <a:alpha val="73000"/>
            </a:schemeClr>
          </a:solidFill>
          <a:ln w="28575" cmpd="sng">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3"/>
            <a:endParaRPr lang="en-US">
              <a:solidFill>
                <a:srgbClr val="FFFFFF"/>
              </a:solidFill>
            </a:endParaRPr>
          </a:p>
        </p:txBody>
      </p:sp>
      <p:sp>
        <p:nvSpPr>
          <p:cNvPr id="68" name="Rectangle 67"/>
          <p:cNvSpPr/>
          <p:nvPr/>
        </p:nvSpPr>
        <p:spPr>
          <a:xfrm>
            <a:off x="4063045" y="4665581"/>
            <a:ext cx="641516" cy="481262"/>
          </a:xfrm>
          <a:prstGeom prst="rect">
            <a:avLst/>
          </a:prstGeom>
          <a:solidFill>
            <a:schemeClr val="accent2">
              <a:alpha val="73000"/>
            </a:schemeClr>
          </a:solidFill>
          <a:ln w="28575" cmpd="sng">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3"/>
            <a:endParaRPr lang="en-US">
              <a:solidFill>
                <a:srgbClr val="FFFFFF"/>
              </a:solidFill>
            </a:endParaRPr>
          </a:p>
        </p:txBody>
      </p:sp>
      <p:sp>
        <p:nvSpPr>
          <p:cNvPr id="69" name="Rectangle 68"/>
          <p:cNvSpPr/>
          <p:nvPr/>
        </p:nvSpPr>
        <p:spPr>
          <a:xfrm>
            <a:off x="4853061" y="4665581"/>
            <a:ext cx="641516" cy="481262"/>
          </a:xfrm>
          <a:prstGeom prst="rect">
            <a:avLst/>
          </a:prstGeom>
          <a:solidFill>
            <a:schemeClr val="accent2">
              <a:alpha val="73000"/>
            </a:schemeClr>
          </a:solidFill>
          <a:ln w="28575" cmpd="sng">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3"/>
            <a:endParaRPr lang="en-US">
              <a:solidFill>
                <a:srgbClr val="FFFFFF"/>
              </a:solidFill>
            </a:endParaRPr>
          </a:p>
        </p:txBody>
      </p:sp>
      <p:grpSp>
        <p:nvGrpSpPr>
          <p:cNvPr id="94" name="Group 93"/>
          <p:cNvGrpSpPr/>
          <p:nvPr/>
        </p:nvGrpSpPr>
        <p:grpSpPr>
          <a:xfrm>
            <a:off x="1629946" y="1443793"/>
            <a:ext cx="9130003" cy="2092156"/>
            <a:chOff x="1221586" y="1443793"/>
            <a:chExt cx="6849286" cy="2092156"/>
          </a:xfrm>
        </p:grpSpPr>
        <p:sp>
          <p:nvSpPr>
            <p:cNvPr id="18" name="Rectangle 17"/>
            <p:cNvSpPr/>
            <p:nvPr/>
          </p:nvSpPr>
          <p:spPr>
            <a:xfrm>
              <a:off x="1221586" y="3054687"/>
              <a:ext cx="481262" cy="48126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3"/>
              <a:endParaRPr lang="en-US">
                <a:solidFill>
                  <a:srgbClr val="FFFFFF"/>
                </a:solidFill>
              </a:endParaRPr>
            </a:p>
          </p:txBody>
        </p:sp>
        <p:sp>
          <p:nvSpPr>
            <p:cNvPr id="19" name="Rectangle 18"/>
            <p:cNvSpPr/>
            <p:nvPr/>
          </p:nvSpPr>
          <p:spPr>
            <a:xfrm>
              <a:off x="3344261" y="3054687"/>
              <a:ext cx="481262" cy="481262"/>
            </a:xfrm>
            <a:prstGeom prst="rect">
              <a:avLst/>
            </a:prstGeom>
            <a:solidFill>
              <a:schemeClr val="accent2">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3"/>
              <a:endParaRPr lang="en-US">
                <a:solidFill>
                  <a:srgbClr val="FFFFFF"/>
                </a:solidFill>
              </a:endParaRPr>
            </a:p>
          </p:txBody>
        </p:sp>
        <p:sp>
          <p:nvSpPr>
            <p:cNvPr id="20" name="Rectangle 19"/>
            <p:cNvSpPr/>
            <p:nvPr/>
          </p:nvSpPr>
          <p:spPr>
            <a:xfrm>
              <a:off x="5466936" y="3054687"/>
              <a:ext cx="481262" cy="481262"/>
            </a:xfrm>
            <a:prstGeom prst="rect">
              <a:avLst/>
            </a:prstGeom>
            <a:solidFill>
              <a:schemeClr val="accent4">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3"/>
              <a:endParaRPr lang="en-US">
                <a:solidFill>
                  <a:srgbClr val="FFFFFF"/>
                </a:solidFill>
              </a:endParaRPr>
            </a:p>
          </p:txBody>
        </p:sp>
        <p:sp>
          <p:nvSpPr>
            <p:cNvPr id="21" name="Rectangle 20"/>
            <p:cNvSpPr/>
            <p:nvPr/>
          </p:nvSpPr>
          <p:spPr>
            <a:xfrm>
              <a:off x="4405599" y="1443793"/>
              <a:ext cx="481262" cy="481262"/>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3"/>
              <a:endParaRPr lang="en-US">
                <a:solidFill>
                  <a:srgbClr val="FFFFFF"/>
                </a:solidFill>
              </a:endParaRPr>
            </a:p>
          </p:txBody>
        </p:sp>
        <p:sp>
          <p:nvSpPr>
            <p:cNvPr id="79" name="Rectangle 78"/>
            <p:cNvSpPr/>
            <p:nvPr/>
          </p:nvSpPr>
          <p:spPr>
            <a:xfrm>
              <a:off x="7589610" y="3054687"/>
              <a:ext cx="481262" cy="481262"/>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3"/>
              <a:endParaRPr lang="en-US">
                <a:solidFill>
                  <a:srgbClr val="FFFFFF"/>
                </a:solidFill>
              </a:endParaRPr>
            </a:p>
          </p:txBody>
        </p:sp>
      </p:grpSp>
      <p:sp>
        <p:nvSpPr>
          <p:cNvPr id="81" name="Rectangle 80"/>
          <p:cNvSpPr/>
          <p:nvPr/>
        </p:nvSpPr>
        <p:spPr>
          <a:xfrm>
            <a:off x="9741929" y="4665581"/>
            <a:ext cx="641516" cy="481262"/>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3"/>
            <a:endParaRPr lang="en-US">
              <a:solidFill>
                <a:srgbClr val="FFFFFF"/>
              </a:solidFill>
            </a:endParaRPr>
          </a:p>
        </p:txBody>
      </p:sp>
      <p:sp>
        <p:nvSpPr>
          <p:cNvPr id="82" name="Rectangle 81"/>
          <p:cNvSpPr/>
          <p:nvPr/>
        </p:nvSpPr>
        <p:spPr>
          <a:xfrm>
            <a:off x="10531946" y="4665581"/>
            <a:ext cx="641516" cy="481262"/>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3"/>
            <a:endParaRPr lang="en-US">
              <a:solidFill>
                <a:srgbClr val="FFFFFF"/>
              </a:solidFill>
            </a:endParaRPr>
          </a:p>
        </p:txBody>
      </p:sp>
      <p:grpSp>
        <p:nvGrpSpPr>
          <p:cNvPr id="93" name="Group 92"/>
          <p:cNvGrpSpPr/>
          <p:nvPr/>
        </p:nvGrpSpPr>
        <p:grpSpPr>
          <a:xfrm>
            <a:off x="1172014" y="3676319"/>
            <a:ext cx="9680076" cy="761997"/>
            <a:chOff x="878048" y="3676317"/>
            <a:chExt cx="7261948" cy="761997"/>
          </a:xfrm>
        </p:grpSpPr>
        <p:cxnSp>
          <p:nvCxnSpPr>
            <p:cNvPr id="43" name="Straight Connector 42"/>
            <p:cNvCxnSpPr/>
            <p:nvPr/>
          </p:nvCxnSpPr>
          <p:spPr>
            <a:xfrm>
              <a:off x="2053927" y="4117473"/>
              <a:ext cx="0" cy="320841"/>
            </a:xfrm>
            <a:prstGeom prst="line">
              <a:avLst/>
            </a:prstGeom>
            <a:ln w="9525"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6" name="Straight Connector 45"/>
            <p:cNvCxnSpPr/>
            <p:nvPr/>
          </p:nvCxnSpPr>
          <p:spPr>
            <a:xfrm flipH="1">
              <a:off x="878048" y="4117473"/>
              <a:ext cx="1175879" cy="0"/>
            </a:xfrm>
            <a:prstGeom prst="line">
              <a:avLst/>
            </a:prstGeom>
            <a:ln w="9525"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4" name="Straight Connector 53"/>
            <p:cNvCxnSpPr/>
            <p:nvPr/>
          </p:nvCxnSpPr>
          <p:spPr>
            <a:xfrm>
              <a:off x="878048" y="4117473"/>
              <a:ext cx="1046" cy="320841"/>
            </a:xfrm>
            <a:prstGeom prst="line">
              <a:avLst/>
            </a:prstGeom>
            <a:ln w="9525"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5" name="Straight Connector 54"/>
            <p:cNvCxnSpPr/>
            <p:nvPr/>
          </p:nvCxnSpPr>
          <p:spPr>
            <a:xfrm>
              <a:off x="1462217" y="3676317"/>
              <a:ext cx="0" cy="761997"/>
            </a:xfrm>
            <a:prstGeom prst="line">
              <a:avLst/>
            </a:prstGeom>
            <a:ln w="9525" cmpd="sng">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60" name="Group 59"/>
            <p:cNvGrpSpPr/>
            <p:nvPr/>
          </p:nvGrpSpPr>
          <p:grpSpPr>
            <a:xfrm>
              <a:off x="4822766" y="3676317"/>
              <a:ext cx="1755483" cy="761997"/>
              <a:chOff x="849248" y="3676317"/>
              <a:chExt cx="1755483" cy="761997"/>
            </a:xfrm>
          </p:grpSpPr>
          <p:cxnSp>
            <p:nvCxnSpPr>
              <p:cNvPr id="61" name="Straight Connector 60"/>
              <p:cNvCxnSpPr/>
              <p:nvPr/>
            </p:nvCxnSpPr>
            <p:spPr>
              <a:xfrm>
                <a:off x="2020399" y="4117473"/>
                <a:ext cx="0" cy="320841"/>
              </a:xfrm>
              <a:prstGeom prst="line">
                <a:avLst/>
              </a:prstGeom>
              <a:ln w="9525"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62" name="Straight Connector 61"/>
              <p:cNvCxnSpPr/>
              <p:nvPr/>
            </p:nvCxnSpPr>
            <p:spPr>
              <a:xfrm>
                <a:off x="1433581" y="4117473"/>
                <a:ext cx="1046" cy="320841"/>
              </a:xfrm>
              <a:prstGeom prst="line">
                <a:avLst/>
              </a:prstGeom>
              <a:ln w="9525"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63" name="Straight Connector 62"/>
              <p:cNvCxnSpPr/>
              <p:nvPr/>
            </p:nvCxnSpPr>
            <p:spPr>
              <a:xfrm>
                <a:off x="2603685" y="4117473"/>
                <a:ext cx="1046" cy="320841"/>
              </a:xfrm>
              <a:prstGeom prst="line">
                <a:avLst/>
              </a:prstGeom>
              <a:ln w="9525"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64" name="Straight Connector 63"/>
              <p:cNvCxnSpPr/>
              <p:nvPr/>
            </p:nvCxnSpPr>
            <p:spPr>
              <a:xfrm flipH="1">
                <a:off x="850294" y="4117473"/>
                <a:ext cx="1754437" cy="0"/>
              </a:xfrm>
              <a:prstGeom prst="line">
                <a:avLst/>
              </a:prstGeom>
              <a:ln w="9525"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65" name="Straight Connector 64"/>
              <p:cNvCxnSpPr/>
              <p:nvPr/>
            </p:nvCxnSpPr>
            <p:spPr>
              <a:xfrm>
                <a:off x="849248" y="4117473"/>
                <a:ext cx="1046" cy="320841"/>
              </a:xfrm>
              <a:prstGeom prst="line">
                <a:avLst/>
              </a:prstGeom>
              <a:ln w="9525"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66" name="Straight Connector 65"/>
              <p:cNvCxnSpPr/>
              <p:nvPr/>
            </p:nvCxnSpPr>
            <p:spPr>
              <a:xfrm>
                <a:off x="1727513" y="3676317"/>
                <a:ext cx="0" cy="441156"/>
              </a:xfrm>
              <a:prstGeom prst="line">
                <a:avLst/>
              </a:prstGeom>
              <a:ln w="9525" cmpd="sng">
                <a:solidFill>
                  <a:schemeClr val="tx1"/>
                </a:solidFill>
              </a:ln>
              <a:effectLst/>
            </p:spPr>
            <p:style>
              <a:lnRef idx="2">
                <a:schemeClr val="accent1"/>
              </a:lnRef>
              <a:fillRef idx="0">
                <a:schemeClr val="accent1"/>
              </a:fillRef>
              <a:effectRef idx="1">
                <a:schemeClr val="accent1"/>
              </a:effectRef>
              <a:fontRef idx="minor">
                <a:schemeClr val="tx1"/>
              </a:fontRef>
            </p:style>
          </p:cxnSp>
        </p:grpSp>
        <p:grpSp>
          <p:nvGrpSpPr>
            <p:cNvPr id="71" name="Group 70"/>
            <p:cNvGrpSpPr/>
            <p:nvPr/>
          </p:nvGrpSpPr>
          <p:grpSpPr>
            <a:xfrm>
              <a:off x="3292905" y="3676317"/>
              <a:ext cx="586818" cy="761997"/>
              <a:chOff x="1433581" y="3676317"/>
              <a:chExt cx="586818" cy="761997"/>
            </a:xfrm>
          </p:grpSpPr>
          <p:cxnSp>
            <p:nvCxnSpPr>
              <p:cNvPr id="72" name="Straight Connector 71"/>
              <p:cNvCxnSpPr/>
              <p:nvPr/>
            </p:nvCxnSpPr>
            <p:spPr>
              <a:xfrm>
                <a:off x="2020399" y="4117473"/>
                <a:ext cx="0" cy="320841"/>
              </a:xfrm>
              <a:prstGeom prst="line">
                <a:avLst/>
              </a:prstGeom>
              <a:ln w="9525"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3" name="Straight Connector 72"/>
              <p:cNvCxnSpPr/>
              <p:nvPr/>
            </p:nvCxnSpPr>
            <p:spPr>
              <a:xfrm>
                <a:off x="1433581" y="4117473"/>
                <a:ext cx="1046" cy="320841"/>
              </a:xfrm>
              <a:prstGeom prst="line">
                <a:avLst/>
              </a:prstGeom>
              <a:ln w="9525"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5" name="Straight Connector 74"/>
              <p:cNvCxnSpPr/>
              <p:nvPr/>
            </p:nvCxnSpPr>
            <p:spPr>
              <a:xfrm flipH="1">
                <a:off x="1433581" y="4117473"/>
                <a:ext cx="586818" cy="0"/>
              </a:xfrm>
              <a:prstGeom prst="line">
                <a:avLst/>
              </a:prstGeom>
              <a:ln w="9525"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7" name="Straight Connector 76"/>
              <p:cNvCxnSpPr/>
              <p:nvPr/>
            </p:nvCxnSpPr>
            <p:spPr>
              <a:xfrm>
                <a:off x="1727513" y="3676317"/>
                <a:ext cx="0" cy="441156"/>
              </a:xfrm>
              <a:prstGeom prst="line">
                <a:avLst/>
              </a:prstGeom>
              <a:ln w="9525" cmpd="sng">
                <a:solidFill>
                  <a:schemeClr val="tx1"/>
                </a:solidFill>
              </a:ln>
              <a:effectLst/>
            </p:spPr>
            <p:style>
              <a:lnRef idx="2">
                <a:schemeClr val="accent1"/>
              </a:lnRef>
              <a:fillRef idx="0">
                <a:schemeClr val="accent1"/>
              </a:fillRef>
              <a:effectRef idx="1">
                <a:schemeClr val="accent1"/>
              </a:effectRef>
              <a:fontRef idx="minor">
                <a:schemeClr val="tx1"/>
              </a:fontRef>
            </p:style>
          </p:cxnSp>
        </p:grpSp>
        <p:grpSp>
          <p:nvGrpSpPr>
            <p:cNvPr id="83" name="Group 82"/>
            <p:cNvGrpSpPr/>
            <p:nvPr/>
          </p:nvGrpSpPr>
          <p:grpSpPr>
            <a:xfrm>
              <a:off x="7553178" y="3676317"/>
              <a:ext cx="586818" cy="761997"/>
              <a:chOff x="1433581" y="3676317"/>
              <a:chExt cx="586818" cy="761997"/>
            </a:xfrm>
          </p:grpSpPr>
          <p:cxnSp>
            <p:nvCxnSpPr>
              <p:cNvPr id="84" name="Straight Connector 83"/>
              <p:cNvCxnSpPr/>
              <p:nvPr/>
            </p:nvCxnSpPr>
            <p:spPr>
              <a:xfrm>
                <a:off x="2020399" y="4117473"/>
                <a:ext cx="0" cy="320841"/>
              </a:xfrm>
              <a:prstGeom prst="line">
                <a:avLst/>
              </a:prstGeom>
              <a:ln w="9525"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85" name="Straight Connector 84"/>
              <p:cNvCxnSpPr/>
              <p:nvPr/>
            </p:nvCxnSpPr>
            <p:spPr>
              <a:xfrm>
                <a:off x="1433581" y="4117473"/>
                <a:ext cx="1046" cy="320841"/>
              </a:xfrm>
              <a:prstGeom prst="line">
                <a:avLst/>
              </a:prstGeom>
              <a:ln w="9525"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86" name="Straight Connector 85"/>
              <p:cNvCxnSpPr/>
              <p:nvPr/>
            </p:nvCxnSpPr>
            <p:spPr>
              <a:xfrm flipH="1">
                <a:off x="1433581" y="4117473"/>
                <a:ext cx="586818" cy="0"/>
              </a:xfrm>
              <a:prstGeom prst="line">
                <a:avLst/>
              </a:prstGeom>
              <a:ln w="9525"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87" name="Straight Connector 86"/>
              <p:cNvCxnSpPr/>
              <p:nvPr/>
            </p:nvCxnSpPr>
            <p:spPr>
              <a:xfrm>
                <a:off x="1727513" y="3676317"/>
                <a:ext cx="0" cy="441156"/>
              </a:xfrm>
              <a:prstGeom prst="line">
                <a:avLst/>
              </a:prstGeom>
              <a:ln w="9525" cmpd="sng">
                <a:solidFill>
                  <a:schemeClr val="tx1"/>
                </a:solidFill>
              </a:ln>
              <a:effectLst/>
            </p:spPr>
            <p:style>
              <a:lnRef idx="2">
                <a:schemeClr val="accent1"/>
              </a:lnRef>
              <a:fillRef idx="0">
                <a:schemeClr val="accent1"/>
              </a:fillRef>
              <a:effectRef idx="1">
                <a:schemeClr val="accent1"/>
              </a:effectRef>
              <a:fontRef idx="minor">
                <a:schemeClr val="tx1"/>
              </a:fontRef>
            </p:style>
          </p:cxnSp>
        </p:grpSp>
      </p:grpSp>
      <p:sp>
        <p:nvSpPr>
          <p:cNvPr id="2" name="5-Point Star 1"/>
          <p:cNvSpPr>
            <a:spLocks noChangeAspect="1"/>
          </p:cNvSpPr>
          <p:nvPr/>
        </p:nvSpPr>
        <p:spPr>
          <a:xfrm>
            <a:off x="6354567" y="2528013"/>
            <a:ext cx="355461" cy="266665"/>
          </a:xfrm>
          <a:prstGeom prst="star5">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3"/>
            <a:endParaRPr lang="en-US">
              <a:solidFill>
                <a:srgbClr val="FFFFFF"/>
              </a:solidFill>
            </a:endParaRPr>
          </a:p>
        </p:txBody>
      </p:sp>
      <p:sp>
        <p:nvSpPr>
          <p:cNvPr id="49" name="5-Point Star 48"/>
          <p:cNvSpPr>
            <a:spLocks noChangeAspect="1"/>
          </p:cNvSpPr>
          <p:nvPr/>
        </p:nvSpPr>
        <p:spPr>
          <a:xfrm>
            <a:off x="9519580" y="3084793"/>
            <a:ext cx="355461" cy="266665"/>
          </a:xfrm>
          <a:prstGeom prst="star5">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3"/>
            <a:endParaRPr lang="en-US">
              <a:solidFill>
                <a:srgbClr val="FFFFFF"/>
              </a:solidFill>
            </a:endParaRPr>
          </a:p>
        </p:txBody>
      </p:sp>
      <p:sp>
        <p:nvSpPr>
          <p:cNvPr id="50" name="5-Point Star 49"/>
          <p:cNvSpPr>
            <a:spLocks noChangeAspect="1"/>
          </p:cNvSpPr>
          <p:nvPr/>
        </p:nvSpPr>
        <p:spPr>
          <a:xfrm>
            <a:off x="1694826" y="3084793"/>
            <a:ext cx="355461" cy="266665"/>
          </a:xfrm>
          <a:prstGeom prst="star5">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3"/>
            <a:endParaRPr lang="en-US">
              <a:solidFill>
                <a:srgbClr val="FFFFFF"/>
              </a:solidFill>
            </a:endParaRPr>
          </a:p>
        </p:txBody>
      </p:sp>
      <p:grpSp>
        <p:nvGrpSpPr>
          <p:cNvPr id="5" name="Group 4"/>
          <p:cNvGrpSpPr/>
          <p:nvPr/>
        </p:nvGrpSpPr>
        <p:grpSpPr>
          <a:xfrm>
            <a:off x="995678" y="5549576"/>
            <a:ext cx="1780789" cy="369332"/>
            <a:chOff x="745761" y="5549576"/>
            <a:chExt cx="1335939" cy="369332"/>
          </a:xfrm>
        </p:grpSpPr>
        <p:sp>
          <p:nvSpPr>
            <p:cNvPr id="51" name="5-Point Star 50"/>
            <p:cNvSpPr>
              <a:spLocks noChangeAspect="1"/>
            </p:cNvSpPr>
            <p:nvPr/>
          </p:nvSpPr>
          <p:spPr>
            <a:xfrm>
              <a:off x="745761" y="5599102"/>
              <a:ext cx="266665" cy="266665"/>
            </a:xfrm>
            <a:prstGeom prst="star5">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3"/>
              <a:endParaRPr lang="en-US">
                <a:solidFill>
                  <a:srgbClr val="FFFFFF"/>
                </a:solidFill>
              </a:endParaRPr>
            </a:p>
          </p:txBody>
        </p:sp>
        <p:sp>
          <p:nvSpPr>
            <p:cNvPr id="3" name="TextBox 2"/>
            <p:cNvSpPr txBox="1"/>
            <p:nvPr/>
          </p:nvSpPr>
          <p:spPr>
            <a:xfrm>
              <a:off x="1027820" y="5549576"/>
              <a:ext cx="1053880" cy="369332"/>
            </a:xfrm>
            <a:prstGeom prst="rect">
              <a:avLst/>
            </a:prstGeom>
            <a:noFill/>
          </p:spPr>
          <p:txBody>
            <a:bodyPr wrap="none" rtlCol="0">
              <a:spAutoFit/>
            </a:bodyPr>
            <a:lstStyle/>
            <a:p>
              <a:pPr defTabSz="914363"/>
              <a:r>
                <a:rPr lang="en-US" dirty="0">
                  <a:solidFill>
                    <a:srgbClr val="000000"/>
                  </a:solidFill>
                </a:rPr>
                <a:t>= Tech Lead</a:t>
              </a:r>
            </a:p>
          </p:txBody>
        </p:sp>
      </p:grpSp>
    </p:spTree>
    <p:extLst>
      <p:ext uri="{BB962C8B-B14F-4D97-AF65-F5344CB8AC3E}">
        <p14:creationId xmlns:p14="http://schemas.microsoft.com/office/powerpoint/2010/main" val="717469548"/>
      </p:ext>
    </p:extLst>
  </p:cSld>
  <p:clrMapOvr>
    <a:masterClrMapping/>
  </p:clrMapOvr>
  <mc:AlternateContent xmlns:mc="http://schemas.openxmlformats.org/markup-compatibility/2006">
    <mc:Choice xmlns:p14="http://schemas.microsoft.com/office/powerpoint/2010/main" Requires="p14">
      <p:transition p14:dur="100" advClick="0">
        <p:cut/>
      </p:transition>
    </mc:Choice>
    <mc:Fallback>
      <p:transition advClick="0">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xit" presetSubtype="26" fill="hold" nodeType="clickEffect">
                                  <p:stCondLst>
                                    <p:cond delay="0"/>
                                  </p:stCondLst>
                                  <p:childTnLst>
                                    <p:animEffect transition="out" filter="barn(inHorizontal)">
                                      <p:cBhvr>
                                        <p:cTn id="6" dur="500"/>
                                        <p:tgtEl>
                                          <p:spTgt spid="47"/>
                                        </p:tgtEl>
                                      </p:cBhvr>
                                    </p:animEffect>
                                    <p:set>
                                      <p:cBhvr>
                                        <p:cTn id="7" dur="1" fill="hold">
                                          <p:stCondLst>
                                            <p:cond delay="499"/>
                                          </p:stCondLst>
                                        </p:cTn>
                                        <p:tgtEl>
                                          <p:spTgt spid="47"/>
                                        </p:tgtEl>
                                        <p:attrNameLst>
                                          <p:attrName>style.visibility</p:attrName>
                                        </p:attrNameLst>
                                      </p:cBhvr>
                                      <p:to>
                                        <p:strVal val="hidden"/>
                                      </p:to>
                                    </p:set>
                                  </p:childTnLst>
                                </p:cTn>
                              </p:par>
                              <p:par>
                                <p:cTn id="8" presetID="16" presetClass="exit" presetSubtype="26" fill="hold" nodeType="withEffect">
                                  <p:stCondLst>
                                    <p:cond delay="1000"/>
                                  </p:stCondLst>
                                  <p:childTnLst>
                                    <p:animEffect transition="out" filter="barn(inHorizontal)">
                                      <p:cBhvr>
                                        <p:cTn id="9" dur="500"/>
                                        <p:tgtEl>
                                          <p:spTgt spid="93"/>
                                        </p:tgtEl>
                                      </p:cBhvr>
                                    </p:animEffect>
                                    <p:set>
                                      <p:cBhvr>
                                        <p:cTn id="10" dur="1" fill="hold">
                                          <p:stCondLst>
                                            <p:cond delay="499"/>
                                          </p:stCondLst>
                                        </p:cTn>
                                        <p:tgtEl>
                                          <p:spTgt spid="93"/>
                                        </p:tgtEl>
                                        <p:attrNameLst>
                                          <p:attrName>style.visibility</p:attrName>
                                        </p:attrNameLst>
                                      </p:cBhvr>
                                      <p:to>
                                        <p:strVal val="hidden"/>
                                      </p:to>
                                    </p:set>
                                  </p:childTnLst>
                                </p:cTn>
                              </p:par>
                              <p:par>
                                <p:cTn id="11" presetID="10" presetClass="exit" presetSubtype="0" fill="hold" nodeType="withEffect">
                                  <p:stCondLst>
                                    <p:cond delay="1000"/>
                                  </p:stCondLst>
                                  <p:childTnLst>
                                    <p:animEffect transition="out" filter="fade">
                                      <p:cBhvr>
                                        <p:cTn id="12" dur="500"/>
                                        <p:tgtEl>
                                          <p:spTgt spid="94"/>
                                        </p:tgtEl>
                                      </p:cBhvr>
                                    </p:animEffect>
                                    <p:set>
                                      <p:cBhvr>
                                        <p:cTn id="13" dur="1" fill="hold">
                                          <p:stCondLst>
                                            <p:cond delay="499"/>
                                          </p:stCondLst>
                                        </p:cTn>
                                        <p:tgtEl>
                                          <p:spTgt spid="94"/>
                                        </p:tgtEl>
                                        <p:attrNameLst>
                                          <p:attrName>style.visibility</p:attrName>
                                        </p:attrNameLst>
                                      </p:cBhvr>
                                      <p:to>
                                        <p:strVal val="hidden"/>
                                      </p:to>
                                    </p:set>
                                  </p:childTnLst>
                                </p:cTn>
                              </p:par>
                            </p:childTnLst>
                          </p:cTn>
                        </p:par>
                      </p:childTnLst>
                    </p:cTn>
                  </p:par>
                  <p:par>
                    <p:cTn id="14" fill="hold">
                      <p:stCondLst>
                        <p:cond delay="indefinite"/>
                      </p:stCondLst>
                      <p:childTnLst>
                        <p:par>
                          <p:cTn id="15" fill="hold">
                            <p:stCondLst>
                              <p:cond delay="0"/>
                            </p:stCondLst>
                            <p:childTnLst>
                              <p:par>
                                <p:cTn id="16" presetID="0" presetClass="path" presetSubtype="0" accel="50000" decel="50000" fill="hold" grpId="0" nodeType="clickEffect">
                                  <p:stCondLst>
                                    <p:cond delay="0"/>
                                  </p:stCondLst>
                                  <p:childTnLst>
                                    <p:animMotion origin="layout" path="M -3.33333E-6 2.22222E-6 L 0.05747 -0.32547 " pathEditMode="relative" rAng="0" ptsTypes="AA">
                                      <p:cBhvr>
                                        <p:cTn id="17" dur="1000" fill="hold"/>
                                        <p:tgtEl>
                                          <p:spTgt spid="53"/>
                                        </p:tgtEl>
                                        <p:attrNameLst>
                                          <p:attrName>ppt_x</p:attrName>
                                          <p:attrName>ppt_y</p:attrName>
                                        </p:attrNameLst>
                                      </p:cBhvr>
                                      <p:rCtr x="2865" y="-16273"/>
                                    </p:animMotion>
                                  </p:childTnLst>
                                </p:cTn>
                              </p:par>
                              <p:par>
                                <p:cTn id="18" presetID="0" presetClass="path" presetSubtype="0" accel="50000" decel="50000" fill="hold" grpId="0" nodeType="withEffect">
                                  <p:stCondLst>
                                    <p:cond delay="0"/>
                                  </p:stCondLst>
                                  <p:childTnLst>
                                    <p:animMotion origin="layout" path="M 5E-6 2.22222E-6 L -0.20591 -0.24352 " pathEditMode="relative" rAng="0" ptsTypes="AA">
                                      <p:cBhvr>
                                        <p:cTn id="19" dur="1000" fill="hold"/>
                                        <p:tgtEl>
                                          <p:spTgt spid="68"/>
                                        </p:tgtEl>
                                        <p:attrNameLst>
                                          <p:attrName>ppt_x</p:attrName>
                                          <p:attrName>ppt_y</p:attrName>
                                        </p:attrNameLst>
                                      </p:cBhvr>
                                      <p:rCtr x="-10295" y="-12176"/>
                                    </p:animMotion>
                                  </p:childTnLst>
                                </p:cTn>
                              </p:par>
                              <p:par>
                                <p:cTn id="20" presetID="0" presetClass="path" presetSubtype="0" accel="50000" decel="50000" fill="hold" grpId="0" nodeType="withEffect">
                                  <p:stCondLst>
                                    <p:cond delay="0"/>
                                  </p:stCondLst>
                                  <p:childTnLst>
                                    <p:animMotion origin="layout" path="M -0.00018 0.00023 L -0.37483 -0.32547 " pathEditMode="relative" rAng="0" ptsTypes="AA">
                                      <p:cBhvr>
                                        <p:cTn id="21" dur="1000" fill="hold"/>
                                        <p:tgtEl>
                                          <p:spTgt spid="56"/>
                                        </p:tgtEl>
                                        <p:attrNameLst>
                                          <p:attrName>ppt_x</p:attrName>
                                          <p:attrName>ppt_y</p:attrName>
                                        </p:attrNameLst>
                                      </p:cBhvr>
                                      <p:rCtr x="-18733" y="-16296"/>
                                    </p:animMotion>
                                  </p:childTnLst>
                                </p:cTn>
                              </p:par>
                              <p:par>
                                <p:cTn id="22" presetID="0" presetClass="path" presetSubtype="0" accel="50000" decel="50000" fill="hold" grpId="0" nodeType="withEffect">
                                  <p:stCondLst>
                                    <p:cond delay="0"/>
                                  </p:stCondLst>
                                  <p:childTnLst>
                                    <p:animMotion origin="layout" path="M 0.00017 0.00023 L -0.60955 -0.24352 " pathEditMode="relative" ptsTypes="AA">
                                      <p:cBhvr>
                                        <p:cTn id="23" dur="1000" fill="hold"/>
                                        <p:tgtEl>
                                          <p:spTgt spid="81"/>
                                        </p:tgtEl>
                                        <p:attrNameLst>
                                          <p:attrName>ppt_x</p:attrName>
                                          <p:attrName>ppt_y</p:attrName>
                                        </p:attrNameLst>
                                      </p:cBhvr>
                                    </p:animMotion>
                                  </p:childTnLst>
                                </p:cTn>
                              </p:par>
                              <p:par>
                                <p:cTn id="24" presetID="0" presetClass="path" presetSubtype="0" accel="50000" decel="50000" fill="hold" grpId="0" nodeType="withEffect">
                                  <p:stCondLst>
                                    <p:cond delay="0"/>
                                  </p:stCondLst>
                                  <p:childTnLst>
                                    <p:animMotion origin="layout" path="M 2.22222E-6 -1.48148E-6 L 0.30989 -0.3257 " pathEditMode="relative" ptsTypes="AA">
                                      <p:cBhvr>
                                        <p:cTn id="25" dur="1000" fill="hold"/>
                                        <p:tgtEl>
                                          <p:spTgt spid="7"/>
                                        </p:tgtEl>
                                        <p:attrNameLst>
                                          <p:attrName>ppt_x</p:attrName>
                                          <p:attrName>ppt_y</p:attrName>
                                        </p:attrNameLst>
                                      </p:cBhvr>
                                    </p:animMotion>
                                  </p:childTnLst>
                                </p:cTn>
                              </p:par>
                              <p:par>
                                <p:cTn id="26" presetID="0" presetClass="path" presetSubtype="0" accel="50000" decel="50000" fill="hold" grpId="0" nodeType="withEffect">
                                  <p:stCondLst>
                                    <p:cond delay="0"/>
                                  </p:stCondLst>
                                  <p:childTnLst>
                                    <p:animMotion origin="layout" path="M 1.66667E-6 -1.48148E-6 L 0.3099 -0.24375 " pathEditMode="relative" ptsTypes="AA">
                                      <p:cBhvr>
                                        <p:cTn id="27" dur="1000" fill="hold"/>
                                        <p:tgtEl>
                                          <p:spTgt spid="4"/>
                                        </p:tgtEl>
                                        <p:attrNameLst>
                                          <p:attrName>ppt_x</p:attrName>
                                          <p:attrName>ppt_y</p:attrName>
                                        </p:attrNameLst>
                                      </p:cBhvr>
                                    </p:animMotion>
                                  </p:childTnLst>
                                </p:cTn>
                              </p:par>
                              <p:par>
                                <p:cTn id="28" presetID="0" presetClass="path" presetSubtype="0" accel="50000" decel="50000" fill="hold" grpId="0" nodeType="withEffect">
                                  <p:stCondLst>
                                    <p:cond delay="0"/>
                                  </p:stCondLst>
                                  <p:childTnLst>
                                    <p:animMotion origin="layout" path="M -0.0007 0.00023 L 0.30763 -0.32547 " pathEditMode="relative" ptsTypes="AA">
                                      <p:cBhvr>
                                        <p:cTn id="29" dur="1000" fill="hold"/>
                                        <p:tgtEl>
                                          <p:spTgt spid="69"/>
                                        </p:tgtEl>
                                        <p:attrNameLst>
                                          <p:attrName>ppt_x</p:attrName>
                                          <p:attrName>ppt_y</p:attrName>
                                        </p:attrNameLst>
                                      </p:cBhvr>
                                    </p:animMotion>
                                  </p:childTnLst>
                                </p:cTn>
                              </p:par>
                              <p:par>
                                <p:cTn id="30" presetID="0" presetClass="path" presetSubtype="0" accel="50000" decel="50000" fill="hold" grpId="0" nodeType="withEffect">
                                  <p:stCondLst>
                                    <p:cond delay="0"/>
                                  </p:stCondLst>
                                  <p:childTnLst>
                                    <p:animMotion origin="layout" path="M 3.38483E-7 -2.24254E-6 L -0.35445 -0.24346 " pathEditMode="relative" rAng="0" ptsTypes="AA">
                                      <p:cBhvr>
                                        <p:cTn id="31" dur="1000" fill="hold"/>
                                        <p:tgtEl>
                                          <p:spTgt spid="82"/>
                                        </p:tgtEl>
                                        <p:attrNameLst>
                                          <p:attrName>ppt_x</p:attrName>
                                          <p:attrName>ppt_y</p:attrName>
                                        </p:attrNameLst>
                                      </p:cBhvr>
                                      <p:rCtr x="-17723" y="-12173"/>
                                    </p:animMotion>
                                  </p:childTnLst>
                                </p:cTn>
                              </p:par>
                              <p:par>
                                <p:cTn id="32" presetID="0" presetClass="path" presetSubtype="0" accel="50000" decel="50000" fill="hold" grpId="0" nodeType="withEffect">
                                  <p:stCondLst>
                                    <p:cond delay="0"/>
                                  </p:stCondLst>
                                  <p:childTnLst>
                                    <p:animMotion origin="layout" path="M -0.00087 0.00023 L -0.18473 -0.32547 " pathEditMode="relative" ptsTypes="AA">
                                      <p:cBhvr>
                                        <p:cTn id="33" dur="1000" fill="hold"/>
                                        <p:tgtEl>
                                          <p:spTgt spid="57"/>
                                        </p:tgtEl>
                                        <p:attrNameLst>
                                          <p:attrName>ppt_x</p:attrName>
                                          <p:attrName>ppt_y</p:attrName>
                                        </p:attrNameLst>
                                      </p:cBhvr>
                                    </p:animMotion>
                                  </p:childTnLst>
                                </p:cTn>
                              </p:par>
                              <p:par>
                                <p:cTn id="34" presetID="0" presetClass="path" presetSubtype="0" accel="50000" decel="50000" fill="hold" grpId="0" nodeType="withEffect">
                                  <p:stCondLst>
                                    <p:cond delay="0"/>
                                  </p:stCondLst>
                                  <p:childTnLst>
                                    <p:animMotion origin="layout" path="M -0.00018 0.00047 L 0.2687 -0.32539 " pathEditMode="relative" ptsTypes="AA">
                                      <p:cBhvr>
                                        <p:cTn id="35" dur="1000" fill="hold"/>
                                        <p:tgtEl>
                                          <p:spTgt spid="67"/>
                                        </p:tgtEl>
                                        <p:attrNameLst>
                                          <p:attrName>ppt_x</p:attrName>
                                          <p:attrName>ppt_y</p:attrName>
                                        </p:attrNameLst>
                                      </p:cBhvr>
                                    </p:animMotion>
                                  </p:childTnLst>
                                </p:cTn>
                              </p:par>
                              <p:par>
                                <p:cTn id="36" presetID="0" presetClass="path" presetSubtype="0" accel="50000" decel="50000" fill="hold" grpId="0" nodeType="withEffect">
                                  <p:stCondLst>
                                    <p:cond delay="0"/>
                                  </p:stCondLst>
                                  <p:childTnLst>
                                    <p:animMotion origin="layout" path="M 0.00017 0.00023 L 0.07446 -0.24369 " pathEditMode="relative" ptsTypes="AA">
                                      <p:cBhvr>
                                        <p:cTn id="37" dur="1000" fill="hold"/>
                                        <p:tgtEl>
                                          <p:spTgt spid="58"/>
                                        </p:tgtEl>
                                        <p:attrNameLst>
                                          <p:attrName>ppt_x</p:attrName>
                                          <p:attrName>ppt_y</p:attrName>
                                        </p:attrNameLst>
                                      </p:cBhvr>
                                    </p:animMotion>
                                  </p:childTnLst>
                                </p:cTn>
                              </p:par>
                            </p:childTnLst>
                          </p:cTn>
                        </p:par>
                      </p:childTnLst>
                    </p:cTn>
                  </p:par>
                  <p:par>
                    <p:cTn id="38" fill="hold">
                      <p:stCondLst>
                        <p:cond delay="indefinite"/>
                      </p:stCondLst>
                      <p:childTnLst>
                        <p:par>
                          <p:cTn id="39" fill="hold">
                            <p:stCondLst>
                              <p:cond delay="0"/>
                            </p:stCondLst>
                            <p:childTnLst>
                              <p:par>
                                <p:cTn id="40" presetID="12" presetClass="entr" presetSubtype="1" fill="hold" grpId="0" nodeType="clickEffect">
                                  <p:stCondLst>
                                    <p:cond delay="0"/>
                                  </p:stCondLst>
                                  <p:childTnLst>
                                    <p:set>
                                      <p:cBhvr>
                                        <p:cTn id="41" dur="1" fill="hold">
                                          <p:stCondLst>
                                            <p:cond delay="0"/>
                                          </p:stCondLst>
                                        </p:cTn>
                                        <p:tgtEl>
                                          <p:spTgt spid="2"/>
                                        </p:tgtEl>
                                        <p:attrNameLst>
                                          <p:attrName>style.visibility</p:attrName>
                                        </p:attrNameLst>
                                      </p:cBhvr>
                                      <p:to>
                                        <p:strVal val="visible"/>
                                      </p:to>
                                    </p:set>
                                    <p:anim calcmode="lin" valueType="num">
                                      <p:cBhvr additive="base">
                                        <p:cTn id="42" dur="200"/>
                                        <p:tgtEl>
                                          <p:spTgt spid="2"/>
                                        </p:tgtEl>
                                        <p:attrNameLst>
                                          <p:attrName>ppt_y</p:attrName>
                                        </p:attrNameLst>
                                      </p:cBhvr>
                                      <p:tavLst>
                                        <p:tav tm="0">
                                          <p:val>
                                            <p:strVal val="#ppt_y-#ppt_h*1.125000"/>
                                          </p:val>
                                        </p:tav>
                                        <p:tav tm="100000">
                                          <p:val>
                                            <p:strVal val="#ppt_y"/>
                                          </p:val>
                                        </p:tav>
                                      </p:tavLst>
                                    </p:anim>
                                    <p:animEffect transition="in" filter="wipe(down)">
                                      <p:cBhvr>
                                        <p:cTn id="43" dur="200"/>
                                        <p:tgtEl>
                                          <p:spTgt spid="2"/>
                                        </p:tgtEl>
                                      </p:cBhvr>
                                    </p:animEffect>
                                  </p:childTnLst>
                                </p:cTn>
                              </p:par>
                            </p:childTnLst>
                          </p:cTn>
                        </p:par>
                        <p:par>
                          <p:cTn id="44" fill="hold">
                            <p:stCondLst>
                              <p:cond delay="200"/>
                            </p:stCondLst>
                            <p:childTnLst>
                              <p:par>
                                <p:cTn id="45" presetID="12" presetClass="entr" presetSubtype="1" fill="hold" grpId="0" nodeType="afterEffect">
                                  <p:stCondLst>
                                    <p:cond delay="0"/>
                                  </p:stCondLst>
                                  <p:childTnLst>
                                    <p:set>
                                      <p:cBhvr>
                                        <p:cTn id="46" dur="1" fill="hold">
                                          <p:stCondLst>
                                            <p:cond delay="0"/>
                                          </p:stCondLst>
                                        </p:cTn>
                                        <p:tgtEl>
                                          <p:spTgt spid="49"/>
                                        </p:tgtEl>
                                        <p:attrNameLst>
                                          <p:attrName>style.visibility</p:attrName>
                                        </p:attrNameLst>
                                      </p:cBhvr>
                                      <p:to>
                                        <p:strVal val="visible"/>
                                      </p:to>
                                    </p:set>
                                    <p:anim calcmode="lin" valueType="num">
                                      <p:cBhvr additive="base">
                                        <p:cTn id="47" dur="200"/>
                                        <p:tgtEl>
                                          <p:spTgt spid="49"/>
                                        </p:tgtEl>
                                        <p:attrNameLst>
                                          <p:attrName>ppt_y</p:attrName>
                                        </p:attrNameLst>
                                      </p:cBhvr>
                                      <p:tavLst>
                                        <p:tav tm="0">
                                          <p:val>
                                            <p:strVal val="#ppt_y-#ppt_h*1.125000"/>
                                          </p:val>
                                        </p:tav>
                                        <p:tav tm="100000">
                                          <p:val>
                                            <p:strVal val="#ppt_y"/>
                                          </p:val>
                                        </p:tav>
                                      </p:tavLst>
                                    </p:anim>
                                    <p:animEffect transition="in" filter="wipe(down)">
                                      <p:cBhvr>
                                        <p:cTn id="48" dur="200"/>
                                        <p:tgtEl>
                                          <p:spTgt spid="49"/>
                                        </p:tgtEl>
                                      </p:cBhvr>
                                    </p:animEffect>
                                  </p:childTnLst>
                                </p:cTn>
                              </p:par>
                              <p:par>
                                <p:cTn id="49" presetID="10" presetClass="entr" presetSubtype="0" fill="hold" nodeType="withEffect">
                                  <p:stCondLst>
                                    <p:cond delay="0"/>
                                  </p:stCondLst>
                                  <p:childTnLst>
                                    <p:set>
                                      <p:cBhvr>
                                        <p:cTn id="50" dur="1" fill="hold">
                                          <p:stCondLst>
                                            <p:cond delay="0"/>
                                          </p:stCondLst>
                                        </p:cTn>
                                        <p:tgtEl>
                                          <p:spTgt spid="5"/>
                                        </p:tgtEl>
                                        <p:attrNameLst>
                                          <p:attrName>style.visibility</p:attrName>
                                        </p:attrNameLst>
                                      </p:cBhvr>
                                      <p:to>
                                        <p:strVal val="visible"/>
                                      </p:to>
                                    </p:set>
                                    <p:animEffect transition="in" filter="fade">
                                      <p:cBhvr>
                                        <p:cTn id="51" dur="1000"/>
                                        <p:tgtEl>
                                          <p:spTgt spid="5"/>
                                        </p:tgtEl>
                                      </p:cBhvr>
                                    </p:animEffect>
                                  </p:childTnLst>
                                </p:cTn>
                              </p:par>
                            </p:childTnLst>
                          </p:cTn>
                        </p:par>
                        <p:par>
                          <p:cTn id="52" fill="hold">
                            <p:stCondLst>
                              <p:cond delay="1200"/>
                            </p:stCondLst>
                            <p:childTnLst>
                              <p:par>
                                <p:cTn id="53" presetID="12" presetClass="entr" presetSubtype="1" fill="hold" grpId="0" nodeType="afterEffect">
                                  <p:stCondLst>
                                    <p:cond delay="0"/>
                                  </p:stCondLst>
                                  <p:childTnLst>
                                    <p:set>
                                      <p:cBhvr>
                                        <p:cTn id="54" dur="1" fill="hold">
                                          <p:stCondLst>
                                            <p:cond delay="0"/>
                                          </p:stCondLst>
                                        </p:cTn>
                                        <p:tgtEl>
                                          <p:spTgt spid="50"/>
                                        </p:tgtEl>
                                        <p:attrNameLst>
                                          <p:attrName>style.visibility</p:attrName>
                                        </p:attrNameLst>
                                      </p:cBhvr>
                                      <p:to>
                                        <p:strVal val="visible"/>
                                      </p:to>
                                    </p:set>
                                    <p:anim calcmode="lin" valueType="num">
                                      <p:cBhvr additive="base">
                                        <p:cTn id="55" dur="200"/>
                                        <p:tgtEl>
                                          <p:spTgt spid="50"/>
                                        </p:tgtEl>
                                        <p:attrNameLst>
                                          <p:attrName>ppt_y</p:attrName>
                                        </p:attrNameLst>
                                      </p:cBhvr>
                                      <p:tavLst>
                                        <p:tav tm="0">
                                          <p:val>
                                            <p:strVal val="#ppt_y-#ppt_h*1.125000"/>
                                          </p:val>
                                        </p:tav>
                                        <p:tav tm="100000">
                                          <p:val>
                                            <p:strVal val="#ppt_y"/>
                                          </p:val>
                                        </p:tav>
                                      </p:tavLst>
                                    </p:anim>
                                    <p:animEffect transition="in" filter="wipe(down)">
                                      <p:cBhvr>
                                        <p:cTn id="56" dur="2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animBg="1"/>
      <p:bldP spid="53" grpId="0" animBg="1"/>
      <p:bldP spid="56" grpId="0" animBg="1"/>
      <p:bldP spid="57" grpId="0" animBg="1"/>
      <p:bldP spid="58" grpId="0" animBg="1"/>
      <p:bldP spid="67" grpId="0" animBg="1"/>
      <p:bldP spid="68" grpId="0" animBg="1"/>
      <p:bldP spid="69" grpId="0" animBg="1"/>
      <p:bldP spid="81" grpId="0" animBg="1"/>
      <p:bldP spid="82" grpId="0" animBg="1"/>
      <p:bldP spid="2" grpId="0" animBg="1"/>
      <p:bldP spid="49" grpId="0" animBg="1"/>
      <p:bldP spid="50"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555086" y="3324681"/>
            <a:ext cx="641516" cy="481262"/>
          </a:xfrm>
          <a:prstGeom prst="rect">
            <a:avLst/>
          </a:prstGeom>
          <a:solidFill>
            <a:schemeClr val="accent1">
              <a:alpha val="73000"/>
            </a:schemeClr>
          </a:solidFill>
          <a:ln w="28575"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3"/>
            <a:endParaRPr lang="en-US">
              <a:solidFill>
                <a:srgbClr val="FFFFFF"/>
              </a:solidFill>
            </a:endParaRPr>
          </a:p>
        </p:txBody>
      </p:sp>
      <p:sp>
        <p:nvSpPr>
          <p:cNvPr id="5" name="Rectangle 4"/>
          <p:cNvSpPr/>
          <p:nvPr/>
        </p:nvSpPr>
        <p:spPr>
          <a:xfrm>
            <a:off x="1555086" y="3886656"/>
            <a:ext cx="641516" cy="481262"/>
          </a:xfrm>
          <a:prstGeom prst="rect">
            <a:avLst/>
          </a:prstGeom>
          <a:solidFill>
            <a:schemeClr val="accent2">
              <a:alpha val="73000"/>
            </a:schemeClr>
          </a:solidFill>
          <a:ln w="28575" cmpd="sng">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3"/>
            <a:endParaRPr lang="en-US">
              <a:solidFill>
                <a:srgbClr val="FFFFFF"/>
              </a:solidFill>
            </a:endParaRPr>
          </a:p>
        </p:txBody>
      </p:sp>
      <p:sp>
        <p:nvSpPr>
          <p:cNvPr id="6" name="Rectangle 5"/>
          <p:cNvSpPr/>
          <p:nvPr/>
        </p:nvSpPr>
        <p:spPr>
          <a:xfrm>
            <a:off x="2312775" y="3324681"/>
            <a:ext cx="641516" cy="481262"/>
          </a:xfrm>
          <a:prstGeom prst="rect">
            <a:avLst/>
          </a:prstGeom>
          <a:solidFill>
            <a:schemeClr val="accent4">
              <a:alpha val="73000"/>
            </a:schemeClr>
          </a:solidFill>
          <a:ln w="28575" cmpd="sng">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3"/>
            <a:endParaRPr lang="en-US">
              <a:solidFill>
                <a:srgbClr val="FFFFFF"/>
              </a:solidFill>
            </a:endParaRPr>
          </a:p>
        </p:txBody>
      </p:sp>
      <p:sp>
        <p:nvSpPr>
          <p:cNvPr id="7" name="Rectangle 6"/>
          <p:cNvSpPr/>
          <p:nvPr/>
        </p:nvSpPr>
        <p:spPr>
          <a:xfrm>
            <a:off x="2312775" y="3886656"/>
            <a:ext cx="641516" cy="481262"/>
          </a:xfrm>
          <a:prstGeom prst="rect">
            <a:avLst/>
          </a:prstGeom>
          <a:solidFill>
            <a:schemeClr val="accent5">
              <a:alpha val="73000"/>
            </a:schemeClr>
          </a:solidFill>
          <a:ln w="28575" cmpd="sng">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3"/>
            <a:endParaRPr lang="en-US">
              <a:solidFill>
                <a:srgbClr val="FFFFFF"/>
              </a:solidFill>
            </a:endParaRPr>
          </a:p>
        </p:txBody>
      </p:sp>
      <p:sp>
        <p:nvSpPr>
          <p:cNvPr id="8" name="Rectangle 7"/>
          <p:cNvSpPr/>
          <p:nvPr/>
        </p:nvSpPr>
        <p:spPr>
          <a:xfrm>
            <a:off x="5418322" y="3324681"/>
            <a:ext cx="641516" cy="481262"/>
          </a:xfrm>
          <a:prstGeom prst="rect">
            <a:avLst/>
          </a:prstGeom>
          <a:solidFill>
            <a:schemeClr val="accent4">
              <a:alpha val="73000"/>
            </a:schemeClr>
          </a:solidFill>
          <a:ln w="28575" cmpd="sng">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3"/>
            <a:endParaRPr lang="en-US">
              <a:solidFill>
                <a:srgbClr val="FFFFFF"/>
              </a:solidFill>
            </a:endParaRPr>
          </a:p>
        </p:txBody>
      </p:sp>
      <p:sp>
        <p:nvSpPr>
          <p:cNvPr id="9" name="Rectangle 8"/>
          <p:cNvSpPr/>
          <p:nvPr/>
        </p:nvSpPr>
        <p:spPr>
          <a:xfrm>
            <a:off x="5418322" y="3886656"/>
            <a:ext cx="641516" cy="481262"/>
          </a:xfrm>
          <a:prstGeom prst="rect">
            <a:avLst/>
          </a:prstGeom>
          <a:solidFill>
            <a:schemeClr val="accent1">
              <a:alpha val="73000"/>
            </a:schemeClr>
          </a:solidFill>
          <a:ln w="28575"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3"/>
            <a:endParaRPr lang="en-US">
              <a:solidFill>
                <a:srgbClr val="FFFFFF"/>
              </a:solidFill>
            </a:endParaRPr>
          </a:p>
        </p:txBody>
      </p:sp>
      <p:sp>
        <p:nvSpPr>
          <p:cNvPr id="10" name="Rectangle 9"/>
          <p:cNvSpPr/>
          <p:nvPr/>
        </p:nvSpPr>
        <p:spPr>
          <a:xfrm>
            <a:off x="6210436" y="3324681"/>
            <a:ext cx="641516" cy="481262"/>
          </a:xfrm>
          <a:prstGeom prst="rect">
            <a:avLst/>
          </a:prstGeom>
          <a:solidFill>
            <a:schemeClr val="accent1">
              <a:alpha val="73000"/>
            </a:schemeClr>
          </a:solidFill>
          <a:ln w="28575"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3"/>
            <a:endParaRPr lang="en-US">
              <a:solidFill>
                <a:srgbClr val="FFFFFF"/>
              </a:solidFill>
            </a:endParaRPr>
          </a:p>
        </p:txBody>
      </p:sp>
      <p:sp>
        <p:nvSpPr>
          <p:cNvPr id="11" name="Rectangle 10"/>
          <p:cNvSpPr/>
          <p:nvPr/>
        </p:nvSpPr>
        <p:spPr>
          <a:xfrm>
            <a:off x="6210436" y="3886656"/>
            <a:ext cx="641516" cy="481262"/>
          </a:xfrm>
          <a:prstGeom prst="rect">
            <a:avLst/>
          </a:prstGeom>
          <a:solidFill>
            <a:schemeClr val="accent5">
              <a:alpha val="73000"/>
            </a:schemeClr>
          </a:solidFill>
          <a:ln w="28575" cmpd="sng">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3"/>
            <a:endParaRPr lang="en-US">
              <a:solidFill>
                <a:srgbClr val="FFFFFF"/>
              </a:solidFill>
            </a:endParaRPr>
          </a:p>
        </p:txBody>
      </p:sp>
      <p:sp>
        <p:nvSpPr>
          <p:cNvPr id="12" name="Rectangle 11"/>
          <p:cNvSpPr/>
          <p:nvPr/>
        </p:nvSpPr>
        <p:spPr>
          <a:xfrm>
            <a:off x="8599451" y="3324681"/>
            <a:ext cx="641516" cy="481262"/>
          </a:xfrm>
          <a:prstGeom prst="rect">
            <a:avLst/>
          </a:prstGeom>
          <a:solidFill>
            <a:schemeClr val="accent2">
              <a:alpha val="73000"/>
            </a:schemeClr>
          </a:solidFill>
          <a:ln w="28575" cmpd="sng">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3"/>
            <a:endParaRPr lang="en-US">
              <a:solidFill>
                <a:srgbClr val="FFFFFF"/>
              </a:solidFill>
            </a:endParaRPr>
          </a:p>
        </p:txBody>
      </p:sp>
      <p:sp>
        <p:nvSpPr>
          <p:cNvPr id="14" name="Rectangle 13"/>
          <p:cNvSpPr/>
          <p:nvPr/>
        </p:nvSpPr>
        <p:spPr>
          <a:xfrm>
            <a:off x="9366291" y="3324681"/>
            <a:ext cx="641516" cy="481262"/>
          </a:xfrm>
          <a:prstGeom prst="rect">
            <a:avLst/>
          </a:prstGeom>
          <a:solidFill>
            <a:schemeClr val="accent4">
              <a:alpha val="73000"/>
            </a:schemeClr>
          </a:solidFill>
          <a:ln w="28575" cmpd="sng">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3"/>
            <a:endParaRPr lang="en-US">
              <a:solidFill>
                <a:srgbClr val="FFFFFF"/>
              </a:solidFill>
            </a:endParaRPr>
          </a:p>
        </p:txBody>
      </p:sp>
      <p:sp>
        <p:nvSpPr>
          <p:cNvPr id="15" name="Rectangle 14"/>
          <p:cNvSpPr/>
          <p:nvPr/>
        </p:nvSpPr>
        <p:spPr>
          <a:xfrm>
            <a:off x="9366291" y="3886656"/>
            <a:ext cx="641516" cy="481262"/>
          </a:xfrm>
          <a:prstGeom prst="rect">
            <a:avLst/>
          </a:prstGeom>
          <a:solidFill>
            <a:schemeClr val="accent4">
              <a:alpha val="73000"/>
            </a:schemeClr>
          </a:solidFill>
          <a:ln w="28575" cmpd="sng">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3"/>
            <a:endParaRPr lang="en-US">
              <a:solidFill>
                <a:srgbClr val="FFFFFF"/>
              </a:solidFill>
            </a:endParaRPr>
          </a:p>
        </p:txBody>
      </p:sp>
      <p:sp>
        <p:nvSpPr>
          <p:cNvPr id="16" name="5-Point Star 15"/>
          <p:cNvSpPr>
            <a:spLocks noChangeAspect="1"/>
          </p:cNvSpPr>
          <p:nvPr/>
        </p:nvSpPr>
        <p:spPr>
          <a:xfrm>
            <a:off x="1694826" y="3976755"/>
            <a:ext cx="355461" cy="266665"/>
          </a:xfrm>
          <a:prstGeom prst="star5">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3"/>
            <a:endParaRPr lang="en-US">
              <a:solidFill>
                <a:srgbClr val="FFFFFF"/>
              </a:solidFill>
            </a:endParaRPr>
          </a:p>
        </p:txBody>
      </p:sp>
      <p:sp>
        <p:nvSpPr>
          <p:cNvPr id="17" name="5-Point Star 16"/>
          <p:cNvSpPr>
            <a:spLocks noChangeAspect="1"/>
          </p:cNvSpPr>
          <p:nvPr/>
        </p:nvSpPr>
        <p:spPr>
          <a:xfrm>
            <a:off x="5556416" y="4537927"/>
            <a:ext cx="355461" cy="266665"/>
          </a:xfrm>
          <a:prstGeom prst="star5">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3"/>
            <a:endParaRPr lang="en-US">
              <a:solidFill>
                <a:srgbClr val="FFFFFF"/>
              </a:solidFill>
            </a:endParaRPr>
          </a:p>
        </p:txBody>
      </p:sp>
      <p:sp>
        <p:nvSpPr>
          <p:cNvPr id="18" name="5-Point Star 17"/>
          <p:cNvSpPr>
            <a:spLocks noChangeAspect="1"/>
          </p:cNvSpPr>
          <p:nvPr/>
        </p:nvSpPr>
        <p:spPr>
          <a:xfrm>
            <a:off x="8745401" y="3410424"/>
            <a:ext cx="355461" cy="266665"/>
          </a:xfrm>
          <a:prstGeom prst="star5">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3"/>
            <a:endParaRPr lang="en-US">
              <a:solidFill>
                <a:srgbClr val="FFFFFF"/>
              </a:solidFill>
            </a:endParaRPr>
          </a:p>
        </p:txBody>
      </p:sp>
      <p:grpSp>
        <p:nvGrpSpPr>
          <p:cNvPr id="19" name="Group 18"/>
          <p:cNvGrpSpPr/>
          <p:nvPr/>
        </p:nvGrpSpPr>
        <p:grpSpPr>
          <a:xfrm>
            <a:off x="995677" y="5549576"/>
            <a:ext cx="1861896" cy="369332"/>
            <a:chOff x="745761" y="5549576"/>
            <a:chExt cx="1396786" cy="369332"/>
          </a:xfrm>
        </p:grpSpPr>
        <p:sp>
          <p:nvSpPr>
            <p:cNvPr id="20" name="5-Point Star 19"/>
            <p:cNvSpPr>
              <a:spLocks noChangeAspect="1"/>
            </p:cNvSpPr>
            <p:nvPr/>
          </p:nvSpPr>
          <p:spPr>
            <a:xfrm>
              <a:off x="745761" y="5599102"/>
              <a:ext cx="266665" cy="266665"/>
            </a:xfrm>
            <a:prstGeom prst="star5">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3"/>
              <a:endParaRPr lang="en-US">
                <a:solidFill>
                  <a:srgbClr val="FFFFFF"/>
                </a:solidFill>
              </a:endParaRPr>
            </a:p>
          </p:txBody>
        </p:sp>
        <p:sp>
          <p:nvSpPr>
            <p:cNvPr id="21" name="TextBox 20"/>
            <p:cNvSpPr txBox="1"/>
            <p:nvPr/>
          </p:nvSpPr>
          <p:spPr>
            <a:xfrm>
              <a:off x="1027820" y="5549576"/>
              <a:ext cx="1114727" cy="369332"/>
            </a:xfrm>
            <a:prstGeom prst="rect">
              <a:avLst/>
            </a:prstGeom>
            <a:noFill/>
          </p:spPr>
          <p:txBody>
            <a:bodyPr wrap="none" rtlCol="0">
              <a:spAutoFit/>
            </a:bodyPr>
            <a:lstStyle/>
            <a:p>
              <a:pPr defTabSz="914363"/>
              <a:r>
                <a:rPr lang="en-US" dirty="0">
                  <a:solidFill>
                    <a:srgbClr val="000000"/>
                  </a:solidFill>
                </a:rPr>
                <a:t>= Team Lead</a:t>
              </a:r>
            </a:p>
          </p:txBody>
        </p:sp>
      </p:grpSp>
      <p:sp>
        <p:nvSpPr>
          <p:cNvPr id="24" name="5-Point Star 23"/>
          <p:cNvSpPr>
            <a:spLocks noChangeAspect="1"/>
          </p:cNvSpPr>
          <p:nvPr/>
        </p:nvSpPr>
        <p:spPr>
          <a:xfrm>
            <a:off x="1694826" y="3976755"/>
            <a:ext cx="355461" cy="266665"/>
          </a:xfrm>
          <a:prstGeom prst="star5">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3"/>
            <a:endParaRPr lang="en-US">
              <a:solidFill>
                <a:srgbClr val="FFFFFF"/>
              </a:solidFill>
            </a:endParaRPr>
          </a:p>
        </p:txBody>
      </p:sp>
      <p:sp>
        <p:nvSpPr>
          <p:cNvPr id="25" name="5-Point Star 24"/>
          <p:cNvSpPr>
            <a:spLocks noChangeAspect="1"/>
          </p:cNvSpPr>
          <p:nvPr/>
        </p:nvSpPr>
        <p:spPr>
          <a:xfrm>
            <a:off x="6351332" y="3417289"/>
            <a:ext cx="355461" cy="266665"/>
          </a:xfrm>
          <a:prstGeom prst="star5">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3"/>
            <a:endParaRPr lang="en-US">
              <a:solidFill>
                <a:srgbClr val="FFFFFF"/>
              </a:solidFill>
            </a:endParaRPr>
          </a:p>
        </p:txBody>
      </p:sp>
      <p:sp>
        <p:nvSpPr>
          <p:cNvPr id="26" name="5-Point Star 25"/>
          <p:cNvSpPr>
            <a:spLocks noChangeAspect="1"/>
          </p:cNvSpPr>
          <p:nvPr/>
        </p:nvSpPr>
        <p:spPr>
          <a:xfrm>
            <a:off x="9518471" y="3974745"/>
            <a:ext cx="355461" cy="266665"/>
          </a:xfrm>
          <a:prstGeom prst="star5">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3"/>
            <a:endParaRPr lang="en-US">
              <a:solidFill>
                <a:srgbClr val="FFFFFF"/>
              </a:solidFill>
            </a:endParaRPr>
          </a:p>
        </p:txBody>
      </p:sp>
      <p:sp>
        <p:nvSpPr>
          <p:cNvPr id="22" name="Title 1"/>
          <p:cNvSpPr>
            <a:spLocks noGrp="1"/>
          </p:cNvSpPr>
          <p:nvPr>
            <p:ph type="title"/>
          </p:nvPr>
        </p:nvSpPr>
        <p:spPr>
          <a:xfrm>
            <a:off x="520701" y="228600"/>
            <a:ext cx="11149013" cy="1128514"/>
          </a:xfrm>
        </p:spPr>
        <p:txBody>
          <a:bodyPr/>
          <a:lstStyle/>
          <a:p>
            <a:r>
              <a:rPr lang="en-US" sz="8000" dirty="0">
                <a:solidFill>
                  <a:schemeClr val="tx1">
                    <a:lumMod val="50000"/>
                    <a:lumOff val="50000"/>
                  </a:schemeClr>
                </a:solidFill>
              </a:rPr>
              <a:t>Project Completion</a:t>
            </a:r>
            <a:endParaRPr lang="en-US" sz="8000" dirty="0">
              <a:solidFill>
                <a:schemeClr val="tx1">
                  <a:lumMod val="50000"/>
                  <a:lumOff val="50000"/>
                </a:schemeClr>
              </a:solidFill>
            </a:endParaRPr>
          </a:p>
        </p:txBody>
      </p:sp>
      <p:sp>
        <p:nvSpPr>
          <p:cNvPr id="23" name="TextBox 22"/>
          <p:cNvSpPr txBox="1"/>
          <p:nvPr/>
        </p:nvSpPr>
        <p:spPr>
          <a:xfrm>
            <a:off x="1031693" y="1599892"/>
            <a:ext cx="6358161" cy="615553"/>
          </a:xfrm>
          <a:prstGeom prst="rect">
            <a:avLst/>
          </a:prstGeom>
          <a:noFill/>
        </p:spPr>
        <p:txBody>
          <a:bodyPr wrap="none" lIns="0" tIns="0" rIns="0" bIns="0" rtlCol="0">
            <a:spAutoFit/>
          </a:bodyPr>
          <a:lstStyle/>
          <a:p>
            <a:pPr defTabSz="914363"/>
            <a:r>
              <a:rPr lang="en-US" sz="4000" dirty="0">
                <a:gradFill>
                  <a:gsLst>
                    <a:gs pos="0">
                      <a:srgbClr val="000000">
                        <a:lumMod val="75000"/>
                        <a:lumOff val="25000"/>
                      </a:srgbClr>
                    </a:gs>
                    <a:gs pos="80000">
                      <a:srgbClr val="000000">
                        <a:lumMod val="65000"/>
                        <a:lumOff val="35000"/>
                      </a:srgbClr>
                    </a:gs>
                  </a:gsLst>
                  <a:lin ang="16200000" scaled="0"/>
                </a:gradFill>
                <a:latin typeface="Segoe UI Light" pitchFamily="34" charset="0"/>
              </a:rPr>
              <a:t>As projects finish (2-10 weeks)</a:t>
            </a:r>
          </a:p>
        </p:txBody>
      </p:sp>
    </p:spTree>
    <p:extLst>
      <p:ext uri="{BB962C8B-B14F-4D97-AF65-F5344CB8AC3E}">
        <p14:creationId xmlns:p14="http://schemas.microsoft.com/office/powerpoint/2010/main" val="86757747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xit" presetSubtype="0" fill="hold" grpId="0" nodeType="clickEffect">
                                  <p:stCondLst>
                                    <p:cond delay="0"/>
                                  </p:stCondLst>
                                  <p:childTnLst>
                                    <p:animEffect transition="out" filter="fade">
                                      <p:cBhvr>
                                        <p:cTn id="6" dur="500"/>
                                        <p:tgtEl>
                                          <p:spTgt spid="24"/>
                                        </p:tgtEl>
                                      </p:cBhvr>
                                    </p:animEffect>
                                    <p:anim calcmode="lin" valueType="num">
                                      <p:cBhvr>
                                        <p:cTn id="7" dur="500"/>
                                        <p:tgtEl>
                                          <p:spTgt spid="24"/>
                                        </p:tgtEl>
                                        <p:attrNameLst>
                                          <p:attrName>ppt_x</p:attrName>
                                        </p:attrNameLst>
                                      </p:cBhvr>
                                      <p:tavLst>
                                        <p:tav tm="0">
                                          <p:val>
                                            <p:strVal val="ppt_x"/>
                                          </p:val>
                                        </p:tav>
                                        <p:tav tm="100000">
                                          <p:val>
                                            <p:strVal val="ppt_x"/>
                                          </p:val>
                                        </p:tav>
                                      </p:tavLst>
                                    </p:anim>
                                    <p:anim calcmode="lin" valueType="num">
                                      <p:cBhvr>
                                        <p:cTn id="8" dur="500"/>
                                        <p:tgtEl>
                                          <p:spTgt spid="24"/>
                                        </p:tgtEl>
                                        <p:attrNameLst>
                                          <p:attrName>ppt_y</p:attrName>
                                        </p:attrNameLst>
                                      </p:cBhvr>
                                      <p:tavLst>
                                        <p:tav tm="0">
                                          <p:val>
                                            <p:strVal val="ppt_y"/>
                                          </p:val>
                                        </p:tav>
                                        <p:tav tm="100000">
                                          <p:val>
                                            <p:strVal val="ppt_y+.1"/>
                                          </p:val>
                                        </p:tav>
                                      </p:tavLst>
                                    </p:anim>
                                    <p:set>
                                      <p:cBhvr>
                                        <p:cTn id="9" dur="1" fill="hold">
                                          <p:stCondLst>
                                            <p:cond delay="499"/>
                                          </p:stCondLst>
                                        </p:cTn>
                                        <p:tgtEl>
                                          <p:spTgt spid="24"/>
                                        </p:tgtEl>
                                        <p:attrNameLst>
                                          <p:attrName>style.visibility</p:attrName>
                                        </p:attrNameLst>
                                      </p:cBhvr>
                                      <p:to>
                                        <p:strVal val="hidden"/>
                                      </p:to>
                                    </p:set>
                                  </p:childTnLst>
                                </p:cTn>
                              </p:par>
                              <p:par>
                                <p:cTn id="10" presetID="42" presetClass="exit" presetSubtype="0" fill="hold" grpId="0" nodeType="withEffect">
                                  <p:stCondLst>
                                    <p:cond delay="0"/>
                                  </p:stCondLst>
                                  <p:childTnLst>
                                    <p:animEffect transition="out" filter="fade">
                                      <p:cBhvr>
                                        <p:cTn id="11" dur="500"/>
                                        <p:tgtEl>
                                          <p:spTgt spid="25"/>
                                        </p:tgtEl>
                                      </p:cBhvr>
                                    </p:animEffect>
                                    <p:anim calcmode="lin" valueType="num">
                                      <p:cBhvr>
                                        <p:cTn id="12" dur="500"/>
                                        <p:tgtEl>
                                          <p:spTgt spid="25"/>
                                        </p:tgtEl>
                                        <p:attrNameLst>
                                          <p:attrName>ppt_x</p:attrName>
                                        </p:attrNameLst>
                                      </p:cBhvr>
                                      <p:tavLst>
                                        <p:tav tm="0">
                                          <p:val>
                                            <p:strVal val="ppt_x"/>
                                          </p:val>
                                        </p:tav>
                                        <p:tav tm="100000">
                                          <p:val>
                                            <p:strVal val="ppt_x"/>
                                          </p:val>
                                        </p:tav>
                                      </p:tavLst>
                                    </p:anim>
                                    <p:anim calcmode="lin" valueType="num">
                                      <p:cBhvr>
                                        <p:cTn id="13" dur="500"/>
                                        <p:tgtEl>
                                          <p:spTgt spid="25"/>
                                        </p:tgtEl>
                                        <p:attrNameLst>
                                          <p:attrName>ppt_y</p:attrName>
                                        </p:attrNameLst>
                                      </p:cBhvr>
                                      <p:tavLst>
                                        <p:tav tm="0">
                                          <p:val>
                                            <p:strVal val="ppt_y"/>
                                          </p:val>
                                        </p:tav>
                                        <p:tav tm="100000">
                                          <p:val>
                                            <p:strVal val="ppt_y+.1"/>
                                          </p:val>
                                        </p:tav>
                                      </p:tavLst>
                                    </p:anim>
                                    <p:set>
                                      <p:cBhvr>
                                        <p:cTn id="14" dur="1" fill="hold">
                                          <p:stCondLst>
                                            <p:cond delay="499"/>
                                          </p:stCondLst>
                                        </p:cTn>
                                        <p:tgtEl>
                                          <p:spTgt spid="25"/>
                                        </p:tgtEl>
                                        <p:attrNameLst>
                                          <p:attrName>style.visibility</p:attrName>
                                        </p:attrNameLst>
                                      </p:cBhvr>
                                      <p:to>
                                        <p:strVal val="hidden"/>
                                      </p:to>
                                    </p:set>
                                  </p:childTnLst>
                                </p:cTn>
                              </p:par>
                              <p:par>
                                <p:cTn id="15" presetID="42" presetClass="exit" presetSubtype="0" fill="hold" grpId="0" nodeType="withEffect">
                                  <p:stCondLst>
                                    <p:cond delay="0"/>
                                  </p:stCondLst>
                                  <p:childTnLst>
                                    <p:animEffect transition="out" filter="fade">
                                      <p:cBhvr>
                                        <p:cTn id="16" dur="500"/>
                                        <p:tgtEl>
                                          <p:spTgt spid="26"/>
                                        </p:tgtEl>
                                      </p:cBhvr>
                                    </p:animEffect>
                                    <p:anim calcmode="lin" valueType="num">
                                      <p:cBhvr>
                                        <p:cTn id="17" dur="500"/>
                                        <p:tgtEl>
                                          <p:spTgt spid="26"/>
                                        </p:tgtEl>
                                        <p:attrNameLst>
                                          <p:attrName>ppt_x</p:attrName>
                                        </p:attrNameLst>
                                      </p:cBhvr>
                                      <p:tavLst>
                                        <p:tav tm="0">
                                          <p:val>
                                            <p:strVal val="ppt_x"/>
                                          </p:val>
                                        </p:tav>
                                        <p:tav tm="100000">
                                          <p:val>
                                            <p:strVal val="ppt_x"/>
                                          </p:val>
                                        </p:tav>
                                      </p:tavLst>
                                    </p:anim>
                                    <p:anim calcmode="lin" valueType="num">
                                      <p:cBhvr>
                                        <p:cTn id="18" dur="500"/>
                                        <p:tgtEl>
                                          <p:spTgt spid="26"/>
                                        </p:tgtEl>
                                        <p:attrNameLst>
                                          <p:attrName>ppt_y</p:attrName>
                                        </p:attrNameLst>
                                      </p:cBhvr>
                                      <p:tavLst>
                                        <p:tav tm="0">
                                          <p:val>
                                            <p:strVal val="ppt_y"/>
                                          </p:val>
                                        </p:tav>
                                        <p:tav tm="100000">
                                          <p:val>
                                            <p:strVal val="ppt_y+.1"/>
                                          </p:val>
                                        </p:tav>
                                      </p:tavLst>
                                    </p:anim>
                                    <p:set>
                                      <p:cBhvr>
                                        <p:cTn id="19" dur="1" fill="hold">
                                          <p:stCondLst>
                                            <p:cond delay="499"/>
                                          </p:stCondLst>
                                        </p:cTn>
                                        <p:tgtEl>
                                          <p:spTgt spid="26"/>
                                        </p:tgtEl>
                                        <p:attrNameLst>
                                          <p:attrName>style.visibility</p:attrName>
                                        </p:attrNameLst>
                                      </p:cBhvr>
                                      <p:to>
                                        <p:strVal val="hidden"/>
                                      </p:to>
                                    </p:set>
                                  </p:childTnLst>
                                </p:cTn>
                              </p:par>
                            </p:childTnLst>
                          </p:cTn>
                        </p:par>
                        <p:par>
                          <p:cTn id="20" fill="hold">
                            <p:stCondLst>
                              <p:cond delay="500"/>
                            </p:stCondLst>
                            <p:childTnLst>
                              <p:par>
                                <p:cTn id="21" presetID="0" presetClass="path" presetSubtype="0" accel="50000" decel="50000" fill="hold" grpId="0" nodeType="afterEffect">
                                  <p:stCondLst>
                                    <p:cond delay="0"/>
                                  </p:stCondLst>
                                  <p:childTnLst>
                                    <p:animMotion origin="layout" path="M 0.0007 7.40741E-7 L 0.31736 -0.0831 " pathEditMode="relative" ptsTypes="AA">
                                      <p:cBhvr>
                                        <p:cTn id="22" dur="1000" fill="hold"/>
                                        <p:tgtEl>
                                          <p:spTgt spid="5"/>
                                        </p:tgtEl>
                                        <p:attrNameLst>
                                          <p:attrName>ppt_x</p:attrName>
                                          <p:attrName>ppt_y</p:attrName>
                                        </p:attrNameLst>
                                      </p:cBhvr>
                                    </p:animMotion>
                                  </p:childTnLst>
                                </p:cTn>
                              </p:par>
                              <p:par>
                                <p:cTn id="23" presetID="0" presetClass="path" presetSubtype="0" accel="50000" decel="50000" fill="hold" grpId="0" nodeType="withEffect">
                                  <p:stCondLst>
                                    <p:cond delay="0"/>
                                  </p:stCondLst>
                                  <p:childTnLst>
                                    <p:animMotion origin="layout" path="M -0.00018 7.40741E-7 L -0.26059 -0.0831 " pathEditMode="relative" rAng="0" ptsTypes="AA">
                                      <p:cBhvr>
                                        <p:cTn id="24" dur="1000" fill="hold"/>
                                        <p:tgtEl>
                                          <p:spTgt spid="15"/>
                                        </p:tgtEl>
                                        <p:attrNameLst>
                                          <p:attrName>ppt_x</p:attrName>
                                          <p:attrName>ppt_y</p:attrName>
                                        </p:attrNameLst>
                                      </p:cBhvr>
                                      <p:rCtr x="-13021" y="-4167"/>
                                    </p:animMotion>
                                  </p:childTnLst>
                                </p:cTn>
                              </p:par>
                              <p:par>
                                <p:cTn id="25" presetID="0" presetClass="path" presetSubtype="0" accel="50000" decel="50000" fill="hold" grpId="0" nodeType="withEffect">
                                  <p:stCondLst>
                                    <p:cond delay="0"/>
                                  </p:stCondLst>
                                  <p:childTnLst>
                                    <p:animMotion origin="layout" path="M 1.38889E-6 7.40741E-6 L 0.57882 7.40741E-6 " pathEditMode="relative" ptsTypes="AA">
                                      <p:cBhvr>
                                        <p:cTn id="26" dur="1000" fill="hold"/>
                                        <p:tgtEl>
                                          <p:spTgt spid="6"/>
                                        </p:tgtEl>
                                        <p:attrNameLst>
                                          <p:attrName>ppt_x</p:attrName>
                                          <p:attrName>ppt_y</p:attrName>
                                        </p:attrNameLst>
                                      </p:cBhvr>
                                    </p:animMotion>
                                  </p:childTnLst>
                                </p:cTn>
                              </p:par>
                              <p:par>
                                <p:cTn id="27" presetID="0" presetClass="path" presetSubtype="0" accel="50000" decel="50000" fill="hold" grpId="0" nodeType="withEffect">
                                  <p:stCondLst>
                                    <p:cond delay="0"/>
                                  </p:stCondLst>
                                  <p:childTnLst>
                                    <p:animMotion origin="layout" path="M -7.22222E-6 7.40741E-6 L -0.19792 0.08334 " pathEditMode="relative" ptsTypes="AA">
                                      <p:cBhvr>
                                        <p:cTn id="28" dur="1000" fill="hold"/>
                                        <p:tgtEl>
                                          <p:spTgt spid="12"/>
                                        </p:tgtEl>
                                        <p:attrNameLst>
                                          <p:attrName>ppt_x</p:attrName>
                                          <p:attrName>ppt_y</p:attrName>
                                        </p:attrNameLst>
                                      </p:cBhvr>
                                    </p:animMotion>
                                  </p:childTnLst>
                                </p:cTn>
                              </p:par>
                              <p:par>
                                <p:cTn id="29" presetID="0" presetClass="path" presetSubtype="0" accel="50000" decel="50000" fill="hold" grpId="0" nodeType="withEffect">
                                  <p:stCondLst>
                                    <p:cond delay="0"/>
                                  </p:stCondLst>
                                  <p:childTnLst>
                                    <p:animMotion origin="layout" path="M 1.94444E-6 7.40741E-6 L -0.32413 0.08311 " pathEditMode="relative" ptsTypes="AA">
                                      <p:cBhvr>
                                        <p:cTn id="30" dur="1000" fill="hold"/>
                                        <p:tgtEl>
                                          <p:spTgt spid="14"/>
                                        </p:tgtEl>
                                        <p:attrNameLst>
                                          <p:attrName>ppt_x</p:attrName>
                                          <p:attrName>ppt_y</p:attrName>
                                        </p:attrNameLst>
                                      </p:cBhvr>
                                    </p:animMotion>
                                  </p:childTnLst>
                                </p:cTn>
                              </p:par>
                              <p:par>
                                <p:cTn id="31" presetID="0" presetClass="path" presetSubtype="0" accel="50000" decel="50000" fill="hold" grpId="0" nodeType="withEffect">
                                  <p:stCondLst>
                                    <p:cond delay="0"/>
                                  </p:stCondLst>
                                  <p:childTnLst>
                                    <p:animMotion origin="layout" path="M -0.00017 0.00116 L 0.5158 -0.08194 " pathEditMode="relative" ptsTypes="AA">
                                      <p:cBhvr>
                                        <p:cTn id="32" dur="1000" fill="hold"/>
                                        <p:tgtEl>
                                          <p:spTgt spid="7"/>
                                        </p:tgtEl>
                                        <p:attrNameLst>
                                          <p:attrName>ppt_x</p:attrName>
                                          <p:attrName>ppt_y</p:attrName>
                                        </p:attrNameLst>
                                      </p:cBhvr>
                                    </p:animMotion>
                                  </p:childTnLst>
                                </p:cTn>
                              </p:par>
                              <p:par>
                                <p:cTn id="33" presetID="0" presetClass="path" presetSubtype="0" accel="50000" decel="50000" fill="hold" grpId="0" nodeType="withEffect">
                                  <p:stCondLst>
                                    <p:cond delay="0"/>
                                  </p:stCondLst>
                                  <p:childTnLst>
                                    <p:animMotion origin="layout" path="M -1.94444E-6 7.40741E-6 L 0.26059 0.08311 " pathEditMode="relative" ptsTypes="AA">
                                      <p:cBhvr>
                                        <p:cTn id="34" dur="1000" fill="hold"/>
                                        <p:tgtEl>
                                          <p:spTgt spid="10"/>
                                        </p:tgtEl>
                                        <p:attrNameLst>
                                          <p:attrName>ppt_x</p:attrName>
                                          <p:attrName>ppt_y</p:attrName>
                                        </p:attrNameLst>
                                      </p:cBhvr>
                                    </p:animMotion>
                                  </p:childTnLst>
                                </p:cTn>
                              </p:par>
                              <p:par>
                                <p:cTn id="35" presetID="0" presetClass="path" presetSubtype="0" accel="50000" decel="50000" fill="hold" grpId="0" nodeType="withEffect">
                                  <p:stCondLst>
                                    <p:cond delay="0"/>
                                  </p:stCondLst>
                                  <p:childTnLst>
                                    <p:animMotion origin="layout" path="M 0.00035 0.00024 L 0.31754 0.16551 " pathEditMode="relative" rAng="0" ptsTypes="AA">
                                      <p:cBhvr>
                                        <p:cTn id="36" dur="1000" fill="hold"/>
                                        <p:tgtEl>
                                          <p:spTgt spid="4"/>
                                        </p:tgtEl>
                                        <p:attrNameLst>
                                          <p:attrName>ppt_x</p:attrName>
                                          <p:attrName>ppt_y</p:attrName>
                                        </p:attrNameLst>
                                      </p:cBhvr>
                                      <p:rCtr x="15851" y="8264"/>
                                    </p:animMotion>
                                  </p:childTnLst>
                                </p:cTn>
                              </p:par>
                              <p:par>
                                <p:cTn id="37" presetID="0" presetClass="path" presetSubtype="0" accel="50000" decel="50000" fill="hold" grpId="0" nodeType="withEffect">
                                  <p:stCondLst>
                                    <p:cond delay="0"/>
                                  </p:stCondLst>
                                  <p:childTnLst>
                                    <p:animMotion origin="layout" path="M -0.00034 -0.00115 L -0.31718 0.08195 " pathEditMode="relative" ptsTypes="AA">
                                      <p:cBhvr>
                                        <p:cTn id="38" dur="1000" fill="hold"/>
                                        <p:tgtEl>
                                          <p:spTgt spid="8"/>
                                        </p:tgtEl>
                                        <p:attrNameLst>
                                          <p:attrName>ppt_x</p:attrName>
                                          <p:attrName>ppt_y</p:attrName>
                                        </p:attrNameLst>
                                      </p:cBhvr>
                                    </p:animMotion>
                                  </p:childTnLst>
                                </p:cTn>
                              </p:par>
                              <p:par>
                                <p:cTn id="39" presetID="0" presetClass="path" presetSubtype="0" accel="50000" decel="50000" fill="hold" grpId="0" nodeType="withEffect">
                                  <p:stCondLst>
                                    <p:cond delay="0"/>
                                  </p:stCondLst>
                                  <p:childTnLst>
                                    <p:animMotion origin="layout" path="M -0.00122 0.00139 L -0.3816 -0.08171 " pathEditMode="relative" ptsTypes="AA">
                                      <p:cBhvr>
                                        <p:cTn id="40" dur="1000" fill="hold"/>
                                        <p:tgtEl>
                                          <p:spTgt spid="11"/>
                                        </p:tgtEl>
                                        <p:attrNameLst>
                                          <p:attrName>ppt_x</p:attrName>
                                          <p:attrName>ppt_y</p:attrName>
                                        </p:attrNameLst>
                                      </p:cBhvr>
                                    </p:animMotion>
                                  </p:childTnLst>
                                </p:cTn>
                              </p:par>
                              <p:par>
                                <p:cTn id="41" presetID="0" presetClass="path" presetSubtype="0" accel="50000" decel="50000" fill="hold" grpId="0" nodeType="withEffect">
                                  <p:stCondLst>
                                    <p:cond delay="0"/>
                                  </p:stCondLst>
                                  <p:childTnLst>
                                    <p:animMotion origin="layout" path="M -0.00017 0.00116 L -0.25486 -0.08194 " pathEditMode="relative" ptsTypes="AA">
                                      <p:cBhvr>
                                        <p:cTn id="42" dur="1000" fill="hold"/>
                                        <p:tgtEl>
                                          <p:spTgt spid="9"/>
                                        </p:tgtEl>
                                        <p:attrNameLst>
                                          <p:attrName>ppt_x</p:attrName>
                                          <p:attrName>ppt_y</p:attrName>
                                        </p:attrNameLst>
                                      </p:cBhvr>
                                    </p:animMotion>
                                  </p:childTnLst>
                                </p:cTn>
                              </p:par>
                            </p:childTnLst>
                          </p:cTn>
                        </p:par>
                        <p:par>
                          <p:cTn id="43" fill="hold">
                            <p:stCondLst>
                              <p:cond delay="1500"/>
                            </p:stCondLst>
                            <p:childTnLst>
                              <p:par>
                                <p:cTn id="44" presetID="12" presetClass="entr" presetSubtype="1" fill="hold" grpId="0" nodeType="afterEffect">
                                  <p:stCondLst>
                                    <p:cond delay="0"/>
                                  </p:stCondLst>
                                  <p:childTnLst>
                                    <p:set>
                                      <p:cBhvr>
                                        <p:cTn id="45" dur="1" fill="hold">
                                          <p:stCondLst>
                                            <p:cond delay="0"/>
                                          </p:stCondLst>
                                        </p:cTn>
                                        <p:tgtEl>
                                          <p:spTgt spid="16"/>
                                        </p:tgtEl>
                                        <p:attrNameLst>
                                          <p:attrName>style.visibility</p:attrName>
                                        </p:attrNameLst>
                                      </p:cBhvr>
                                      <p:to>
                                        <p:strVal val="visible"/>
                                      </p:to>
                                    </p:set>
                                    <p:anim calcmode="lin" valueType="num">
                                      <p:cBhvr additive="base">
                                        <p:cTn id="46" dur="200"/>
                                        <p:tgtEl>
                                          <p:spTgt spid="16"/>
                                        </p:tgtEl>
                                        <p:attrNameLst>
                                          <p:attrName>ppt_y</p:attrName>
                                        </p:attrNameLst>
                                      </p:cBhvr>
                                      <p:tavLst>
                                        <p:tav tm="0">
                                          <p:val>
                                            <p:strVal val="#ppt_y-#ppt_h*1.125000"/>
                                          </p:val>
                                        </p:tav>
                                        <p:tav tm="100000">
                                          <p:val>
                                            <p:strVal val="#ppt_y"/>
                                          </p:val>
                                        </p:tav>
                                      </p:tavLst>
                                    </p:anim>
                                    <p:animEffect transition="in" filter="wipe(down)">
                                      <p:cBhvr>
                                        <p:cTn id="47" dur="200"/>
                                        <p:tgtEl>
                                          <p:spTgt spid="16"/>
                                        </p:tgtEl>
                                      </p:cBhvr>
                                    </p:animEffect>
                                  </p:childTnLst>
                                </p:cTn>
                              </p:par>
                            </p:childTnLst>
                          </p:cTn>
                        </p:par>
                        <p:par>
                          <p:cTn id="48" fill="hold">
                            <p:stCondLst>
                              <p:cond delay="1700"/>
                            </p:stCondLst>
                            <p:childTnLst>
                              <p:par>
                                <p:cTn id="49" presetID="12" presetClass="entr" presetSubtype="1" fill="hold" grpId="0" nodeType="afterEffect">
                                  <p:stCondLst>
                                    <p:cond delay="0"/>
                                  </p:stCondLst>
                                  <p:childTnLst>
                                    <p:set>
                                      <p:cBhvr>
                                        <p:cTn id="50" dur="1" fill="hold">
                                          <p:stCondLst>
                                            <p:cond delay="0"/>
                                          </p:stCondLst>
                                        </p:cTn>
                                        <p:tgtEl>
                                          <p:spTgt spid="17"/>
                                        </p:tgtEl>
                                        <p:attrNameLst>
                                          <p:attrName>style.visibility</p:attrName>
                                        </p:attrNameLst>
                                      </p:cBhvr>
                                      <p:to>
                                        <p:strVal val="visible"/>
                                      </p:to>
                                    </p:set>
                                    <p:anim calcmode="lin" valueType="num">
                                      <p:cBhvr additive="base">
                                        <p:cTn id="51" dur="200"/>
                                        <p:tgtEl>
                                          <p:spTgt spid="17"/>
                                        </p:tgtEl>
                                        <p:attrNameLst>
                                          <p:attrName>ppt_y</p:attrName>
                                        </p:attrNameLst>
                                      </p:cBhvr>
                                      <p:tavLst>
                                        <p:tav tm="0">
                                          <p:val>
                                            <p:strVal val="#ppt_y-#ppt_h*1.125000"/>
                                          </p:val>
                                        </p:tav>
                                        <p:tav tm="100000">
                                          <p:val>
                                            <p:strVal val="#ppt_y"/>
                                          </p:val>
                                        </p:tav>
                                      </p:tavLst>
                                    </p:anim>
                                    <p:animEffect transition="in" filter="wipe(down)">
                                      <p:cBhvr>
                                        <p:cTn id="52" dur="200"/>
                                        <p:tgtEl>
                                          <p:spTgt spid="17"/>
                                        </p:tgtEl>
                                      </p:cBhvr>
                                    </p:animEffect>
                                  </p:childTnLst>
                                </p:cTn>
                              </p:par>
                            </p:childTnLst>
                          </p:cTn>
                        </p:par>
                        <p:par>
                          <p:cTn id="53" fill="hold">
                            <p:stCondLst>
                              <p:cond delay="1900"/>
                            </p:stCondLst>
                            <p:childTnLst>
                              <p:par>
                                <p:cTn id="54" presetID="12" presetClass="entr" presetSubtype="1" fill="hold" grpId="0" nodeType="afterEffect">
                                  <p:stCondLst>
                                    <p:cond delay="0"/>
                                  </p:stCondLst>
                                  <p:childTnLst>
                                    <p:set>
                                      <p:cBhvr>
                                        <p:cTn id="55" dur="1" fill="hold">
                                          <p:stCondLst>
                                            <p:cond delay="0"/>
                                          </p:stCondLst>
                                        </p:cTn>
                                        <p:tgtEl>
                                          <p:spTgt spid="18"/>
                                        </p:tgtEl>
                                        <p:attrNameLst>
                                          <p:attrName>style.visibility</p:attrName>
                                        </p:attrNameLst>
                                      </p:cBhvr>
                                      <p:to>
                                        <p:strVal val="visible"/>
                                      </p:to>
                                    </p:set>
                                    <p:anim calcmode="lin" valueType="num">
                                      <p:cBhvr additive="base">
                                        <p:cTn id="56" dur="200"/>
                                        <p:tgtEl>
                                          <p:spTgt spid="18"/>
                                        </p:tgtEl>
                                        <p:attrNameLst>
                                          <p:attrName>ppt_y</p:attrName>
                                        </p:attrNameLst>
                                      </p:cBhvr>
                                      <p:tavLst>
                                        <p:tav tm="0">
                                          <p:val>
                                            <p:strVal val="#ppt_y-#ppt_h*1.125000"/>
                                          </p:val>
                                        </p:tav>
                                        <p:tav tm="100000">
                                          <p:val>
                                            <p:strVal val="#ppt_y"/>
                                          </p:val>
                                        </p:tav>
                                      </p:tavLst>
                                    </p:anim>
                                    <p:animEffect transition="in" filter="wipe(down)">
                                      <p:cBhvr>
                                        <p:cTn id="57" dur="2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P spid="10" grpId="0" animBg="1"/>
      <p:bldP spid="11" grpId="0" animBg="1"/>
      <p:bldP spid="12" grpId="0" animBg="1"/>
      <p:bldP spid="14" grpId="0" animBg="1"/>
      <p:bldP spid="15" grpId="0" animBg="1"/>
      <p:bldP spid="16" grpId="0" animBg="1"/>
      <p:bldP spid="17" grpId="0" animBg="1"/>
      <p:bldP spid="18" grpId="0" animBg="1"/>
      <p:bldP spid="24" grpId="0" animBg="1"/>
      <p:bldP spid="25" grpId="0" animBg="1"/>
      <p:bldP spid="26" grpId="0" animBg="1"/>
    </p:bldLst>
  </p:timing>
</p:sld>
</file>

<file path=ppt/slides/slide27.xml><?xml version="1.0" encoding="utf-8"?>
<p:sld xmlns:a="http://schemas.openxmlformats.org/drawingml/2006/main" xmlns:r="http://schemas.openxmlformats.org/officeDocument/2006/relationships" xmlns:p="http://schemas.openxmlformats.org/presentationml/2006/main" showMasterSp="0">
  <p:cSld>
    <p:bg>
      <p:bgPr>
        <a:solidFill>
          <a:schemeClr val="accent5">
            <a:lumMod val="75000"/>
          </a:schemeClr>
        </a:soli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831850" y="1243912"/>
            <a:ext cx="10515600" cy="2852737"/>
          </a:xfrm>
        </p:spPr>
        <p:txBody>
          <a:bodyPr/>
          <a:lstStyle/>
          <a:p>
            <a:r>
              <a:rPr lang="en-US" sz="7200" dirty="0" smtClean="0"/>
              <a:t>This changes </a:t>
            </a:r>
            <a:r>
              <a:rPr lang="en-US" sz="7200" dirty="0"/>
              <a:t>e</a:t>
            </a:r>
            <a:r>
              <a:rPr lang="en-US" sz="7200" dirty="0" smtClean="0"/>
              <a:t>verything</a:t>
            </a:r>
            <a:r>
              <a:rPr lang="en-US" dirty="0" smtClean="0"/>
              <a:t/>
            </a:r>
            <a:br>
              <a:rPr lang="en-US" dirty="0" smtClean="0"/>
            </a:br>
            <a:r>
              <a:rPr lang="en-US" dirty="0"/>
              <a:t/>
            </a:r>
            <a:br>
              <a:rPr lang="en-US" dirty="0"/>
            </a:br>
            <a:r>
              <a:rPr lang="en-US" dirty="0" smtClean="0"/>
              <a:t>…and we’re still figuring it out</a:t>
            </a:r>
            <a:endParaRPr lang="en-US" dirty="0"/>
          </a:p>
        </p:txBody>
      </p:sp>
    </p:spTree>
    <p:extLst>
      <p:ext uri="{BB962C8B-B14F-4D97-AF65-F5344CB8AC3E}">
        <p14:creationId xmlns:p14="http://schemas.microsoft.com/office/powerpoint/2010/main" val="46227217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Feedback </a:t>
            </a:r>
            <a:r>
              <a:rPr lang="en-US" dirty="0" smtClean="0"/>
              <a:t>Loops</a:t>
            </a:r>
            <a:endParaRPr lang="en-US" dirty="0"/>
          </a:p>
        </p:txBody>
      </p:sp>
      <p:graphicFrame>
        <p:nvGraphicFramePr>
          <p:cNvPr id="10" name="Content Placeholder 9"/>
          <p:cNvGraphicFramePr>
            <a:graphicFrameLocks noGrp="1"/>
          </p:cNvGraphicFramePr>
          <p:nvPr>
            <p:ph idx="1"/>
            <p:extLst>
              <p:ext uri="{D42A27DB-BD31-4B8C-83A1-F6EECF244321}">
                <p14:modId xmlns:p14="http://schemas.microsoft.com/office/powerpoint/2010/main" val="1584432972"/>
              </p:ext>
            </p:extLst>
          </p:nvPr>
        </p:nvGraphicFramePr>
        <p:xfrm>
          <a:off x="2028371" y="2133600"/>
          <a:ext cx="8606971" cy="333828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1389216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showMasterSp="0">
  <p:cSld>
    <p:bg>
      <p:bgPr>
        <a:solidFill>
          <a:schemeClr val="accent5">
            <a:lumMod val="75000"/>
          </a:schemeClr>
        </a:solidFill>
        <a:effectLst/>
      </p:bgPr>
    </p:bg>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41540" y="1475454"/>
            <a:ext cx="11950460" cy="3157788"/>
          </a:xfrm>
        </p:spPr>
        <p:txBody>
          <a:bodyPr>
            <a:normAutofit/>
          </a:bodyPr>
          <a:lstStyle/>
          <a:p>
            <a:r>
              <a:rPr lang="en-US" sz="6600" spc="-400" dirty="0" smtClean="0"/>
              <a:t>Reduce Friction For Change</a:t>
            </a:r>
          </a:p>
          <a:p>
            <a:endParaRPr lang="en-US" sz="6600" spc="-400" dirty="0" smtClean="0"/>
          </a:p>
          <a:p>
            <a:r>
              <a:rPr lang="en-US" sz="7200" i="1" spc="-400" dirty="0" smtClean="0"/>
              <a:t>“Is it safe to try?”</a:t>
            </a:r>
            <a:endParaRPr lang="en-US" sz="7200" i="1" spc="-400" dirty="0"/>
          </a:p>
        </p:txBody>
      </p:sp>
    </p:spTree>
    <p:extLst>
      <p:ext uri="{BB962C8B-B14F-4D97-AF65-F5344CB8AC3E}">
        <p14:creationId xmlns:p14="http://schemas.microsoft.com/office/powerpoint/2010/main" val="35768956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1757796" y="5080568"/>
            <a:ext cx="8796554" cy="1426353"/>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ctr">
            <a:spAutoFit/>
          </a:bodyPr>
          <a:lstStyle/>
          <a:p>
            <a:pPr algn="ctr" defTabSz="410751" latinLnBrk="1" hangingPunct="0"/>
            <a:r>
              <a:rPr lang="en-US" sz="4400" dirty="0" smtClean="0">
                <a:solidFill>
                  <a:srgbClr val="FFFFFF"/>
                </a:solidFill>
                <a:sym typeface="Helvetica Light"/>
              </a:rPr>
              <a:t>We don’t know where we’re going, </a:t>
            </a:r>
          </a:p>
          <a:p>
            <a:pPr algn="ctr" defTabSz="410751" latinLnBrk="1" hangingPunct="0"/>
            <a:r>
              <a:rPr lang="en-US" sz="4400" dirty="0" smtClean="0">
                <a:solidFill>
                  <a:srgbClr val="FFFFFF"/>
                </a:solidFill>
                <a:sym typeface="Helvetica Light"/>
              </a:rPr>
              <a:t>but we’re making good time</a:t>
            </a:r>
            <a:endParaRPr lang="en-US" sz="4400" b="1" dirty="0">
              <a:solidFill>
                <a:srgbClr val="FFFFFF"/>
              </a:solidFill>
              <a:sym typeface="Helvetica Light"/>
            </a:endParaRP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88679" y="539086"/>
            <a:ext cx="5712173" cy="4171948"/>
          </a:xfrm>
          <a:prstGeom prst="rect">
            <a:avLst/>
          </a:prstGeom>
        </p:spPr>
      </p:pic>
    </p:spTree>
    <p:extLst>
      <p:ext uri="{BB962C8B-B14F-4D97-AF65-F5344CB8AC3E}">
        <p14:creationId xmlns:p14="http://schemas.microsoft.com/office/powerpoint/2010/main" val="1119965769"/>
      </p:ext>
    </p:extLst>
  </p:cSld>
  <p:clrMapOvr>
    <a:masterClrMapping/>
  </p:clrMapOvr>
  <p:transition spd="med"/>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showMasterSp="0">
  <p:cSld>
    <p:bg>
      <p:bgPr>
        <a:solidFill>
          <a:schemeClr val="accent5">
            <a:lumMod val="75000"/>
          </a:schemeClr>
        </a:solidFill>
        <a:effectLst/>
      </p:bgPr>
    </p:bg>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514352" y="1665235"/>
            <a:ext cx="11228440" cy="3157788"/>
          </a:xfrm>
        </p:spPr>
        <p:txBody>
          <a:bodyPr>
            <a:normAutofit lnSpcReduction="10000"/>
          </a:bodyPr>
          <a:lstStyle/>
          <a:p>
            <a:r>
              <a:rPr lang="en-US" sz="5400" spc="-400" dirty="0"/>
              <a:t>“The only sustainable source of competitive advantage in any industry is the ability to learn faster than your competitors.”</a:t>
            </a:r>
          </a:p>
          <a:p>
            <a:pPr algn="r"/>
            <a:r>
              <a:rPr lang="en-US" sz="5400" i="1" spc="-400" dirty="0"/>
              <a:t>Ari </a:t>
            </a:r>
            <a:r>
              <a:rPr lang="en-US" sz="5400" i="1" spc="-400" dirty="0" err="1"/>
              <a:t>DeGues</a:t>
            </a:r>
            <a:endParaRPr lang="en-US" sz="5400" i="1" spc="-400" dirty="0"/>
          </a:p>
        </p:txBody>
      </p:sp>
    </p:spTree>
    <p:extLst>
      <p:ext uri="{BB962C8B-B14F-4D97-AF65-F5344CB8AC3E}">
        <p14:creationId xmlns:p14="http://schemas.microsoft.com/office/powerpoint/2010/main" val="1519223500"/>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showMasterSp="0">
  <p:cSld>
    <p:bg>
      <p:bgPr>
        <a:solidFill>
          <a:schemeClr val="accent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1169873" y="2120104"/>
            <a:ext cx="11231365" cy="1218795"/>
          </a:xfrm>
        </p:spPr>
        <p:txBody>
          <a:bodyPr/>
          <a:lstStyle/>
          <a:p>
            <a:r>
              <a:rPr lang="en-US" smtClean="0"/>
              <a:t>Questions? </a:t>
            </a:r>
            <a:endParaRPr lang="en-US" dirty="0"/>
          </a:p>
        </p:txBody>
      </p:sp>
      <p:sp>
        <p:nvSpPr>
          <p:cNvPr id="3" name="TextBox 2"/>
          <p:cNvSpPr txBox="1"/>
          <p:nvPr/>
        </p:nvSpPr>
        <p:spPr>
          <a:xfrm>
            <a:off x="5463397" y="3657600"/>
            <a:ext cx="6728603" cy="2954655"/>
          </a:xfrm>
          <a:prstGeom prst="rect">
            <a:avLst/>
          </a:prstGeom>
          <a:noFill/>
        </p:spPr>
        <p:txBody>
          <a:bodyPr wrap="square" lIns="0" tIns="0" rIns="0" bIns="0" rtlCol="0">
            <a:spAutoFit/>
          </a:bodyPr>
          <a:lstStyle/>
          <a:p>
            <a:endParaRPr lang="en-US" sz="4800" dirty="0" smtClean="0">
              <a:gradFill>
                <a:gsLst>
                  <a:gs pos="0">
                    <a:schemeClr val="tx1"/>
                  </a:gs>
                  <a:gs pos="86000">
                    <a:schemeClr val="tx1"/>
                  </a:gs>
                </a:gsLst>
                <a:lin ang="5400000" scaled="0"/>
              </a:gradFill>
              <a:latin typeface="Segoe UI Light" pitchFamily="34" charset="0"/>
            </a:endParaRPr>
          </a:p>
          <a:p>
            <a:r>
              <a:rPr lang="en-US" sz="4800" dirty="0" smtClean="0">
                <a:gradFill>
                  <a:gsLst>
                    <a:gs pos="0">
                      <a:schemeClr val="tx1"/>
                    </a:gs>
                    <a:gs pos="86000">
                      <a:schemeClr val="tx1"/>
                    </a:gs>
                  </a:gsLst>
                  <a:lin ang="5400000" scaled="0"/>
                </a:gradFill>
                <a:latin typeface="Segoe UI Light" pitchFamily="34" charset="0"/>
              </a:rPr>
              <a:t>Nate Fink</a:t>
            </a:r>
          </a:p>
          <a:p>
            <a:r>
              <a:rPr lang="en-US" sz="4800" dirty="0">
                <a:gradFill>
                  <a:gsLst>
                    <a:gs pos="0">
                      <a:schemeClr val="tx1"/>
                    </a:gs>
                    <a:gs pos="86000">
                      <a:schemeClr val="tx1"/>
                    </a:gs>
                  </a:gsLst>
                  <a:lin ang="5400000" scaled="0"/>
                </a:gradFill>
                <a:latin typeface="Segoe UI Light" pitchFamily="34" charset="0"/>
              </a:rPr>
              <a:t>nfink@yammer-inc.com</a:t>
            </a:r>
          </a:p>
          <a:p>
            <a:endParaRPr lang="en-US" sz="4800" dirty="0" smtClean="0">
              <a:gradFill>
                <a:gsLst>
                  <a:gs pos="0">
                    <a:schemeClr val="tx1"/>
                  </a:gs>
                  <a:gs pos="86000">
                    <a:schemeClr val="tx1"/>
                  </a:gs>
                </a:gsLst>
                <a:lin ang="5400000" scaled="0"/>
              </a:gradFill>
              <a:latin typeface="Segoe UI Light" pitchFamily="34" charset="0"/>
            </a:endParaRPr>
          </a:p>
        </p:txBody>
      </p:sp>
    </p:spTree>
    <p:extLst>
      <p:ext uri="{BB962C8B-B14F-4D97-AF65-F5344CB8AC3E}">
        <p14:creationId xmlns:p14="http://schemas.microsoft.com/office/powerpoint/2010/main" val="1833949222"/>
      </p:ext>
    </p:extLst>
  </p:cSld>
  <p:clrMapOvr>
    <a:masterClrMapping/>
  </p:clrMapOvr>
  <p:transition>
    <p:fade/>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accent5">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Other Cultural Factors Fall Out Naturally</a:t>
            </a:r>
            <a:endParaRPr lang="en-US" dirty="0"/>
          </a:p>
        </p:txBody>
      </p:sp>
      <p:sp>
        <p:nvSpPr>
          <p:cNvPr id="3" name="Content Placeholder 2"/>
          <p:cNvSpPr>
            <a:spLocks noGrp="1"/>
          </p:cNvSpPr>
          <p:nvPr>
            <p:ph idx="1"/>
          </p:nvPr>
        </p:nvSpPr>
        <p:spPr/>
        <p:txBody>
          <a:bodyPr/>
          <a:lstStyle/>
          <a:p>
            <a:pPr marL="0" indent="0">
              <a:buNone/>
            </a:pPr>
            <a:r>
              <a:rPr lang="en-US" dirty="0" smtClean="0"/>
              <a:t>Transparency</a:t>
            </a:r>
          </a:p>
          <a:p>
            <a:pPr marL="0" indent="0">
              <a:buNone/>
            </a:pPr>
            <a:endParaRPr lang="en-US" dirty="0"/>
          </a:p>
          <a:p>
            <a:pPr marL="0" indent="0">
              <a:buNone/>
            </a:pPr>
            <a:r>
              <a:rPr lang="en-US" dirty="0" smtClean="0"/>
              <a:t>Empowerment</a:t>
            </a:r>
          </a:p>
          <a:p>
            <a:pPr marL="0" indent="0">
              <a:buNone/>
            </a:pPr>
            <a:endParaRPr lang="en-US" dirty="0"/>
          </a:p>
          <a:p>
            <a:pPr marL="0" indent="0">
              <a:buNone/>
            </a:pPr>
            <a:r>
              <a:rPr lang="en-US" dirty="0" smtClean="0"/>
              <a:t>Alignment</a:t>
            </a:r>
          </a:p>
          <a:p>
            <a:pPr marL="0" indent="0">
              <a:buNone/>
            </a:pPr>
            <a:endParaRPr lang="en-US" dirty="0"/>
          </a:p>
          <a:p>
            <a:pPr marL="0" indent="0">
              <a:buNone/>
            </a:pPr>
            <a:r>
              <a:rPr lang="en-US" dirty="0" smtClean="0"/>
              <a:t>Fast Decision-making</a:t>
            </a:r>
            <a:endParaRPr lang="en-US" dirty="0"/>
          </a:p>
        </p:txBody>
      </p:sp>
    </p:spTree>
    <p:extLst>
      <p:ext uri="{BB962C8B-B14F-4D97-AF65-F5344CB8AC3E}">
        <p14:creationId xmlns:p14="http://schemas.microsoft.com/office/powerpoint/2010/main" val="1858983422"/>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7387771" y="2090057"/>
            <a:ext cx="4340506" cy="6753423"/>
          </a:xfrm>
        </p:spPr>
        <p:txBody>
          <a:bodyPr>
            <a:normAutofit/>
          </a:bodyPr>
          <a:lstStyle/>
          <a:p>
            <a:pPr>
              <a:lnSpc>
                <a:spcPct val="100000"/>
              </a:lnSpc>
              <a:spcBef>
                <a:spcPts val="0"/>
              </a:spcBef>
              <a:defRPr/>
            </a:pPr>
            <a:r>
              <a:rPr lang="en-US" sz="5400" dirty="0" smtClean="0">
                <a:solidFill>
                  <a:schemeClr val="tx1"/>
                </a:solidFill>
              </a:rPr>
              <a:t>Speeding up our OODA loop</a:t>
            </a:r>
          </a:p>
        </p:txBody>
      </p:sp>
      <p:graphicFrame>
        <p:nvGraphicFramePr>
          <p:cNvPr id="2" name="Diagram 1"/>
          <p:cNvGraphicFramePr/>
          <p:nvPr>
            <p:extLst>
              <p:ext uri="{D42A27DB-BD31-4B8C-83A1-F6EECF244321}">
                <p14:modId xmlns:p14="http://schemas.microsoft.com/office/powerpoint/2010/main" val="1934392735"/>
              </p:ext>
            </p:extLst>
          </p:nvPr>
        </p:nvGraphicFramePr>
        <p:xfrm>
          <a:off x="-72572" y="850295"/>
          <a:ext cx="7460343" cy="481027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52582920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50" name="Picture 6"/>
          <p:cNvPicPr>
            <a:picLocks noChangeAspect="1" noChangeArrowheads="1"/>
          </p:cNvPicPr>
          <p:nvPr/>
        </p:nvPicPr>
        <p:blipFill>
          <a:blip r:embed="rId3">
            <a:extLst>
              <a:ext uri="{BEBA8EAE-BF5A-486C-A8C5-ECC9F3942E4B}">
                <a14:imgProps xmlns:a14="http://schemas.microsoft.com/office/drawing/2010/main">
                  <a14:imgLayer r:embed="rId4">
                    <a14:imgEffect>
                      <a14:colorTemperature colorTemp="8255"/>
                    </a14:imgEffect>
                  </a14:imgLayer>
                </a14:imgProps>
              </a:ext>
              <a:ext uri="{28A0092B-C50C-407E-A947-70E740481C1C}">
                <a14:useLocalDpi xmlns:a14="http://schemas.microsoft.com/office/drawing/2010/main" val="0"/>
              </a:ext>
            </a:extLst>
          </a:blip>
          <a:srcRect/>
          <a:stretch>
            <a:fillRect/>
          </a:stretch>
        </p:blipFill>
        <p:spPr bwMode="auto">
          <a:xfrm>
            <a:off x="1592" y="0"/>
            <a:ext cx="12193588" cy="6858000"/>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pic>
      <p:sp>
        <p:nvSpPr>
          <p:cNvPr id="8" name="Rectangle 7"/>
          <p:cNvSpPr/>
          <p:nvPr/>
        </p:nvSpPr>
        <p:spPr>
          <a:xfrm rot="16200000">
            <a:off x="4391035" y="-941388"/>
            <a:ext cx="3409951" cy="12188826"/>
          </a:xfrm>
          <a:prstGeom prst="rect">
            <a:avLst/>
          </a:prstGeom>
          <a:gradFill flip="none" rotWithShape="1">
            <a:gsLst>
              <a:gs pos="51000">
                <a:srgbClr val="000000">
                  <a:alpha val="0"/>
                  <a:lumMod val="0"/>
                  <a:lumOff val="100000"/>
                </a:srgbClr>
              </a:gs>
              <a:gs pos="0">
                <a:srgbClr val="000000">
                  <a:alpha val="63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07" tIns="45705" rIns="91407" bIns="45705" rtlCol="0" anchor="ctr"/>
          <a:lstStyle/>
          <a:p>
            <a:pPr algn="ctr" defTabSz="1218581">
              <a:defRPr/>
            </a:pPr>
            <a:endParaRPr lang="en-US" sz="2400">
              <a:solidFill>
                <a:srgbClr val="F1F1F2"/>
              </a:solidFill>
            </a:endParaRPr>
          </a:p>
        </p:txBody>
      </p:sp>
      <p:sp>
        <p:nvSpPr>
          <p:cNvPr id="11" name="TextBox 10"/>
          <p:cNvSpPr txBox="1"/>
          <p:nvPr/>
        </p:nvSpPr>
        <p:spPr>
          <a:xfrm>
            <a:off x="579290" y="5584849"/>
            <a:ext cx="10652275" cy="886967"/>
          </a:xfrm>
          <a:prstGeom prst="rect">
            <a:avLst/>
          </a:prstGeom>
          <a:noFill/>
        </p:spPr>
        <p:txBody>
          <a:bodyPr wrap="square" lIns="121849" tIns="60925" rIns="121849" bIns="60925" rtlCol="0">
            <a:spAutoFit/>
          </a:bodyPr>
          <a:lstStyle/>
          <a:p>
            <a:pPr defTabSz="1218581">
              <a:lnSpc>
                <a:spcPct val="75000"/>
              </a:lnSpc>
              <a:defRPr/>
            </a:pPr>
            <a:r>
              <a:rPr lang="en-US" sz="6600" b="1" spc="-300" dirty="0">
                <a:solidFill>
                  <a:srgbClr val="FFFFFF"/>
                </a:solidFill>
                <a:effectLst>
                  <a:outerShdw blurRad="177800" dir="5400000" algn="ctr" rotWithShape="0">
                    <a:srgbClr val="080808">
                      <a:alpha val="67000"/>
                    </a:srgbClr>
                  </a:outerShdw>
                </a:effectLst>
                <a:cs typeface="Arial" pitchFamily="34" charset="0"/>
              </a:rPr>
              <a:t>DRIVES CHANGE</a:t>
            </a:r>
          </a:p>
        </p:txBody>
      </p:sp>
      <p:sp>
        <p:nvSpPr>
          <p:cNvPr id="6" name="TextBox 5"/>
          <p:cNvSpPr txBox="1"/>
          <p:nvPr/>
        </p:nvSpPr>
        <p:spPr>
          <a:xfrm>
            <a:off x="576708" y="4703065"/>
            <a:ext cx="11712457" cy="817589"/>
          </a:xfrm>
          <a:prstGeom prst="rect">
            <a:avLst/>
          </a:prstGeom>
          <a:noFill/>
        </p:spPr>
        <p:txBody>
          <a:bodyPr wrap="square" lIns="121849" tIns="60925" rIns="121849" bIns="60925" rtlCol="0">
            <a:spAutoFit/>
          </a:bodyPr>
          <a:lstStyle/>
          <a:p>
            <a:pPr defTabSz="1218581">
              <a:lnSpc>
                <a:spcPct val="75000"/>
              </a:lnSpc>
              <a:defRPr/>
            </a:pPr>
            <a:r>
              <a:rPr lang="en-US" sz="6000" b="1" spc="-300" dirty="0">
                <a:solidFill>
                  <a:srgbClr val="FFFFFF"/>
                </a:solidFill>
                <a:effectLst>
                  <a:outerShdw blurRad="177800" dir="5400000" algn="ctr" rotWithShape="0">
                    <a:srgbClr val="080808">
                      <a:alpha val="67000"/>
                    </a:srgbClr>
                  </a:outerShdw>
                </a:effectLst>
                <a:cs typeface="Arial" pitchFamily="34" charset="0"/>
              </a:rPr>
              <a:t>THE SPEED OF INFORMATION</a:t>
            </a:r>
          </a:p>
        </p:txBody>
      </p:sp>
    </p:spTree>
    <p:extLst>
      <p:ext uri="{BB962C8B-B14F-4D97-AF65-F5344CB8AC3E}">
        <p14:creationId xmlns:p14="http://schemas.microsoft.com/office/powerpoint/2010/main" val="71934622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childTnLst>
                                </p:cTn>
                              </p:par>
                              <p:par>
                                <p:cTn id="8" presetID="10" presetClass="entr" presetSubtype="0" fill="hold" grpId="0" nodeType="withEffect">
                                  <p:stCondLst>
                                    <p:cond delay="20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1000"/>
                                        <p:tgtEl>
                                          <p:spTgt spid="11"/>
                                        </p:tgtEl>
                                      </p:cBhvr>
                                    </p:animEffect>
                                  </p:childTnLst>
                                </p:cTn>
                              </p:par>
                              <p:par>
                                <p:cTn id="11" presetID="63" presetClass="path" presetSubtype="0" decel="50000" fill="hold" grpId="1" nodeType="withEffect">
                                  <p:stCondLst>
                                    <p:cond delay="200"/>
                                  </p:stCondLst>
                                  <p:childTnLst>
                                    <p:animMotion origin="layout" path="M 3.55301E-6 2.96296E-6 L 0.04376 2.96296E-6 " pathEditMode="relative" rAng="0" ptsTypes="AA">
                                      <p:cBhvr>
                                        <p:cTn id="12" dur="1000" spd="-100000" fill="hold"/>
                                        <p:tgtEl>
                                          <p:spTgt spid="11"/>
                                        </p:tgtEl>
                                        <p:attrNameLst>
                                          <p:attrName>ppt_x</p:attrName>
                                          <p:attrName>ppt_y</p:attrName>
                                        </p:attrNameLst>
                                      </p:cBhvr>
                                      <p:rCtr x="2188" y="0"/>
                                    </p:animMotion>
                                  </p:childTnLst>
                                </p:cTn>
                              </p:par>
                              <p:par>
                                <p:cTn id="13" presetID="10" presetClass="entr" presetSubtype="0" fill="hold" grpId="0" nodeType="withEffect">
                                  <p:stCondLst>
                                    <p:cond delay="20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900"/>
                                        <p:tgtEl>
                                          <p:spTgt spid="6"/>
                                        </p:tgtEl>
                                      </p:cBhvr>
                                    </p:animEffect>
                                  </p:childTnLst>
                                </p:cTn>
                              </p:par>
                              <p:par>
                                <p:cTn id="16" presetID="63" presetClass="path" presetSubtype="0" decel="50000" fill="hold" grpId="1" nodeType="withEffect">
                                  <p:stCondLst>
                                    <p:cond delay="200"/>
                                  </p:stCondLst>
                                  <p:childTnLst>
                                    <p:animMotion origin="layout" path="M -4.79167E-6 7.40741E-7 L -0.03437 7.40741E-7 " pathEditMode="relative" rAng="0" ptsTypes="AA">
                                      <p:cBhvr>
                                        <p:cTn id="17" dur="1000" spd="-100000" fill="hold"/>
                                        <p:tgtEl>
                                          <p:spTgt spid="6"/>
                                        </p:tgtEl>
                                        <p:attrNameLst>
                                          <p:attrName>ppt_x</p:attrName>
                                          <p:attrName>ppt_y</p:attrName>
                                        </p:attrNameLst>
                                      </p:cBhvr>
                                      <p:rCtr x="-1719"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1" grpId="0"/>
      <p:bldP spid="11" grpId="1"/>
      <p:bldP spid="6" grpId="0"/>
      <p:bldP spid="6" grpId="1"/>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5">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55600" y="1932668"/>
            <a:ext cx="6346371" cy="1521732"/>
          </a:xfrm>
        </p:spPr>
        <p:txBody>
          <a:bodyPr>
            <a:normAutofit fontScale="90000"/>
          </a:bodyPr>
          <a:lstStyle/>
          <a:p>
            <a:r>
              <a:rPr lang="en-US" dirty="0" smtClean="0"/>
              <a:t>But what if we aren’t sure </a:t>
            </a:r>
            <a:br>
              <a:rPr lang="en-US" dirty="0" smtClean="0"/>
            </a:br>
            <a:r>
              <a:rPr lang="en-US" dirty="0" smtClean="0"/>
              <a:t>where the airport is?</a:t>
            </a:r>
            <a:br>
              <a:rPr lang="en-US" dirty="0" smtClean="0"/>
            </a:br>
            <a:r>
              <a:rPr lang="en-US" dirty="0"/>
              <a:t/>
            </a:r>
            <a:br>
              <a:rPr lang="en-US" dirty="0"/>
            </a:br>
            <a:endParaRPr lang="en-US" dirty="0"/>
          </a:p>
        </p:txBody>
      </p:sp>
      <p:sp>
        <p:nvSpPr>
          <p:cNvPr id="5" name="TextBox 4"/>
          <p:cNvSpPr txBox="1"/>
          <p:nvPr/>
        </p:nvSpPr>
        <p:spPr>
          <a:xfrm>
            <a:off x="446314" y="3126509"/>
            <a:ext cx="6164942" cy="1323439"/>
          </a:xfrm>
          <a:prstGeom prst="rect">
            <a:avLst/>
          </a:prstGeom>
          <a:noFill/>
        </p:spPr>
        <p:txBody>
          <a:bodyPr wrap="square" rtlCol="0">
            <a:spAutoFit/>
          </a:bodyPr>
          <a:lstStyle/>
          <a:p>
            <a:r>
              <a:rPr lang="en-US" sz="4000" dirty="0">
                <a:latin typeface="+mj-lt"/>
                <a:ea typeface="+mj-ea"/>
                <a:cs typeface="+mj-cs"/>
              </a:rPr>
              <a:t>WHAT IF THE AIRPORT IS </a:t>
            </a:r>
            <a:r>
              <a:rPr lang="en-US" sz="4000" dirty="0" smtClean="0">
                <a:latin typeface="+mj-lt"/>
                <a:ea typeface="+mj-ea"/>
                <a:cs typeface="+mj-cs"/>
              </a:rPr>
              <a:t>MOVING?</a:t>
            </a:r>
            <a:endParaRPr lang="en-US" sz="4000" dirty="0">
              <a:latin typeface="+mj-lt"/>
              <a:ea typeface="+mj-ea"/>
              <a:cs typeface="+mj-cs"/>
            </a:endParaRPr>
          </a:p>
        </p:txBody>
      </p:sp>
      <p:pic>
        <p:nvPicPr>
          <p:cNvPr id="6" name="Picture 5"/>
          <p:cNvPicPr>
            <a:picLocks noChangeAspect="1"/>
          </p:cNvPicPr>
          <p:nvPr/>
        </p:nvPicPr>
        <p:blipFill>
          <a:blip r:embed="rId3"/>
          <a:stretch>
            <a:fillRect/>
          </a:stretch>
        </p:blipFill>
        <p:spPr>
          <a:xfrm>
            <a:off x="6312139" y="1591129"/>
            <a:ext cx="5537200" cy="2197100"/>
          </a:xfrm>
          <a:prstGeom prst="rect">
            <a:avLst/>
          </a:prstGeom>
        </p:spPr>
      </p:pic>
    </p:spTree>
    <p:extLst>
      <p:ext uri="{BB962C8B-B14F-4D97-AF65-F5344CB8AC3E}">
        <p14:creationId xmlns:p14="http://schemas.microsoft.com/office/powerpoint/2010/main" val="7435074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Efficiency vs. Responsiveness</a:t>
            </a:r>
            <a:endParaRPr lang="en-US" dirty="0"/>
          </a:p>
        </p:txBody>
      </p:sp>
      <p:pic>
        <p:nvPicPr>
          <p:cNvPr id="4" name="Content Placeholder 3"/>
          <p:cNvPicPr>
            <a:picLocks noGrp="1" noChangeAspect="1"/>
          </p:cNvPicPr>
          <p:nvPr>
            <p:ph idx="1"/>
          </p:nvPr>
        </p:nvPicPr>
        <p:blipFill>
          <a:blip r:embed="rId3"/>
          <a:stretch>
            <a:fillRect/>
          </a:stretch>
        </p:blipFill>
        <p:spPr>
          <a:xfrm>
            <a:off x="7522027" y="2300967"/>
            <a:ext cx="3599544" cy="2699658"/>
          </a:xfrm>
          <a:prstGeom prst="rect">
            <a:avLst/>
          </a:prstGeom>
        </p:spPr>
      </p:pic>
      <p:pic>
        <p:nvPicPr>
          <p:cNvPr id="5" name="Picture 4"/>
          <p:cNvPicPr>
            <a:picLocks noChangeAspect="1"/>
          </p:cNvPicPr>
          <p:nvPr/>
        </p:nvPicPr>
        <p:blipFill rotWithShape="1">
          <a:blip r:embed="rId4"/>
          <a:srcRect l="271" t="-11305" r="-271" b="11305"/>
          <a:stretch/>
        </p:blipFill>
        <p:spPr>
          <a:xfrm>
            <a:off x="838200" y="1690688"/>
            <a:ext cx="5836767" cy="3920217"/>
          </a:xfrm>
          <a:prstGeom prst="rect">
            <a:avLst/>
          </a:prstGeom>
        </p:spPr>
      </p:pic>
    </p:spTree>
    <p:extLst>
      <p:ext uri="{BB962C8B-B14F-4D97-AF65-F5344CB8AC3E}">
        <p14:creationId xmlns:p14="http://schemas.microsoft.com/office/powerpoint/2010/main" val="49877785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Rectangle 98"/>
          <p:cNvSpPr/>
          <p:nvPr/>
        </p:nvSpPr>
        <p:spPr>
          <a:xfrm rot="5400000">
            <a:off x="4429389" y="-4429439"/>
            <a:ext cx="3329938" cy="12188826"/>
          </a:xfrm>
          <a:prstGeom prst="rect">
            <a:avLst/>
          </a:prstGeom>
          <a:gradFill flip="none" rotWithShape="1">
            <a:gsLst>
              <a:gs pos="100000">
                <a:srgbClr val="000000">
                  <a:alpha val="0"/>
                </a:srgbClr>
              </a:gs>
              <a:gs pos="0">
                <a:srgbClr val="170921">
                  <a:alpha val="9804"/>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03" tIns="45703" rIns="91403" bIns="45703" rtlCol="0" anchor="ctr"/>
          <a:lstStyle/>
          <a:p>
            <a:pPr algn="ctr" defTabSz="1218581">
              <a:defRPr/>
            </a:pPr>
            <a:endParaRPr lang="en-US" sz="2400">
              <a:solidFill>
                <a:srgbClr val="F1F1F2"/>
              </a:solidFill>
            </a:endParaRPr>
          </a:p>
        </p:txBody>
      </p:sp>
      <p:grpSp>
        <p:nvGrpSpPr>
          <p:cNvPr id="100" name="Group 99"/>
          <p:cNvGrpSpPr/>
          <p:nvPr/>
        </p:nvGrpSpPr>
        <p:grpSpPr>
          <a:xfrm rot="16200000" flipV="1">
            <a:off x="6471886" y="1146818"/>
            <a:ext cx="6553200" cy="4869177"/>
            <a:chOff x="9496429" y="3529806"/>
            <a:chExt cx="5755358" cy="4869177"/>
          </a:xfrm>
        </p:grpSpPr>
        <p:sp>
          <p:nvSpPr>
            <p:cNvPr id="101" name="Rectangle 16"/>
            <p:cNvSpPr/>
            <p:nvPr/>
          </p:nvSpPr>
          <p:spPr>
            <a:xfrm flipH="1" flipV="1">
              <a:off x="9496429" y="3529808"/>
              <a:ext cx="5755358" cy="2023353"/>
            </a:xfrm>
            <a:custGeom>
              <a:avLst/>
              <a:gdLst>
                <a:gd name="connsiteX0" fmla="*/ 0 w 11582400"/>
                <a:gd name="connsiteY0" fmla="*/ 0 h 1816100"/>
                <a:gd name="connsiteX1" fmla="*/ 11582400 w 11582400"/>
                <a:gd name="connsiteY1" fmla="*/ 0 h 1816100"/>
                <a:gd name="connsiteX2" fmla="*/ 11582400 w 11582400"/>
                <a:gd name="connsiteY2" fmla="*/ 1816100 h 1816100"/>
                <a:gd name="connsiteX3" fmla="*/ 0 w 11582400"/>
                <a:gd name="connsiteY3" fmla="*/ 1816100 h 1816100"/>
                <a:gd name="connsiteX4" fmla="*/ 0 w 11582400"/>
                <a:gd name="connsiteY4" fmla="*/ 0 h 1816100"/>
                <a:gd name="connsiteX0" fmla="*/ 0 w 11582400"/>
                <a:gd name="connsiteY0" fmla="*/ 1816100 h 1816100"/>
                <a:gd name="connsiteX1" fmla="*/ 11582400 w 11582400"/>
                <a:gd name="connsiteY1" fmla="*/ 0 h 1816100"/>
                <a:gd name="connsiteX2" fmla="*/ 11582400 w 11582400"/>
                <a:gd name="connsiteY2" fmla="*/ 1816100 h 1816100"/>
                <a:gd name="connsiteX3" fmla="*/ 0 w 11582400"/>
                <a:gd name="connsiteY3" fmla="*/ 1816100 h 1816100"/>
              </a:gdLst>
              <a:ahLst/>
              <a:cxnLst>
                <a:cxn ang="0">
                  <a:pos x="connsiteX0" y="connsiteY0"/>
                </a:cxn>
                <a:cxn ang="0">
                  <a:pos x="connsiteX1" y="connsiteY1"/>
                </a:cxn>
                <a:cxn ang="0">
                  <a:pos x="connsiteX2" y="connsiteY2"/>
                </a:cxn>
                <a:cxn ang="0">
                  <a:pos x="connsiteX3" y="connsiteY3"/>
                </a:cxn>
              </a:cxnLst>
              <a:rect l="l" t="t" r="r" b="b"/>
              <a:pathLst>
                <a:path w="11582400" h="1816100">
                  <a:moveTo>
                    <a:pt x="0" y="1816100"/>
                  </a:moveTo>
                  <a:lnTo>
                    <a:pt x="11582400" y="0"/>
                  </a:lnTo>
                  <a:lnTo>
                    <a:pt x="11582400" y="1816100"/>
                  </a:lnTo>
                  <a:lnTo>
                    <a:pt x="0" y="1816100"/>
                  </a:lnTo>
                  <a:close/>
                </a:path>
              </a:pathLst>
            </a:custGeom>
            <a:gradFill flip="none" rotWithShape="1">
              <a:gsLst>
                <a:gs pos="100000">
                  <a:schemeClr val="accent6"/>
                </a:gs>
                <a:gs pos="1000">
                  <a:schemeClr val="bg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31" tIns="45716" rIns="91431" bIns="45716" numCol="1" spcCol="0" rtlCol="0" fromWordArt="0" anchor="ctr" anchorCtr="0" forceAA="0" compatLnSpc="1">
              <a:prstTxWarp prst="textNoShape">
                <a:avLst/>
              </a:prstTxWarp>
              <a:noAutofit/>
            </a:bodyPr>
            <a:lstStyle/>
            <a:p>
              <a:pPr algn="ctr" defTabSz="1218581">
                <a:defRPr/>
              </a:pPr>
              <a:endParaRPr lang="en-US" sz="2400">
                <a:solidFill>
                  <a:srgbClr val="F1F1F2"/>
                </a:solidFill>
              </a:endParaRPr>
            </a:p>
          </p:txBody>
        </p:sp>
        <p:sp>
          <p:nvSpPr>
            <p:cNvPr id="102" name="Rectangle 16"/>
            <p:cNvSpPr/>
            <p:nvPr/>
          </p:nvSpPr>
          <p:spPr>
            <a:xfrm rot="5400000" flipH="1">
              <a:off x="7961000" y="5065236"/>
              <a:ext cx="4869177" cy="1798318"/>
            </a:xfrm>
            <a:custGeom>
              <a:avLst/>
              <a:gdLst>
                <a:gd name="connsiteX0" fmla="*/ 0 w 11582400"/>
                <a:gd name="connsiteY0" fmla="*/ 0 h 1816100"/>
                <a:gd name="connsiteX1" fmla="*/ 11582400 w 11582400"/>
                <a:gd name="connsiteY1" fmla="*/ 0 h 1816100"/>
                <a:gd name="connsiteX2" fmla="*/ 11582400 w 11582400"/>
                <a:gd name="connsiteY2" fmla="*/ 1816100 h 1816100"/>
                <a:gd name="connsiteX3" fmla="*/ 0 w 11582400"/>
                <a:gd name="connsiteY3" fmla="*/ 1816100 h 1816100"/>
                <a:gd name="connsiteX4" fmla="*/ 0 w 11582400"/>
                <a:gd name="connsiteY4" fmla="*/ 0 h 1816100"/>
                <a:gd name="connsiteX0" fmla="*/ 0 w 11582400"/>
                <a:gd name="connsiteY0" fmla="*/ 1816100 h 1816100"/>
                <a:gd name="connsiteX1" fmla="*/ 11582400 w 11582400"/>
                <a:gd name="connsiteY1" fmla="*/ 0 h 1816100"/>
                <a:gd name="connsiteX2" fmla="*/ 11582400 w 11582400"/>
                <a:gd name="connsiteY2" fmla="*/ 1816100 h 1816100"/>
                <a:gd name="connsiteX3" fmla="*/ 0 w 11582400"/>
                <a:gd name="connsiteY3" fmla="*/ 1816100 h 1816100"/>
              </a:gdLst>
              <a:ahLst/>
              <a:cxnLst>
                <a:cxn ang="0">
                  <a:pos x="connsiteX0" y="connsiteY0"/>
                </a:cxn>
                <a:cxn ang="0">
                  <a:pos x="connsiteX1" y="connsiteY1"/>
                </a:cxn>
                <a:cxn ang="0">
                  <a:pos x="connsiteX2" y="connsiteY2"/>
                </a:cxn>
                <a:cxn ang="0">
                  <a:pos x="connsiteX3" y="connsiteY3"/>
                </a:cxn>
              </a:cxnLst>
              <a:rect l="l" t="t" r="r" b="b"/>
              <a:pathLst>
                <a:path w="11582400" h="1816100">
                  <a:moveTo>
                    <a:pt x="0" y="1816100"/>
                  </a:moveTo>
                  <a:lnTo>
                    <a:pt x="11582400" y="0"/>
                  </a:lnTo>
                  <a:lnTo>
                    <a:pt x="11582400" y="1816100"/>
                  </a:lnTo>
                  <a:lnTo>
                    <a:pt x="0" y="1816100"/>
                  </a:lnTo>
                  <a:close/>
                </a:path>
              </a:pathLst>
            </a:custGeom>
            <a:gradFill flip="none" rotWithShape="1">
              <a:gsLst>
                <a:gs pos="100000">
                  <a:schemeClr val="accent6"/>
                </a:gs>
                <a:gs pos="1000">
                  <a:schemeClr val="bg1">
                    <a:lumMod val="90000"/>
                    <a:alpha val="56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31" tIns="45716" rIns="91431" bIns="45716" numCol="1" spcCol="0" rtlCol="0" fromWordArt="0" anchor="ctr" anchorCtr="0" forceAA="0" compatLnSpc="1">
              <a:prstTxWarp prst="textNoShape">
                <a:avLst/>
              </a:prstTxWarp>
              <a:noAutofit/>
            </a:bodyPr>
            <a:lstStyle/>
            <a:p>
              <a:pPr algn="ctr" defTabSz="1218581">
                <a:defRPr/>
              </a:pPr>
              <a:endParaRPr lang="en-US" sz="2400">
                <a:solidFill>
                  <a:srgbClr val="F1F1F2"/>
                </a:solidFill>
              </a:endParaRPr>
            </a:p>
          </p:txBody>
        </p:sp>
      </p:grpSp>
      <p:sp>
        <p:nvSpPr>
          <p:cNvPr id="103" name="Rectangle 16"/>
          <p:cNvSpPr/>
          <p:nvPr/>
        </p:nvSpPr>
        <p:spPr>
          <a:xfrm flipH="1" flipV="1">
            <a:off x="1590" y="7"/>
            <a:ext cx="5755358" cy="2023353"/>
          </a:xfrm>
          <a:custGeom>
            <a:avLst/>
            <a:gdLst>
              <a:gd name="connsiteX0" fmla="*/ 0 w 11582400"/>
              <a:gd name="connsiteY0" fmla="*/ 0 h 1816100"/>
              <a:gd name="connsiteX1" fmla="*/ 11582400 w 11582400"/>
              <a:gd name="connsiteY1" fmla="*/ 0 h 1816100"/>
              <a:gd name="connsiteX2" fmla="*/ 11582400 w 11582400"/>
              <a:gd name="connsiteY2" fmla="*/ 1816100 h 1816100"/>
              <a:gd name="connsiteX3" fmla="*/ 0 w 11582400"/>
              <a:gd name="connsiteY3" fmla="*/ 1816100 h 1816100"/>
              <a:gd name="connsiteX4" fmla="*/ 0 w 11582400"/>
              <a:gd name="connsiteY4" fmla="*/ 0 h 1816100"/>
              <a:gd name="connsiteX0" fmla="*/ 0 w 11582400"/>
              <a:gd name="connsiteY0" fmla="*/ 1816100 h 1816100"/>
              <a:gd name="connsiteX1" fmla="*/ 11582400 w 11582400"/>
              <a:gd name="connsiteY1" fmla="*/ 0 h 1816100"/>
              <a:gd name="connsiteX2" fmla="*/ 11582400 w 11582400"/>
              <a:gd name="connsiteY2" fmla="*/ 1816100 h 1816100"/>
              <a:gd name="connsiteX3" fmla="*/ 0 w 11582400"/>
              <a:gd name="connsiteY3" fmla="*/ 1816100 h 1816100"/>
            </a:gdLst>
            <a:ahLst/>
            <a:cxnLst>
              <a:cxn ang="0">
                <a:pos x="connsiteX0" y="connsiteY0"/>
              </a:cxn>
              <a:cxn ang="0">
                <a:pos x="connsiteX1" y="connsiteY1"/>
              </a:cxn>
              <a:cxn ang="0">
                <a:pos x="connsiteX2" y="connsiteY2"/>
              </a:cxn>
              <a:cxn ang="0">
                <a:pos x="connsiteX3" y="connsiteY3"/>
              </a:cxn>
            </a:cxnLst>
            <a:rect l="l" t="t" r="r" b="b"/>
            <a:pathLst>
              <a:path w="11582400" h="1816100">
                <a:moveTo>
                  <a:pt x="0" y="1816100"/>
                </a:moveTo>
                <a:lnTo>
                  <a:pt x="11582400" y="0"/>
                </a:lnTo>
                <a:lnTo>
                  <a:pt x="11582400" y="1816100"/>
                </a:lnTo>
                <a:lnTo>
                  <a:pt x="0" y="1816100"/>
                </a:lnTo>
                <a:close/>
              </a:path>
            </a:pathLst>
          </a:custGeom>
          <a:gradFill flip="none" rotWithShape="1">
            <a:gsLst>
              <a:gs pos="100000">
                <a:schemeClr val="accent6"/>
              </a:gs>
              <a:gs pos="1000">
                <a:schemeClr val="bg1">
                  <a:lumMod val="90000"/>
                  <a:alpha val="34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31" tIns="45716" rIns="91431" bIns="45716" numCol="1" spcCol="0" rtlCol="0" fromWordArt="0" anchor="ctr" anchorCtr="0" forceAA="0" compatLnSpc="1">
            <a:prstTxWarp prst="textNoShape">
              <a:avLst/>
            </a:prstTxWarp>
            <a:noAutofit/>
          </a:bodyPr>
          <a:lstStyle/>
          <a:p>
            <a:pPr algn="ctr" defTabSz="1218581">
              <a:defRPr/>
            </a:pPr>
            <a:endParaRPr lang="en-US" sz="2400">
              <a:solidFill>
                <a:srgbClr val="F1F1F2"/>
              </a:solidFill>
            </a:endParaRPr>
          </a:p>
        </p:txBody>
      </p:sp>
      <p:sp>
        <p:nvSpPr>
          <p:cNvPr id="104" name="Rectangle 16"/>
          <p:cNvSpPr/>
          <p:nvPr/>
        </p:nvSpPr>
        <p:spPr>
          <a:xfrm rot="5400000" flipH="1">
            <a:off x="-1533835" y="1535432"/>
            <a:ext cx="4869177" cy="1798318"/>
          </a:xfrm>
          <a:custGeom>
            <a:avLst/>
            <a:gdLst>
              <a:gd name="connsiteX0" fmla="*/ 0 w 11582400"/>
              <a:gd name="connsiteY0" fmla="*/ 0 h 1816100"/>
              <a:gd name="connsiteX1" fmla="*/ 11582400 w 11582400"/>
              <a:gd name="connsiteY1" fmla="*/ 0 h 1816100"/>
              <a:gd name="connsiteX2" fmla="*/ 11582400 w 11582400"/>
              <a:gd name="connsiteY2" fmla="*/ 1816100 h 1816100"/>
              <a:gd name="connsiteX3" fmla="*/ 0 w 11582400"/>
              <a:gd name="connsiteY3" fmla="*/ 1816100 h 1816100"/>
              <a:gd name="connsiteX4" fmla="*/ 0 w 11582400"/>
              <a:gd name="connsiteY4" fmla="*/ 0 h 1816100"/>
              <a:gd name="connsiteX0" fmla="*/ 0 w 11582400"/>
              <a:gd name="connsiteY0" fmla="*/ 1816100 h 1816100"/>
              <a:gd name="connsiteX1" fmla="*/ 11582400 w 11582400"/>
              <a:gd name="connsiteY1" fmla="*/ 0 h 1816100"/>
              <a:gd name="connsiteX2" fmla="*/ 11582400 w 11582400"/>
              <a:gd name="connsiteY2" fmla="*/ 1816100 h 1816100"/>
              <a:gd name="connsiteX3" fmla="*/ 0 w 11582400"/>
              <a:gd name="connsiteY3" fmla="*/ 1816100 h 1816100"/>
            </a:gdLst>
            <a:ahLst/>
            <a:cxnLst>
              <a:cxn ang="0">
                <a:pos x="connsiteX0" y="connsiteY0"/>
              </a:cxn>
              <a:cxn ang="0">
                <a:pos x="connsiteX1" y="connsiteY1"/>
              </a:cxn>
              <a:cxn ang="0">
                <a:pos x="connsiteX2" y="connsiteY2"/>
              </a:cxn>
              <a:cxn ang="0">
                <a:pos x="connsiteX3" y="connsiteY3"/>
              </a:cxn>
            </a:cxnLst>
            <a:rect l="l" t="t" r="r" b="b"/>
            <a:pathLst>
              <a:path w="11582400" h="1816100">
                <a:moveTo>
                  <a:pt x="0" y="1816100"/>
                </a:moveTo>
                <a:lnTo>
                  <a:pt x="11582400" y="0"/>
                </a:lnTo>
                <a:lnTo>
                  <a:pt x="11582400" y="1816100"/>
                </a:lnTo>
                <a:lnTo>
                  <a:pt x="0" y="1816100"/>
                </a:lnTo>
                <a:close/>
              </a:path>
            </a:pathLst>
          </a:custGeom>
          <a:gradFill flip="none" rotWithShape="1">
            <a:gsLst>
              <a:gs pos="100000">
                <a:schemeClr val="accent6"/>
              </a:gs>
              <a:gs pos="1000">
                <a:schemeClr val="bg1">
                  <a:lumMod val="90000"/>
                  <a:alpha val="87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31" tIns="45716" rIns="91431" bIns="45716" numCol="1" spcCol="0" rtlCol="0" fromWordArt="0" anchor="ctr" anchorCtr="0" forceAA="0" compatLnSpc="1">
            <a:prstTxWarp prst="textNoShape">
              <a:avLst/>
            </a:prstTxWarp>
            <a:noAutofit/>
          </a:bodyPr>
          <a:lstStyle/>
          <a:p>
            <a:pPr algn="ctr" defTabSz="1218581">
              <a:defRPr/>
            </a:pPr>
            <a:endParaRPr lang="en-US" sz="2400">
              <a:solidFill>
                <a:srgbClr val="F1F1F2"/>
              </a:solidFill>
            </a:endParaRPr>
          </a:p>
        </p:txBody>
      </p:sp>
      <p:grpSp>
        <p:nvGrpSpPr>
          <p:cNvPr id="27" name="Group 12"/>
          <p:cNvGrpSpPr>
            <a:grpSpLocks noChangeAspect="1"/>
          </p:cNvGrpSpPr>
          <p:nvPr/>
        </p:nvGrpSpPr>
        <p:grpSpPr bwMode="auto">
          <a:xfrm>
            <a:off x="9572333" y="4064726"/>
            <a:ext cx="335230" cy="504185"/>
            <a:chOff x="6323" y="2185"/>
            <a:chExt cx="125" cy="188"/>
          </a:xfrm>
          <a:solidFill>
            <a:srgbClr val="FFCF44"/>
          </a:solidFill>
        </p:grpSpPr>
        <p:sp>
          <p:nvSpPr>
            <p:cNvPr id="29" name="Freeform 13"/>
            <p:cNvSpPr>
              <a:spLocks/>
            </p:cNvSpPr>
            <p:nvPr/>
          </p:nvSpPr>
          <p:spPr bwMode="auto">
            <a:xfrm>
              <a:off x="6363" y="2333"/>
              <a:ext cx="46" cy="13"/>
            </a:xfrm>
            <a:custGeom>
              <a:avLst/>
              <a:gdLst>
                <a:gd name="T0" fmla="*/ 45 w 46"/>
                <a:gd name="T1" fmla="*/ 3 h 13"/>
                <a:gd name="T2" fmla="*/ 45 w 46"/>
                <a:gd name="T3" fmla="*/ 2 h 13"/>
                <a:gd name="T4" fmla="*/ 43 w 46"/>
                <a:gd name="T5" fmla="*/ 1 h 13"/>
                <a:gd name="T6" fmla="*/ 42 w 46"/>
                <a:gd name="T7" fmla="*/ 0 h 13"/>
                <a:gd name="T8" fmla="*/ 41 w 46"/>
                <a:gd name="T9" fmla="*/ 0 h 13"/>
                <a:gd name="T10" fmla="*/ 16 w 46"/>
                <a:gd name="T11" fmla="*/ 0 h 13"/>
                <a:gd name="T12" fmla="*/ 14 w 46"/>
                <a:gd name="T13" fmla="*/ 0 h 13"/>
                <a:gd name="T14" fmla="*/ 12 w 46"/>
                <a:gd name="T15" fmla="*/ 0 h 13"/>
                <a:gd name="T16" fmla="*/ 5 w 46"/>
                <a:gd name="T17" fmla="*/ 0 h 13"/>
                <a:gd name="T18" fmla="*/ 3 w 46"/>
                <a:gd name="T19" fmla="*/ 0 h 13"/>
                <a:gd name="T20" fmla="*/ 2 w 46"/>
                <a:gd name="T21" fmla="*/ 1 h 13"/>
                <a:gd name="T22" fmla="*/ 1 w 46"/>
                <a:gd name="T23" fmla="*/ 2 h 13"/>
                <a:gd name="T24" fmla="*/ 0 w 46"/>
                <a:gd name="T25" fmla="*/ 3 h 13"/>
                <a:gd name="T26" fmla="*/ 0 w 46"/>
                <a:gd name="T27" fmla="*/ 5 h 13"/>
                <a:gd name="T28" fmla="*/ 0 w 46"/>
                <a:gd name="T29" fmla="*/ 7 h 13"/>
                <a:gd name="T30" fmla="*/ 0 w 46"/>
                <a:gd name="T31" fmla="*/ 8 h 13"/>
                <a:gd name="T32" fmla="*/ 0 w 46"/>
                <a:gd name="T33" fmla="*/ 10 h 13"/>
                <a:gd name="T34" fmla="*/ 1 w 46"/>
                <a:gd name="T35" fmla="*/ 11 h 13"/>
                <a:gd name="T36" fmla="*/ 2 w 46"/>
                <a:gd name="T37" fmla="*/ 12 h 13"/>
                <a:gd name="T38" fmla="*/ 3 w 46"/>
                <a:gd name="T39" fmla="*/ 12 h 13"/>
                <a:gd name="T40" fmla="*/ 5 w 46"/>
                <a:gd name="T41" fmla="*/ 13 h 13"/>
                <a:gd name="T42" fmla="*/ 29 w 46"/>
                <a:gd name="T43" fmla="*/ 13 h 13"/>
                <a:gd name="T44" fmla="*/ 32 w 46"/>
                <a:gd name="T45" fmla="*/ 13 h 13"/>
                <a:gd name="T46" fmla="*/ 34 w 46"/>
                <a:gd name="T47" fmla="*/ 13 h 13"/>
                <a:gd name="T48" fmla="*/ 35 w 46"/>
                <a:gd name="T49" fmla="*/ 13 h 13"/>
                <a:gd name="T50" fmla="*/ 37 w 46"/>
                <a:gd name="T51" fmla="*/ 13 h 13"/>
                <a:gd name="T52" fmla="*/ 40 w 46"/>
                <a:gd name="T53" fmla="*/ 13 h 13"/>
                <a:gd name="T54" fmla="*/ 41 w 46"/>
                <a:gd name="T55" fmla="*/ 13 h 13"/>
                <a:gd name="T56" fmla="*/ 41 w 46"/>
                <a:gd name="T57" fmla="*/ 13 h 13"/>
                <a:gd name="T58" fmla="*/ 41 w 46"/>
                <a:gd name="T59" fmla="*/ 13 h 13"/>
                <a:gd name="T60" fmla="*/ 42 w 46"/>
                <a:gd name="T61" fmla="*/ 12 h 13"/>
                <a:gd name="T62" fmla="*/ 43 w 46"/>
                <a:gd name="T63" fmla="*/ 12 h 13"/>
                <a:gd name="T64" fmla="*/ 45 w 46"/>
                <a:gd name="T65" fmla="*/ 11 h 13"/>
                <a:gd name="T66" fmla="*/ 45 w 46"/>
                <a:gd name="T67" fmla="*/ 10 h 13"/>
                <a:gd name="T68" fmla="*/ 46 w 46"/>
                <a:gd name="T69" fmla="*/ 8 h 13"/>
                <a:gd name="T70" fmla="*/ 46 w 46"/>
                <a:gd name="T71" fmla="*/ 7 h 13"/>
                <a:gd name="T72" fmla="*/ 46 w 46"/>
                <a:gd name="T73" fmla="*/ 5 h 13"/>
                <a:gd name="T74" fmla="*/ 45 w 46"/>
                <a:gd name="T75" fmla="*/ 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6" h="13">
                  <a:moveTo>
                    <a:pt x="45" y="3"/>
                  </a:moveTo>
                  <a:lnTo>
                    <a:pt x="45" y="2"/>
                  </a:lnTo>
                  <a:lnTo>
                    <a:pt x="43" y="1"/>
                  </a:lnTo>
                  <a:lnTo>
                    <a:pt x="42" y="0"/>
                  </a:lnTo>
                  <a:lnTo>
                    <a:pt x="41" y="0"/>
                  </a:lnTo>
                  <a:lnTo>
                    <a:pt x="16" y="0"/>
                  </a:lnTo>
                  <a:lnTo>
                    <a:pt x="14" y="0"/>
                  </a:lnTo>
                  <a:lnTo>
                    <a:pt x="12" y="0"/>
                  </a:lnTo>
                  <a:lnTo>
                    <a:pt x="5" y="0"/>
                  </a:lnTo>
                  <a:lnTo>
                    <a:pt x="3" y="0"/>
                  </a:lnTo>
                  <a:lnTo>
                    <a:pt x="2" y="1"/>
                  </a:lnTo>
                  <a:lnTo>
                    <a:pt x="1" y="2"/>
                  </a:lnTo>
                  <a:lnTo>
                    <a:pt x="0" y="3"/>
                  </a:lnTo>
                  <a:lnTo>
                    <a:pt x="0" y="5"/>
                  </a:lnTo>
                  <a:lnTo>
                    <a:pt x="0" y="7"/>
                  </a:lnTo>
                  <a:lnTo>
                    <a:pt x="0" y="8"/>
                  </a:lnTo>
                  <a:lnTo>
                    <a:pt x="0" y="10"/>
                  </a:lnTo>
                  <a:lnTo>
                    <a:pt x="1" y="11"/>
                  </a:lnTo>
                  <a:lnTo>
                    <a:pt x="2" y="12"/>
                  </a:lnTo>
                  <a:lnTo>
                    <a:pt x="3" y="12"/>
                  </a:lnTo>
                  <a:lnTo>
                    <a:pt x="5" y="13"/>
                  </a:lnTo>
                  <a:lnTo>
                    <a:pt x="29" y="13"/>
                  </a:lnTo>
                  <a:lnTo>
                    <a:pt x="32" y="13"/>
                  </a:lnTo>
                  <a:lnTo>
                    <a:pt x="34" y="13"/>
                  </a:lnTo>
                  <a:lnTo>
                    <a:pt x="35" y="13"/>
                  </a:lnTo>
                  <a:lnTo>
                    <a:pt x="37" y="13"/>
                  </a:lnTo>
                  <a:lnTo>
                    <a:pt x="40" y="13"/>
                  </a:lnTo>
                  <a:lnTo>
                    <a:pt x="41" y="13"/>
                  </a:lnTo>
                  <a:lnTo>
                    <a:pt x="41" y="13"/>
                  </a:lnTo>
                  <a:lnTo>
                    <a:pt x="41" y="13"/>
                  </a:lnTo>
                  <a:lnTo>
                    <a:pt x="42" y="12"/>
                  </a:lnTo>
                  <a:lnTo>
                    <a:pt x="43" y="12"/>
                  </a:lnTo>
                  <a:lnTo>
                    <a:pt x="45" y="11"/>
                  </a:lnTo>
                  <a:lnTo>
                    <a:pt x="45" y="10"/>
                  </a:lnTo>
                  <a:lnTo>
                    <a:pt x="46" y="8"/>
                  </a:lnTo>
                  <a:lnTo>
                    <a:pt x="46" y="7"/>
                  </a:lnTo>
                  <a:lnTo>
                    <a:pt x="46" y="5"/>
                  </a:lnTo>
                  <a:lnTo>
                    <a:pt x="45" y="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30" name="Freeform 14"/>
            <p:cNvSpPr>
              <a:spLocks/>
            </p:cNvSpPr>
            <p:nvPr/>
          </p:nvSpPr>
          <p:spPr bwMode="auto">
            <a:xfrm>
              <a:off x="6366" y="2349"/>
              <a:ext cx="39" cy="13"/>
            </a:xfrm>
            <a:custGeom>
              <a:avLst/>
              <a:gdLst>
                <a:gd name="T0" fmla="*/ 39 w 39"/>
                <a:gd name="T1" fmla="*/ 4 h 13"/>
                <a:gd name="T2" fmla="*/ 38 w 39"/>
                <a:gd name="T3" fmla="*/ 3 h 13"/>
                <a:gd name="T4" fmla="*/ 37 w 39"/>
                <a:gd name="T5" fmla="*/ 2 h 13"/>
                <a:gd name="T6" fmla="*/ 36 w 39"/>
                <a:gd name="T7" fmla="*/ 1 h 13"/>
                <a:gd name="T8" fmla="*/ 35 w 39"/>
                <a:gd name="T9" fmla="*/ 0 h 13"/>
                <a:gd name="T10" fmla="*/ 14 w 39"/>
                <a:gd name="T11" fmla="*/ 0 h 13"/>
                <a:gd name="T12" fmla="*/ 12 w 39"/>
                <a:gd name="T13" fmla="*/ 0 h 13"/>
                <a:gd name="T14" fmla="*/ 10 w 39"/>
                <a:gd name="T15" fmla="*/ 0 h 13"/>
                <a:gd name="T16" fmla="*/ 4 w 39"/>
                <a:gd name="T17" fmla="*/ 0 h 13"/>
                <a:gd name="T18" fmla="*/ 3 w 39"/>
                <a:gd name="T19" fmla="*/ 1 h 13"/>
                <a:gd name="T20" fmla="*/ 2 w 39"/>
                <a:gd name="T21" fmla="*/ 2 h 13"/>
                <a:gd name="T22" fmla="*/ 1 w 39"/>
                <a:gd name="T23" fmla="*/ 3 h 13"/>
                <a:gd name="T24" fmla="*/ 1 w 39"/>
                <a:gd name="T25" fmla="*/ 4 h 13"/>
                <a:gd name="T26" fmla="*/ 1 w 39"/>
                <a:gd name="T27" fmla="*/ 5 h 13"/>
                <a:gd name="T28" fmla="*/ 0 w 39"/>
                <a:gd name="T29" fmla="*/ 7 h 13"/>
                <a:gd name="T30" fmla="*/ 1 w 39"/>
                <a:gd name="T31" fmla="*/ 9 h 13"/>
                <a:gd name="T32" fmla="*/ 1 w 39"/>
                <a:gd name="T33" fmla="*/ 10 h 13"/>
                <a:gd name="T34" fmla="*/ 1 w 39"/>
                <a:gd name="T35" fmla="*/ 12 h 13"/>
                <a:gd name="T36" fmla="*/ 2 w 39"/>
                <a:gd name="T37" fmla="*/ 12 h 13"/>
                <a:gd name="T38" fmla="*/ 3 w 39"/>
                <a:gd name="T39" fmla="*/ 13 h 13"/>
                <a:gd name="T40" fmla="*/ 4 w 39"/>
                <a:gd name="T41" fmla="*/ 13 h 13"/>
                <a:gd name="T42" fmla="*/ 25 w 39"/>
                <a:gd name="T43" fmla="*/ 13 h 13"/>
                <a:gd name="T44" fmla="*/ 27 w 39"/>
                <a:gd name="T45" fmla="*/ 13 h 13"/>
                <a:gd name="T46" fmla="*/ 29 w 39"/>
                <a:gd name="T47" fmla="*/ 13 h 13"/>
                <a:gd name="T48" fmla="*/ 30 w 39"/>
                <a:gd name="T49" fmla="*/ 13 h 13"/>
                <a:gd name="T50" fmla="*/ 32 w 39"/>
                <a:gd name="T51" fmla="*/ 13 h 13"/>
                <a:gd name="T52" fmla="*/ 35 w 39"/>
                <a:gd name="T53" fmla="*/ 13 h 13"/>
                <a:gd name="T54" fmla="*/ 35 w 39"/>
                <a:gd name="T55" fmla="*/ 13 h 13"/>
                <a:gd name="T56" fmla="*/ 35 w 39"/>
                <a:gd name="T57" fmla="*/ 13 h 13"/>
                <a:gd name="T58" fmla="*/ 35 w 39"/>
                <a:gd name="T59" fmla="*/ 13 h 13"/>
                <a:gd name="T60" fmla="*/ 36 w 39"/>
                <a:gd name="T61" fmla="*/ 13 h 13"/>
                <a:gd name="T62" fmla="*/ 37 w 39"/>
                <a:gd name="T63" fmla="*/ 12 h 13"/>
                <a:gd name="T64" fmla="*/ 38 w 39"/>
                <a:gd name="T65" fmla="*/ 12 h 13"/>
                <a:gd name="T66" fmla="*/ 39 w 39"/>
                <a:gd name="T67" fmla="*/ 10 h 13"/>
                <a:gd name="T68" fmla="*/ 39 w 39"/>
                <a:gd name="T69" fmla="*/ 9 h 13"/>
                <a:gd name="T70" fmla="*/ 39 w 39"/>
                <a:gd name="T71" fmla="*/ 7 h 13"/>
                <a:gd name="T72" fmla="*/ 39 w 39"/>
                <a:gd name="T73" fmla="*/ 5 h 13"/>
                <a:gd name="T74" fmla="*/ 39 w 39"/>
                <a:gd name="T75" fmla="*/ 4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9" h="13">
                  <a:moveTo>
                    <a:pt x="39" y="4"/>
                  </a:moveTo>
                  <a:lnTo>
                    <a:pt x="38" y="3"/>
                  </a:lnTo>
                  <a:lnTo>
                    <a:pt x="37" y="2"/>
                  </a:lnTo>
                  <a:lnTo>
                    <a:pt x="36" y="1"/>
                  </a:lnTo>
                  <a:lnTo>
                    <a:pt x="35" y="0"/>
                  </a:lnTo>
                  <a:lnTo>
                    <a:pt x="14" y="0"/>
                  </a:lnTo>
                  <a:lnTo>
                    <a:pt x="12" y="0"/>
                  </a:lnTo>
                  <a:lnTo>
                    <a:pt x="10" y="0"/>
                  </a:lnTo>
                  <a:lnTo>
                    <a:pt x="4" y="0"/>
                  </a:lnTo>
                  <a:lnTo>
                    <a:pt x="3" y="1"/>
                  </a:lnTo>
                  <a:lnTo>
                    <a:pt x="2" y="2"/>
                  </a:lnTo>
                  <a:lnTo>
                    <a:pt x="1" y="3"/>
                  </a:lnTo>
                  <a:lnTo>
                    <a:pt x="1" y="4"/>
                  </a:lnTo>
                  <a:lnTo>
                    <a:pt x="1" y="5"/>
                  </a:lnTo>
                  <a:lnTo>
                    <a:pt x="0" y="7"/>
                  </a:lnTo>
                  <a:lnTo>
                    <a:pt x="1" y="9"/>
                  </a:lnTo>
                  <a:lnTo>
                    <a:pt x="1" y="10"/>
                  </a:lnTo>
                  <a:lnTo>
                    <a:pt x="1" y="12"/>
                  </a:lnTo>
                  <a:lnTo>
                    <a:pt x="2" y="12"/>
                  </a:lnTo>
                  <a:lnTo>
                    <a:pt x="3" y="13"/>
                  </a:lnTo>
                  <a:lnTo>
                    <a:pt x="4" y="13"/>
                  </a:lnTo>
                  <a:lnTo>
                    <a:pt x="25" y="13"/>
                  </a:lnTo>
                  <a:lnTo>
                    <a:pt x="27" y="13"/>
                  </a:lnTo>
                  <a:lnTo>
                    <a:pt x="29" y="13"/>
                  </a:lnTo>
                  <a:lnTo>
                    <a:pt x="30" y="13"/>
                  </a:lnTo>
                  <a:lnTo>
                    <a:pt x="32" y="13"/>
                  </a:lnTo>
                  <a:lnTo>
                    <a:pt x="35" y="13"/>
                  </a:lnTo>
                  <a:lnTo>
                    <a:pt x="35" y="13"/>
                  </a:lnTo>
                  <a:lnTo>
                    <a:pt x="35" y="13"/>
                  </a:lnTo>
                  <a:lnTo>
                    <a:pt x="35" y="13"/>
                  </a:lnTo>
                  <a:lnTo>
                    <a:pt x="36" y="13"/>
                  </a:lnTo>
                  <a:lnTo>
                    <a:pt x="37" y="12"/>
                  </a:lnTo>
                  <a:lnTo>
                    <a:pt x="38" y="12"/>
                  </a:lnTo>
                  <a:lnTo>
                    <a:pt x="39" y="10"/>
                  </a:lnTo>
                  <a:lnTo>
                    <a:pt x="39" y="9"/>
                  </a:lnTo>
                  <a:lnTo>
                    <a:pt x="39" y="7"/>
                  </a:lnTo>
                  <a:lnTo>
                    <a:pt x="39" y="5"/>
                  </a:lnTo>
                  <a:lnTo>
                    <a:pt x="39" y="4"/>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31" name="Freeform 15"/>
            <p:cNvSpPr>
              <a:spLocks/>
            </p:cNvSpPr>
            <p:nvPr/>
          </p:nvSpPr>
          <p:spPr bwMode="auto">
            <a:xfrm>
              <a:off x="6377" y="2367"/>
              <a:ext cx="17" cy="6"/>
            </a:xfrm>
            <a:custGeom>
              <a:avLst/>
              <a:gdLst>
                <a:gd name="T0" fmla="*/ 17 w 33"/>
                <a:gd name="T1" fmla="*/ 13 h 13"/>
                <a:gd name="T2" fmla="*/ 33 w 33"/>
                <a:gd name="T3" fmla="*/ 0 h 13"/>
                <a:gd name="T4" fmla="*/ 0 w 33"/>
                <a:gd name="T5" fmla="*/ 0 h 13"/>
                <a:gd name="T6" fmla="*/ 17 w 33"/>
                <a:gd name="T7" fmla="*/ 13 h 13"/>
              </a:gdLst>
              <a:ahLst/>
              <a:cxnLst>
                <a:cxn ang="0">
                  <a:pos x="T0" y="T1"/>
                </a:cxn>
                <a:cxn ang="0">
                  <a:pos x="T2" y="T3"/>
                </a:cxn>
                <a:cxn ang="0">
                  <a:pos x="T4" y="T5"/>
                </a:cxn>
                <a:cxn ang="0">
                  <a:pos x="T6" y="T7"/>
                </a:cxn>
              </a:cxnLst>
              <a:rect l="0" t="0" r="r" b="b"/>
              <a:pathLst>
                <a:path w="33" h="13">
                  <a:moveTo>
                    <a:pt x="17" y="13"/>
                  </a:moveTo>
                  <a:cubicBezTo>
                    <a:pt x="25" y="13"/>
                    <a:pt x="31" y="7"/>
                    <a:pt x="33" y="0"/>
                  </a:cubicBezTo>
                  <a:cubicBezTo>
                    <a:pt x="0" y="0"/>
                    <a:pt x="0" y="0"/>
                    <a:pt x="0" y="0"/>
                  </a:cubicBezTo>
                  <a:cubicBezTo>
                    <a:pt x="2" y="7"/>
                    <a:pt x="9" y="13"/>
                    <a:pt x="17" y="1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32" name="Freeform 16"/>
            <p:cNvSpPr>
              <a:spLocks/>
            </p:cNvSpPr>
            <p:nvPr/>
          </p:nvSpPr>
          <p:spPr bwMode="auto">
            <a:xfrm>
              <a:off x="6323" y="2185"/>
              <a:ext cx="125" cy="143"/>
            </a:xfrm>
            <a:custGeom>
              <a:avLst/>
              <a:gdLst>
                <a:gd name="T0" fmla="*/ 236 w 236"/>
                <a:gd name="T1" fmla="*/ 112 h 268"/>
                <a:gd name="T2" fmla="*/ 195 w 236"/>
                <a:gd name="T3" fmla="*/ 29 h 268"/>
                <a:gd name="T4" fmla="*/ 187 w 236"/>
                <a:gd name="T5" fmla="*/ 22 h 268"/>
                <a:gd name="T6" fmla="*/ 177 w 236"/>
                <a:gd name="T7" fmla="*/ 16 h 268"/>
                <a:gd name="T8" fmla="*/ 168 w 236"/>
                <a:gd name="T9" fmla="*/ 11 h 268"/>
                <a:gd name="T10" fmla="*/ 157 w 236"/>
                <a:gd name="T11" fmla="*/ 6 h 268"/>
                <a:gd name="T12" fmla="*/ 146 w 236"/>
                <a:gd name="T13" fmla="*/ 3 h 268"/>
                <a:gd name="T14" fmla="*/ 134 w 236"/>
                <a:gd name="T15" fmla="*/ 1 h 268"/>
                <a:gd name="T16" fmla="*/ 119 w 236"/>
                <a:gd name="T17" fmla="*/ 0 h 268"/>
                <a:gd name="T18" fmla="*/ 118 w 236"/>
                <a:gd name="T19" fmla="*/ 0 h 268"/>
                <a:gd name="T20" fmla="*/ 118 w 236"/>
                <a:gd name="T21" fmla="*/ 0 h 268"/>
                <a:gd name="T22" fmla="*/ 118 w 236"/>
                <a:gd name="T23" fmla="*/ 0 h 268"/>
                <a:gd name="T24" fmla="*/ 117 w 236"/>
                <a:gd name="T25" fmla="*/ 0 h 268"/>
                <a:gd name="T26" fmla="*/ 102 w 236"/>
                <a:gd name="T27" fmla="*/ 1 h 268"/>
                <a:gd name="T28" fmla="*/ 90 w 236"/>
                <a:gd name="T29" fmla="*/ 3 h 268"/>
                <a:gd name="T30" fmla="*/ 79 w 236"/>
                <a:gd name="T31" fmla="*/ 6 h 268"/>
                <a:gd name="T32" fmla="*/ 68 w 236"/>
                <a:gd name="T33" fmla="*/ 11 h 268"/>
                <a:gd name="T34" fmla="*/ 58 w 236"/>
                <a:gd name="T35" fmla="*/ 16 h 268"/>
                <a:gd name="T36" fmla="*/ 49 w 236"/>
                <a:gd name="T37" fmla="*/ 22 h 268"/>
                <a:gd name="T38" fmla="*/ 40 w 236"/>
                <a:gd name="T39" fmla="*/ 29 h 268"/>
                <a:gd name="T40" fmla="*/ 0 w 236"/>
                <a:gd name="T41" fmla="*/ 112 h 268"/>
                <a:gd name="T42" fmla="*/ 0 w 236"/>
                <a:gd name="T43" fmla="*/ 118 h 268"/>
                <a:gd name="T44" fmla="*/ 0 w 236"/>
                <a:gd name="T45" fmla="*/ 124 h 268"/>
                <a:gd name="T46" fmla="*/ 5 w 236"/>
                <a:gd name="T47" fmla="*/ 149 h 268"/>
                <a:gd name="T48" fmla="*/ 19 w 236"/>
                <a:gd name="T49" fmla="*/ 177 h 268"/>
                <a:gd name="T50" fmla="*/ 76 w 236"/>
                <a:gd name="T51" fmla="*/ 268 h 268"/>
                <a:gd name="T52" fmla="*/ 76 w 236"/>
                <a:gd name="T53" fmla="*/ 268 h 268"/>
                <a:gd name="T54" fmla="*/ 77 w 236"/>
                <a:gd name="T55" fmla="*/ 268 h 268"/>
                <a:gd name="T56" fmla="*/ 159 w 236"/>
                <a:gd name="T57" fmla="*/ 268 h 268"/>
                <a:gd name="T58" fmla="*/ 159 w 236"/>
                <a:gd name="T59" fmla="*/ 268 h 268"/>
                <a:gd name="T60" fmla="*/ 159 w 236"/>
                <a:gd name="T61" fmla="*/ 268 h 268"/>
                <a:gd name="T62" fmla="*/ 225 w 236"/>
                <a:gd name="T63" fmla="*/ 162 h 268"/>
                <a:gd name="T64" fmla="*/ 235 w 236"/>
                <a:gd name="T65" fmla="*/ 129 h 268"/>
                <a:gd name="T66" fmla="*/ 236 w 236"/>
                <a:gd name="T67" fmla="*/ 118 h 268"/>
                <a:gd name="T68" fmla="*/ 236 w 236"/>
                <a:gd name="T69" fmla="*/ 11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6" h="268">
                  <a:moveTo>
                    <a:pt x="236" y="117"/>
                  </a:moveTo>
                  <a:cubicBezTo>
                    <a:pt x="236" y="116"/>
                    <a:pt x="236" y="114"/>
                    <a:pt x="236" y="112"/>
                  </a:cubicBezTo>
                  <a:cubicBezTo>
                    <a:pt x="234" y="79"/>
                    <a:pt x="219" y="50"/>
                    <a:pt x="196" y="29"/>
                  </a:cubicBezTo>
                  <a:cubicBezTo>
                    <a:pt x="196" y="29"/>
                    <a:pt x="196" y="29"/>
                    <a:pt x="195" y="29"/>
                  </a:cubicBezTo>
                  <a:cubicBezTo>
                    <a:pt x="193" y="27"/>
                    <a:pt x="191" y="25"/>
                    <a:pt x="189" y="23"/>
                  </a:cubicBezTo>
                  <a:cubicBezTo>
                    <a:pt x="188" y="23"/>
                    <a:pt x="187" y="22"/>
                    <a:pt x="187" y="22"/>
                  </a:cubicBezTo>
                  <a:cubicBezTo>
                    <a:pt x="185" y="20"/>
                    <a:pt x="182" y="19"/>
                    <a:pt x="180" y="18"/>
                  </a:cubicBezTo>
                  <a:cubicBezTo>
                    <a:pt x="179" y="17"/>
                    <a:pt x="178" y="16"/>
                    <a:pt x="177" y="16"/>
                  </a:cubicBezTo>
                  <a:cubicBezTo>
                    <a:pt x="175" y="15"/>
                    <a:pt x="173" y="14"/>
                    <a:pt x="171" y="12"/>
                  </a:cubicBezTo>
                  <a:cubicBezTo>
                    <a:pt x="170" y="12"/>
                    <a:pt x="169" y="11"/>
                    <a:pt x="168" y="11"/>
                  </a:cubicBezTo>
                  <a:cubicBezTo>
                    <a:pt x="166" y="10"/>
                    <a:pt x="164" y="9"/>
                    <a:pt x="162" y="8"/>
                  </a:cubicBezTo>
                  <a:cubicBezTo>
                    <a:pt x="160" y="7"/>
                    <a:pt x="159" y="7"/>
                    <a:pt x="157" y="6"/>
                  </a:cubicBezTo>
                  <a:cubicBezTo>
                    <a:pt x="155" y="6"/>
                    <a:pt x="153" y="5"/>
                    <a:pt x="151" y="5"/>
                  </a:cubicBezTo>
                  <a:cubicBezTo>
                    <a:pt x="150" y="4"/>
                    <a:pt x="148" y="4"/>
                    <a:pt x="146" y="3"/>
                  </a:cubicBezTo>
                  <a:cubicBezTo>
                    <a:pt x="144" y="3"/>
                    <a:pt x="142" y="2"/>
                    <a:pt x="141" y="2"/>
                  </a:cubicBezTo>
                  <a:cubicBezTo>
                    <a:pt x="138" y="1"/>
                    <a:pt x="136" y="1"/>
                    <a:pt x="134" y="1"/>
                  </a:cubicBezTo>
                  <a:cubicBezTo>
                    <a:pt x="133" y="1"/>
                    <a:pt x="131" y="0"/>
                    <a:pt x="129" y="0"/>
                  </a:cubicBezTo>
                  <a:cubicBezTo>
                    <a:pt x="126" y="0"/>
                    <a:pt x="122" y="0"/>
                    <a:pt x="119" y="0"/>
                  </a:cubicBezTo>
                  <a:cubicBezTo>
                    <a:pt x="118" y="0"/>
                    <a:pt x="118" y="0"/>
                    <a:pt x="118" y="0"/>
                  </a:cubicBezTo>
                  <a:cubicBezTo>
                    <a:pt x="118" y="0"/>
                    <a:pt x="118" y="0"/>
                    <a:pt x="118" y="0"/>
                  </a:cubicBezTo>
                  <a:cubicBezTo>
                    <a:pt x="118" y="0"/>
                    <a:pt x="118" y="0"/>
                    <a:pt x="118" y="0"/>
                  </a:cubicBezTo>
                  <a:cubicBezTo>
                    <a:pt x="118" y="0"/>
                    <a:pt x="118" y="0"/>
                    <a:pt x="118" y="0"/>
                  </a:cubicBezTo>
                  <a:cubicBezTo>
                    <a:pt x="118" y="0"/>
                    <a:pt x="118" y="0"/>
                    <a:pt x="118" y="0"/>
                  </a:cubicBezTo>
                  <a:cubicBezTo>
                    <a:pt x="118" y="0"/>
                    <a:pt x="118" y="0"/>
                    <a:pt x="118" y="0"/>
                  </a:cubicBezTo>
                  <a:cubicBezTo>
                    <a:pt x="118" y="0"/>
                    <a:pt x="118" y="0"/>
                    <a:pt x="118" y="0"/>
                  </a:cubicBezTo>
                  <a:cubicBezTo>
                    <a:pt x="118" y="0"/>
                    <a:pt x="117" y="0"/>
                    <a:pt x="117" y="0"/>
                  </a:cubicBezTo>
                  <a:cubicBezTo>
                    <a:pt x="113" y="0"/>
                    <a:pt x="110" y="0"/>
                    <a:pt x="106" y="0"/>
                  </a:cubicBezTo>
                  <a:cubicBezTo>
                    <a:pt x="105" y="0"/>
                    <a:pt x="103" y="1"/>
                    <a:pt x="102" y="1"/>
                  </a:cubicBezTo>
                  <a:cubicBezTo>
                    <a:pt x="99" y="1"/>
                    <a:pt x="97" y="1"/>
                    <a:pt x="95" y="2"/>
                  </a:cubicBezTo>
                  <a:cubicBezTo>
                    <a:pt x="93" y="2"/>
                    <a:pt x="92" y="3"/>
                    <a:pt x="90" y="3"/>
                  </a:cubicBezTo>
                  <a:cubicBezTo>
                    <a:pt x="88" y="4"/>
                    <a:pt x="86" y="4"/>
                    <a:pt x="84" y="5"/>
                  </a:cubicBezTo>
                  <a:cubicBezTo>
                    <a:pt x="82" y="5"/>
                    <a:pt x="81" y="6"/>
                    <a:pt x="79" y="6"/>
                  </a:cubicBezTo>
                  <a:cubicBezTo>
                    <a:pt x="77" y="7"/>
                    <a:pt x="76" y="7"/>
                    <a:pt x="74" y="8"/>
                  </a:cubicBezTo>
                  <a:cubicBezTo>
                    <a:pt x="72" y="9"/>
                    <a:pt x="70" y="10"/>
                    <a:pt x="68" y="11"/>
                  </a:cubicBezTo>
                  <a:cubicBezTo>
                    <a:pt x="67" y="11"/>
                    <a:pt x="66" y="12"/>
                    <a:pt x="64" y="12"/>
                  </a:cubicBezTo>
                  <a:cubicBezTo>
                    <a:pt x="62" y="14"/>
                    <a:pt x="60" y="15"/>
                    <a:pt x="58" y="16"/>
                  </a:cubicBezTo>
                  <a:cubicBezTo>
                    <a:pt x="57" y="16"/>
                    <a:pt x="56" y="17"/>
                    <a:pt x="55" y="18"/>
                  </a:cubicBezTo>
                  <a:cubicBezTo>
                    <a:pt x="53" y="19"/>
                    <a:pt x="51" y="20"/>
                    <a:pt x="49" y="22"/>
                  </a:cubicBezTo>
                  <a:cubicBezTo>
                    <a:pt x="48" y="22"/>
                    <a:pt x="48" y="23"/>
                    <a:pt x="47" y="23"/>
                  </a:cubicBezTo>
                  <a:cubicBezTo>
                    <a:pt x="45" y="25"/>
                    <a:pt x="42" y="27"/>
                    <a:pt x="40" y="29"/>
                  </a:cubicBezTo>
                  <a:cubicBezTo>
                    <a:pt x="40" y="29"/>
                    <a:pt x="40" y="29"/>
                    <a:pt x="40" y="29"/>
                  </a:cubicBezTo>
                  <a:cubicBezTo>
                    <a:pt x="16" y="50"/>
                    <a:pt x="2" y="79"/>
                    <a:pt x="0" y="112"/>
                  </a:cubicBezTo>
                  <a:cubicBezTo>
                    <a:pt x="0" y="114"/>
                    <a:pt x="0" y="116"/>
                    <a:pt x="0" y="117"/>
                  </a:cubicBezTo>
                  <a:cubicBezTo>
                    <a:pt x="0" y="118"/>
                    <a:pt x="0" y="118"/>
                    <a:pt x="0" y="118"/>
                  </a:cubicBezTo>
                  <a:cubicBezTo>
                    <a:pt x="0" y="118"/>
                    <a:pt x="0" y="118"/>
                    <a:pt x="0" y="118"/>
                  </a:cubicBezTo>
                  <a:cubicBezTo>
                    <a:pt x="0" y="121"/>
                    <a:pt x="0" y="124"/>
                    <a:pt x="0" y="124"/>
                  </a:cubicBezTo>
                  <a:cubicBezTo>
                    <a:pt x="0" y="126"/>
                    <a:pt x="0" y="127"/>
                    <a:pt x="1" y="129"/>
                  </a:cubicBezTo>
                  <a:cubicBezTo>
                    <a:pt x="2" y="135"/>
                    <a:pt x="3" y="141"/>
                    <a:pt x="5" y="149"/>
                  </a:cubicBezTo>
                  <a:cubicBezTo>
                    <a:pt x="6" y="151"/>
                    <a:pt x="8" y="157"/>
                    <a:pt x="11" y="162"/>
                  </a:cubicBezTo>
                  <a:cubicBezTo>
                    <a:pt x="12" y="166"/>
                    <a:pt x="16" y="173"/>
                    <a:pt x="19" y="177"/>
                  </a:cubicBezTo>
                  <a:cubicBezTo>
                    <a:pt x="27" y="193"/>
                    <a:pt x="72" y="240"/>
                    <a:pt x="76" y="268"/>
                  </a:cubicBezTo>
                  <a:cubicBezTo>
                    <a:pt x="76" y="268"/>
                    <a:pt x="76" y="268"/>
                    <a:pt x="76" y="268"/>
                  </a:cubicBezTo>
                  <a:cubicBezTo>
                    <a:pt x="76" y="268"/>
                    <a:pt x="76" y="268"/>
                    <a:pt x="76" y="268"/>
                  </a:cubicBezTo>
                  <a:cubicBezTo>
                    <a:pt x="76" y="268"/>
                    <a:pt x="76" y="268"/>
                    <a:pt x="76" y="268"/>
                  </a:cubicBezTo>
                  <a:cubicBezTo>
                    <a:pt x="77" y="268"/>
                    <a:pt x="77" y="268"/>
                    <a:pt x="77" y="268"/>
                  </a:cubicBezTo>
                  <a:cubicBezTo>
                    <a:pt x="77" y="268"/>
                    <a:pt x="77" y="268"/>
                    <a:pt x="77" y="268"/>
                  </a:cubicBezTo>
                  <a:cubicBezTo>
                    <a:pt x="159" y="268"/>
                    <a:pt x="159" y="268"/>
                    <a:pt x="159" y="268"/>
                  </a:cubicBezTo>
                  <a:cubicBezTo>
                    <a:pt x="159" y="268"/>
                    <a:pt x="159" y="268"/>
                    <a:pt x="159" y="268"/>
                  </a:cubicBezTo>
                  <a:cubicBezTo>
                    <a:pt x="159" y="268"/>
                    <a:pt x="159" y="268"/>
                    <a:pt x="159" y="268"/>
                  </a:cubicBezTo>
                  <a:cubicBezTo>
                    <a:pt x="159" y="268"/>
                    <a:pt x="159" y="268"/>
                    <a:pt x="159" y="268"/>
                  </a:cubicBezTo>
                  <a:cubicBezTo>
                    <a:pt x="159" y="268"/>
                    <a:pt x="159" y="268"/>
                    <a:pt x="159" y="268"/>
                  </a:cubicBezTo>
                  <a:cubicBezTo>
                    <a:pt x="159" y="268"/>
                    <a:pt x="159" y="268"/>
                    <a:pt x="159" y="268"/>
                  </a:cubicBezTo>
                  <a:cubicBezTo>
                    <a:pt x="163" y="240"/>
                    <a:pt x="209" y="193"/>
                    <a:pt x="217" y="177"/>
                  </a:cubicBezTo>
                  <a:cubicBezTo>
                    <a:pt x="219" y="173"/>
                    <a:pt x="223" y="166"/>
                    <a:pt x="225" y="162"/>
                  </a:cubicBezTo>
                  <a:cubicBezTo>
                    <a:pt x="227" y="157"/>
                    <a:pt x="230" y="151"/>
                    <a:pt x="230" y="149"/>
                  </a:cubicBezTo>
                  <a:cubicBezTo>
                    <a:pt x="232" y="141"/>
                    <a:pt x="234" y="135"/>
                    <a:pt x="235" y="129"/>
                  </a:cubicBezTo>
                  <a:cubicBezTo>
                    <a:pt x="235" y="127"/>
                    <a:pt x="236" y="126"/>
                    <a:pt x="236" y="124"/>
                  </a:cubicBezTo>
                  <a:cubicBezTo>
                    <a:pt x="236" y="124"/>
                    <a:pt x="236" y="121"/>
                    <a:pt x="236" y="118"/>
                  </a:cubicBezTo>
                  <a:cubicBezTo>
                    <a:pt x="236" y="118"/>
                    <a:pt x="236" y="118"/>
                    <a:pt x="236" y="118"/>
                  </a:cubicBezTo>
                  <a:cubicBezTo>
                    <a:pt x="236" y="118"/>
                    <a:pt x="236" y="118"/>
                    <a:pt x="236" y="11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sp>
        <p:nvSpPr>
          <p:cNvPr id="37" name="Freeform 11"/>
          <p:cNvSpPr>
            <a:spLocks/>
          </p:cNvSpPr>
          <p:nvPr/>
        </p:nvSpPr>
        <p:spPr bwMode="auto">
          <a:xfrm>
            <a:off x="9141612" y="5099492"/>
            <a:ext cx="1232995" cy="498420"/>
          </a:xfrm>
          <a:custGeom>
            <a:avLst/>
            <a:gdLst>
              <a:gd name="T0" fmla="*/ 1206 w 1206"/>
              <a:gd name="T1" fmla="*/ 420 h 420"/>
              <a:gd name="T2" fmla="*/ 1206 w 1206"/>
              <a:gd name="T3" fmla="*/ 0 h 420"/>
              <a:gd name="T4" fmla="*/ 0 w 1206"/>
              <a:gd name="T5" fmla="*/ 0 h 420"/>
              <a:gd name="T6" fmla="*/ 0 w 1206"/>
              <a:gd name="T7" fmla="*/ 420 h 420"/>
            </a:gdLst>
            <a:ahLst/>
            <a:cxnLst>
              <a:cxn ang="0">
                <a:pos x="T0" y="T1"/>
              </a:cxn>
              <a:cxn ang="0">
                <a:pos x="T2" y="T3"/>
              </a:cxn>
              <a:cxn ang="0">
                <a:pos x="T4" y="T5"/>
              </a:cxn>
              <a:cxn ang="0">
                <a:pos x="T6" y="T7"/>
              </a:cxn>
            </a:cxnLst>
            <a:rect l="0" t="0" r="r" b="b"/>
            <a:pathLst>
              <a:path w="1206" h="420">
                <a:moveTo>
                  <a:pt x="1206" y="420"/>
                </a:moveTo>
                <a:lnTo>
                  <a:pt x="1206" y="0"/>
                </a:lnTo>
                <a:lnTo>
                  <a:pt x="0" y="0"/>
                </a:lnTo>
                <a:lnTo>
                  <a:pt x="0" y="420"/>
                </a:lnTo>
              </a:path>
            </a:pathLst>
          </a:custGeom>
          <a:ln w="28575" cap="rnd">
            <a:solidFill>
              <a:schemeClr val="tx1">
                <a:lumMod val="40000"/>
                <a:lumOff val="60000"/>
              </a:schemeClr>
            </a:solidFill>
          </a:ln>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nvGrpSpPr>
          <p:cNvPr id="17" name="Group 16"/>
          <p:cNvGrpSpPr/>
          <p:nvPr/>
        </p:nvGrpSpPr>
        <p:grpSpPr>
          <a:xfrm>
            <a:off x="3648950" y="1271847"/>
            <a:ext cx="4851593" cy="2338856"/>
            <a:chOff x="3647357" y="1271847"/>
            <a:chExt cx="4851593" cy="2338856"/>
          </a:xfrm>
        </p:grpSpPr>
        <p:cxnSp>
          <p:nvCxnSpPr>
            <p:cNvPr id="9" name="Straight Connector 8"/>
            <p:cNvCxnSpPr>
              <a:endCxn id="52" idx="2"/>
            </p:cNvCxnSpPr>
            <p:nvPr/>
          </p:nvCxnSpPr>
          <p:spPr>
            <a:xfrm>
              <a:off x="6073153" y="1271847"/>
              <a:ext cx="593" cy="548640"/>
            </a:xfrm>
            <a:prstGeom prst="line">
              <a:avLst/>
            </a:prstGeom>
            <a:ln w="28575" cap="rnd">
              <a:solidFill>
                <a:schemeClr val="tx1">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52" name="Freeform 6"/>
            <p:cNvSpPr>
              <a:spLocks/>
            </p:cNvSpPr>
            <p:nvPr/>
          </p:nvSpPr>
          <p:spPr bwMode="auto">
            <a:xfrm>
              <a:off x="3647357" y="1820487"/>
              <a:ext cx="4851593" cy="1790216"/>
            </a:xfrm>
            <a:custGeom>
              <a:avLst/>
              <a:gdLst>
                <a:gd name="T0" fmla="*/ 4095 w 4095"/>
                <a:gd name="T1" fmla="*/ 1323 h 1323"/>
                <a:gd name="T2" fmla="*/ 4095 w 4095"/>
                <a:gd name="T3" fmla="*/ 0 h 1323"/>
                <a:gd name="T4" fmla="*/ 2048 w 4095"/>
                <a:gd name="T5" fmla="*/ 0 h 1323"/>
                <a:gd name="T6" fmla="*/ 0 w 4095"/>
                <a:gd name="T7" fmla="*/ 0 h 1323"/>
                <a:gd name="T8" fmla="*/ 0 w 4095"/>
                <a:gd name="T9" fmla="*/ 1323 h 1323"/>
              </a:gdLst>
              <a:ahLst/>
              <a:cxnLst>
                <a:cxn ang="0">
                  <a:pos x="T0" y="T1"/>
                </a:cxn>
                <a:cxn ang="0">
                  <a:pos x="T2" y="T3"/>
                </a:cxn>
                <a:cxn ang="0">
                  <a:pos x="T4" y="T5"/>
                </a:cxn>
                <a:cxn ang="0">
                  <a:pos x="T6" y="T7"/>
                </a:cxn>
                <a:cxn ang="0">
                  <a:pos x="T8" y="T9"/>
                </a:cxn>
              </a:cxnLst>
              <a:rect l="0" t="0" r="r" b="b"/>
              <a:pathLst>
                <a:path w="4095" h="1323">
                  <a:moveTo>
                    <a:pt x="4095" y="1323"/>
                  </a:moveTo>
                  <a:lnTo>
                    <a:pt x="4095" y="0"/>
                  </a:lnTo>
                  <a:lnTo>
                    <a:pt x="2048" y="0"/>
                  </a:lnTo>
                  <a:lnTo>
                    <a:pt x="0" y="0"/>
                  </a:lnTo>
                  <a:lnTo>
                    <a:pt x="0" y="1323"/>
                  </a:lnTo>
                </a:path>
              </a:pathLst>
            </a:custGeom>
            <a:ln w="28575" cap="rnd">
              <a:solidFill>
                <a:schemeClr val="tx1">
                  <a:lumMod val="40000"/>
                  <a:lumOff val="60000"/>
                </a:schemeClr>
              </a:solidFill>
            </a:ln>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sp>
        <p:nvSpPr>
          <p:cNvPr id="44" name="Freeform 6"/>
          <p:cNvSpPr>
            <a:spLocks/>
          </p:cNvSpPr>
          <p:nvPr/>
        </p:nvSpPr>
        <p:spPr bwMode="auto">
          <a:xfrm>
            <a:off x="7297636" y="3612549"/>
            <a:ext cx="2421800" cy="1488139"/>
          </a:xfrm>
          <a:custGeom>
            <a:avLst/>
            <a:gdLst>
              <a:gd name="T0" fmla="*/ 4095 w 4095"/>
              <a:gd name="T1" fmla="*/ 1323 h 1323"/>
              <a:gd name="T2" fmla="*/ 4095 w 4095"/>
              <a:gd name="T3" fmla="*/ 0 h 1323"/>
              <a:gd name="T4" fmla="*/ 2048 w 4095"/>
              <a:gd name="T5" fmla="*/ 0 h 1323"/>
              <a:gd name="T6" fmla="*/ 0 w 4095"/>
              <a:gd name="T7" fmla="*/ 0 h 1323"/>
              <a:gd name="T8" fmla="*/ 0 w 4095"/>
              <a:gd name="T9" fmla="*/ 1323 h 1323"/>
            </a:gdLst>
            <a:ahLst/>
            <a:cxnLst>
              <a:cxn ang="0">
                <a:pos x="T0" y="T1"/>
              </a:cxn>
              <a:cxn ang="0">
                <a:pos x="T2" y="T3"/>
              </a:cxn>
              <a:cxn ang="0">
                <a:pos x="T4" y="T5"/>
              </a:cxn>
              <a:cxn ang="0">
                <a:pos x="T6" y="T7"/>
              </a:cxn>
              <a:cxn ang="0">
                <a:pos x="T8" y="T9"/>
              </a:cxn>
            </a:cxnLst>
            <a:rect l="0" t="0" r="r" b="b"/>
            <a:pathLst>
              <a:path w="4095" h="1323">
                <a:moveTo>
                  <a:pt x="4095" y="1323"/>
                </a:moveTo>
                <a:lnTo>
                  <a:pt x="4095" y="0"/>
                </a:lnTo>
                <a:lnTo>
                  <a:pt x="2048" y="0"/>
                </a:lnTo>
                <a:lnTo>
                  <a:pt x="0" y="0"/>
                </a:lnTo>
                <a:lnTo>
                  <a:pt x="0" y="1323"/>
                </a:lnTo>
              </a:path>
            </a:pathLst>
          </a:custGeom>
          <a:ln w="28575" cap="rnd">
            <a:solidFill>
              <a:schemeClr val="tx1">
                <a:lumMod val="40000"/>
                <a:lumOff val="60000"/>
              </a:schemeClr>
            </a:solidFill>
          </a:ln>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144" name="Freeform 6"/>
          <p:cNvSpPr>
            <a:spLocks/>
          </p:cNvSpPr>
          <p:nvPr/>
        </p:nvSpPr>
        <p:spPr bwMode="auto">
          <a:xfrm>
            <a:off x="2438051" y="3612549"/>
            <a:ext cx="2421800" cy="1488139"/>
          </a:xfrm>
          <a:custGeom>
            <a:avLst/>
            <a:gdLst>
              <a:gd name="T0" fmla="*/ 4095 w 4095"/>
              <a:gd name="T1" fmla="*/ 1323 h 1323"/>
              <a:gd name="T2" fmla="*/ 4095 w 4095"/>
              <a:gd name="T3" fmla="*/ 0 h 1323"/>
              <a:gd name="T4" fmla="*/ 2048 w 4095"/>
              <a:gd name="T5" fmla="*/ 0 h 1323"/>
              <a:gd name="T6" fmla="*/ 0 w 4095"/>
              <a:gd name="T7" fmla="*/ 0 h 1323"/>
              <a:gd name="T8" fmla="*/ 0 w 4095"/>
              <a:gd name="T9" fmla="*/ 1323 h 1323"/>
            </a:gdLst>
            <a:ahLst/>
            <a:cxnLst>
              <a:cxn ang="0">
                <a:pos x="T0" y="T1"/>
              </a:cxn>
              <a:cxn ang="0">
                <a:pos x="T2" y="T3"/>
              </a:cxn>
              <a:cxn ang="0">
                <a:pos x="T4" y="T5"/>
              </a:cxn>
              <a:cxn ang="0">
                <a:pos x="T6" y="T7"/>
              </a:cxn>
              <a:cxn ang="0">
                <a:pos x="T8" y="T9"/>
              </a:cxn>
            </a:cxnLst>
            <a:rect l="0" t="0" r="r" b="b"/>
            <a:pathLst>
              <a:path w="4095" h="1323">
                <a:moveTo>
                  <a:pt x="4095" y="1323"/>
                </a:moveTo>
                <a:lnTo>
                  <a:pt x="4095" y="0"/>
                </a:lnTo>
                <a:lnTo>
                  <a:pt x="2048" y="0"/>
                </a:lnTo>
                <a:lnTo>
                  <a:pt x="0" y="0"/>
                </a:lnTo>
                <a:lnTo>
                  <a:pt x="0" y="1323"/>
                </a:lnTo>
              </a:path>
            </a:pathLst>
          </a:custGeom>
          <a:ln w="28575" cap="rnd">
            <a:solidFill>
              <a:schemeClr val="tx1">
                <a:lumMod val="40000"/>
                <a:lumOff val="60000"/>
              </a:schemeClr>
            </a:solidFill>
          </a:ln>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145" name="Freeform 7"/>
          <p:cNvSpPr>
            <a:spLocks/>
          </p:cNvSpPr>
          <p:nvPr/>
        </p:nvSpPr>
        <p:spPr bwMode="auto">
          <a:xfrm>
            <a:off x="1813840" y="5099492"/>
            <a:ext cx="1232995" cy="498420"/>
          </a:xfrm>
          <a:custGeom>
            <a:avLst/>
            <a:gdLst>
              <a:gd name="T0" fmla="*/ 0 w 1206"/>
              <a:gd name="T1" fmla="*/ 420 h 420"/>
              <a:gd name="T2" fmla="*/ 0 w 1206"/>
              <a:gd name="T3" fmla="*/ 0 h 420"/>
              <a:gd name="T4" fmla="*/ 1206 w 1206"/>
              <a:gd name="T5" fmla="*/ 0 h 420"/>
              <a:gd name="T6" fmla="*/ 1206 w 1206"/>
              <a:gd name="T7" fmla="*/ 420 h 420"/>
            </a:gdLst>
            <a:ahLst/>
            <a:cxnLst>
              <a:cxn ang="0">
                <a:pos x="T0" y="T1"/>
              </a:cxn>
              <a:cxn ang="0">
                <a:pos x="T2" y="T3"/>
              </a:cxn>
              <a:cxn ang="0">
                <a:pos x="T4" y="T5"/>
              </a:cxn>
              <a:cxn ang="0">
                <a:pos x="T6" y="T7"/>
              </a:cxn>
            </a:cxnLst>
            <a:rect l="0" t="0" r="r" b="b"/>
            <a:pathLst>
              <a:path w="1206" h="420">
                <a:moveTo>
                  <a:pt x="0" y="420"/>
                </a:moveTo>
                <a:lnTo>
                  <a:pt x="0" y="0"/>
                </a:lnTo>
                <a:lnTo>
                  <a:pt x="1206" y="0"/>
                </a:lnTo>
                <a:lnTo>
                  <a:pt x="1206" y="420"/>
                </a:lnTo>
              </a:path>
            </a:pathLst>
          </a:custGeom>
          <a:ln w="28575" cap="rnd">
            <a:solidFill>
              <a:schemeClr val="tx1">
                <a:lumMod val="40000"/>
                <a:lumOff val="60000"/>
              </a:schemeClr>
            </a:solidFill>
          </a:ln>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nvGrpSpPr>
          <p:cNvPr id="6" name="Group 5"/>
          <p:cNvGrpSpPr/>
          <p:nvPr/>
        </p:nvGrpSpPr>
        <p:grpSpPr>
          <a:xfrm>
            <a:off x="1475626" y="5527895"/>
            <a:ext cx="676427" cy="677614"/>
            <a:chOff x="1474033" y="5527895"/>
            <a:chExt cx="676427" cy="677614"/>
          </a:xfrm>
        </p:grpSpPr>
        <p:sp>
          <p:nvSpPr>
            <p:cNvPr id="165" name="Freeform 10"/>
            <p:cNvSpPr>
              <a:spLocks/>
            </p:cNvSpPr>
            <p:nvPr/>
          </p:nvSpPr>
          <p:spPr bwMode="auto">
            <a:xfrm>
              <a:off x="1474033" y="5527895"/>
              <a:ext cx="676427" cy="677614"/>
            </a:xfrm>
            <a:custGeom>
              <a:avLst/>
              <a:gdLst>
                <a:gd name="T0" fmla="*/ 0 w 298"/>
                <a:gd name="T1" fmla="*/ 150 h 299"/>
                <a:gd name="T2" fmla="*/ 0 w 298"/>
                <a:gd name="T3" fmla="*/ 150 h 299"/>
                <a:gd name="T4" fmla="*/ 149 w 298"/>
                <a:gd name="T5" fmla="*/ 0 h 299"/>
                <a:gd name="T6" fmla="*/ 298 w 298"/>
                <a:gd name="T7" fmla="*/ 150 h 299"/>
                <a:gd name="T8" fmla="*/ 298 w 298"/>
                <a:gd name="T9" fmla="*/ 150 h 299"/>
                <a:gd name="T10" fmla="*/ 149 w 298"/>
                <a:gd name="T11" fmla="*/ 299 h 299"/>
                <a:gd name="T12" fmla="*/ 149 w 298"/>
                <a:gd name="T13" fmla="*/ 299 h 299"/>
                <a:gd name="T14" fmla="*/ 0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0" y="150"/>
                  </a:moveTo>
                  <a:cubicBezTo>
                    <a:pt x="0" y="150"/>
                    <a:pt x="0" y="150"/>
                    <a:pt x="0" y="150"/>
                  </a:cubicBezTo>
                  <a:cubicBezTo>
                    <a:pt x="0" y="67"/>
                    <a:pt x="66" y="0"/>
                    <a:pt x="149" y="0"/>
                  </a:cubicBezTo>
                  <a:cubicBezTo>
                    <a:pt x="231" y="0"/>
                    <a:pt x="298" y="67"/>
                    <a:pt x="298" y="150"/>
                  </a:cubicBezTo>
                  <a:cubicBezTo>
                    <a:pt x="298" y="150"/>
                    <a:pt x="298" y="150"/>
                    <a:pt x="298" y="150"/>
                  </a:cubicBezTo>
                  <a:cubicBezTo>
                    <a:pt x="298" y="232"/>
                    <a:pt x="231" y="299"/>
                    <a:pt x="149" y="299"/>
                  </a:cubicBezTo>
                  <a:cubicBezTo>
                    <a:pt x="149" y="299"/>
                    <a:pt x="149" y="299"/>
                    <a:pt x="149" y="299"/>
                  </a:cubicBezTo>
                  <a:cubicBezTo>
                    <a:pt x="66" y="299"/>
                    <a:pt x="0" y="232"/>
                    <a:pt x="0"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pic>
          <p:nvPicPr>
            <p:cNvPr id="166" name="Picture 1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08132" y="5628766"/>
              <a:ext cx="431940" cy="40348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grpSp>
      <p:sp>
        <p:nvSpPr>
          <p:cNvPr id="146" name="Freeform 11"/>
          <p:cNvSpPr>
            <a:spLocks/>
          </p:cNvSpPr>
          <p:nvPr/>
        </p:nvSpPr>
        <p:spPr bwMode="auto">
          <a:xfrm>
            <a:off x="6713774" y="5099492"/>
            <a:ext cx="1232995" cy="498420"/>
          </a:xfrm>
          <a:custGeom>
            <a:avLst/>
            <a:gdLst>
              <a:gd name="T0" fmla="*/ 1206 w 1206"/>
              <a:gd name="T1" fmla="*/ 420 h 420"/>
              <a:gd name="T2" fmla="*/ 1206 w 1206"/>
              <a:gd name="T3" fmla="*/ 0 h 420"/>
              <a:gd name="T4" fmla="*/ 0 w 1206"/>
              <a:gd name="T5" fmla="*/ 0 h 420"/>
              <a:gd name="T6" fmla="*/ 0 w 1206"/>
              <a:gd name="T7" fmla="*/ 420 h 420"/>
            </a:gdLst>
            <a:ahLst/>
            <a:cxnLst>
              <a:cxn ang="0">
                <a:pos x="T0" y="T1"/>
              </a:cxn>
              <a:cxn ang="0">
                <a:pos x="T2" y="T3"/>
              </a:cxn>
              <a:cxn ang="0">
                <a:pos x="T4" y="T5"/>
              </a:cxn>
              <a:cxn ang="0">
                <a:pos x="T6" y="T7"/>
              </a:cxn>
            </a:cxnLst>
            <a:rect l="0" t="0" r="r" b="b"/>
            <a:pathLst>
              <a:path w="1206" h="420">
                <a:moveTo>
                  <a:pt x="1206" y="420"/>
                </a:moveTo>
                <a:lnTo>
                  <a:pt x="1206" y="0"/>
                </a:lnTo>
                <a:lnTo>
                  <a:pt x="0" y="0"/>
                </a:lnTo>
                <a:lnTo>
                  <a:pt x="0" y="420"/>
                </a:lnTo>
              </a:path>
            </a:pathLst>
          </a:custGeom>
          <a:ln w="28575" cap="rnd">
            <a:solidFill>
              <a:schemeClr val="tx1">
                <a:lumMod val="40000"/>
                <a:lumOff val="60000"/>
              </a:schemeClr>
            </a:solidFill>
          </a:ln>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148" name="Freeform 16"/>
          <p:cNvSpPr>
            <a:spLocks/>
          </p:cNvSpPr>
          <p:nvPr/>
        </p:nvSpPr>
        <p:spPr bwMode="auto">
          <a:xfrm>
            <a:off x="4285432" y="5099492"/>
            <a:ext cx="1229928" cy="498420"/>
          </a:xfrm>
          <a:custGeom>
            <a:avLst/>
            <a:gdLst>
              <a:gd name="T0" fmla="*/ 1203 w 1203"/>
              <a:gd name="T1" fmla="*/ 420 h 420"/>
              <a:gd name="T2" fmla="*/ 1203 w 1203"/>
              <a:gd name="T3" fmla="*/ 0 h 420"/>
              <a:gd name="T4" fmla="*/ 0 w 1203"/>
              <a:gd name="T5" fmla="*/ 0 h 420"/>
              <a:gd name="T6" fmla="*/ 0 w 1203"/>
              <a:gd name="T7" fmla="*/ 420 h 420"/>
            </a:gdLst>
            <a:ahLst/>
            <a:cxnLst>
              <a:cxn ang="0">
                <a:pos x="T0" y="T1"/>
              </a:cxn>
              <a:cxn ang="0">
                <a:pos x="T2" y="T3"/>
              </a:cxn>
              <a:cxn ang="0">
                <a:pos x="T4" y="T5"/>
              </a:cxn>
              <a:cxn ang="0">
                <a:pos x="T6" y="T7"/>
              </a:cxn>
            </a:cxnLst>
            <a:rect l="0" t="0" r="r" b="b"/>
            <a:pathLst>
              <a:path w="1203" h="420">
                <a:moveTo>
                  <a:pt x="1203" y="420"/>
                </a:moveTo>
                <a:lnTo>
                  <a:pt x="1203" y="0"/>
                </a:lnTo>
                <a:lnTo>
                  <a:pt x="0" y="0"/>
                </a:lnTo>
                <a:lnTo>
                  <a:pt x="0" y="420"/>
                </a:lnTo>
              </a:path>
            </a:pathLst>
          </a:custGeom>
          <a:ln w="28575" cap="rnd">
            <a:solidFill>
              <a:schemeClr val="tx1">
                <a:lumMod val="40000"/>
                <a:lumOff val="60000"/>
              </a:schemeClr>
            </a:solidFill>
          </a:ln>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nvGrpSpPr>
          <p:cNvPr id="8" name="Group 7"/>
          <p:cNvGrpSpPr/>
          <p:nvPr/>
        </p:nvGrpSpPr>
        <p:grpSpPr>
          <a:xfrm>
            <a:off x="2703637" y="5527895"/>
            <a:ext cx="676427" cy="677614"/>
            <a:chOff x="2702044" y="5527895"/>
            <a:chExt cx="676427" cy="677614"/>
          </a:xfrm>
        </p:grpSpPr>
        <p:sp>
          <p:nvSpPr>
            <p:cNvPr id="204" name="Freeform 8"/>
            <p:cNvSpPr>
              <a:spLocks/>
            </p:cNvSpPr>
            <p:nvPr/>
          </p:nvSpPr>
          <p:spPr bwMode="auto">
            <a:xfrm>
              <a:off x="2702044" y="5527895"/>
              <a:ext cx="676427" cy="677614"/>
            </a:xfrm>
            <a:custGeom>
              <a:avLst/>
              <a:gdLst>
                <a:gd name="T0" fmla="*/ 0 w 298"/>
                <a:gd name="T1" fmla="*/ 150 h 299"/>
                <a:gd name="T2" fmla="*/ 0 w 298"/>
                <a:gd name="T3" fmla="*/ 150 h 299"/>
                <a:gd name="T4" fmla="*/ 149 w 298"/>
                <a:gd name="T5" fmla="*/ 0 h 299"/>
                <a:gd name="T6" fmla="*/ 298 w 298"/>
                <a:gd name="T7" fmla="*/ 150 h 299"/>
                <a:gd name="T8" fmla="*/ 298 w 298"/>
                <a:gd name="T9" fmla="*/ 150 h 299"/>
                <a:gd name="T10" fmla="*/ 149 w 298"/>
                <a:gd name="T11" fmla="*/ 299 h 299"/>
                <a:gd name="T12" fmla="*/ 149 w 298"/>
                <a:gd name="T13" fmla="*/ 299 h 299"/>
                <a:gd name="T14" fmla="*/ 0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0" y="150"/>
                  </a:moveTo>
                  <a:cubicBezTo>
                    <a:pt x="0" y="150"/>
                    <a:pt x="0" y="150"/>
                    <a:pt x="0" y="150"/>
                  </a:cubicBezTo>
                  <a:cubicBezTo>
                    <a:pt x="0" y="67"/>
                    <a:pt x="66" y="0"/>
                    <a:pt x="149" y="0"/>
                  </a:cubicBezTo>
                  <a:cubicBezTo>
                    <a:pt x="231" y="0"/>
                    <a:pt x="298" y="67"/>
                    <a:pt x="298" y="150"/>
                  </a:cubicBezTo>
                  <a:cubicBezTo>
                    <a:pt x="298" y="150"/>
                    <a:pt x="298" y="150"/>
                    <a:pt x="298" y="150"/>
                  </a:cubicBezTo>
                  <a:cubicBezTo>
                    <a:pt x="298" y="232"/>
                    <a:pt x="231" y="299"/>
                    <a:pt x="149" y="299"/>
                  </a:cubicBezTo>
                  <a:cubicBezTo>
                    <a:pt x="149" y="299"/>
                    <a:pt x="149" y="299"/>
                    <a:pt x="149" y="299"/>
                  </a:cubicBezTo>
                  <a:cubicBezTo>
                    <a:pt x="66" y="299"/>
                    <a:pt x="0" y="232"/>
                    <a:pt x="0"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205" name="Freeform 24"/>
            <p:cNvSpPr>
              <a:spLocks/>
            </p:cNvSpPr>
            <p:nvPr/>
          </p:nvSpPr>
          <p:spPr bwMode="auto">
            <a:xfrm>
              <a:off x="2844450" y="5643006"/>
              <a:ext cx="402296" cy="378562"/>
            </a:xfrm>
            <a:custGeom>
              <a:avLst/>
              <a:gdLst>
                <a:gd name="T0" fmla="*/ 3 w 177"/>
                <a:gd name="T1" fmla="*/ 156 h 167"/>
                <a:gd name="T2" fmla="*/ 7 w 177"/>
                <a:gd name="T3" fmla="*/ 133 h 167"/>
                <a:gd name="T4" fmla="*/ 17 w 177"/>
                <a:gd name="T5" fmla="*/ 126 h 167"/>
                <a:gd name="T6" fmla="*/ 48 w 177"/>
                <a:gd name="T7" fmla="*/ 110 h 167"/>
                <a:gd name="T8" fmla="*/ 57 w 177"/>
                <a:gd name="T9" fmla="*/ 102 h 167"/>
                <a:gd name="T10" fmla="*/ 60 w 177"/>
                <a:gd name="T11" fmla="*/ 94 h 167"/>
                <a:gd name="T12" fmla="*/ 50 w 177"/>
                <a:gd name="T13" fmla="*/ 71 h 167"/>
                <a:gd name="T14" fmla="*/ 48 w 177"/>
                <a:gd name="T15" fmla="*/ 66 h 167"/>
                <a:gd name="T16" fmla="*/ 45 w 177"/>
                <a:gd name="T17" fmla="*/ 54 h 167"/>
                <a:gd name="T18" fmla="*/ 46 w 177"/>
                <a:gd name="T19" fmla="*/ 48 h 167"/>
                <a:gd name="T20" fmla="*/ 44 w 177"/>
                <a:gd name="T21" fmla="*/ 23 h 167"/>
                <a:gd name="T22" fmla="*/ 50 w 177"/>
                <a:gd name="T23" fmla="*/ 14 h 167"/>
                <a:gd name="T24" fmla="*/ 57 w 177"/>
                <a:gd name="T25" fmla="*/ 8 h 167"/>
                <a:gd name="T26" fmla="*/ 68 w 177"/>
                <a:gd name="T27" fmla="*/ 2 h 167"/>
                <a:gd name="T28" fmla="*/ 83 w 177"/>
                <a:gd name="T29" fmla="*/ 1 h 167"/>
                <a:gd name="T30" fmla="*/ 94 w 177"/>
                <a:gd name="T31" fmla="*/ 7 h 167"/>
                <a:gd name="T32" fmla="*/ 100 w 177"/>
                <a:gd name="T33" fmla="*/ 14 h 167"/>
                <a:gd name="T34" fmla="*/ 105 w 177"/>
                <a:gd name="T35" fmla="*/ 32 h 167"/>
                <a:gd name="T36" fmla="*/ 106 w 177"/>
                <a:gd name="T37" fmla="*/ 42 h 167"/>
                <a:gd name="T38" fmla="*/ 106 w 177"/>
                <a:gd name="T39" fmla="*/ 43 h 167"/>
                <a:gd name="T40" fmla="*/ 111 w 177"/>
                <a:gd name="T41" fmla="*/ 47 h 167"/>
                <a:gd name="T42" fmla="*/ 105 w 177"/>
                <a:gd name="T43" fmla="*/ 67 h 167"/>
                <a:gd name="T44" fmla="*/ 102 w 177"/>
                <a:gd name="T45" fmla="*/ 78 h 167"/>
                <a:gd name="T46" fmla="*/ 101 w 177"/>
                <a:gd name="T47" fmla="*/ 89 h 167"/>
                <a:gd name="T48" fmla="*/ 108 w 177"/>
                <a:gd name="T49" fmla="*/ 92 h 167"/>
                <a:gd name="T50" fmla="*/ 121 w 177"/>
                <a:gd name="T51" fmla="*/ 104 h 167"/>
                <a:gd name="T52" fmla="*/ 135 w 177"/>
                <a:gd name="T53" fmla="*/ 110 h 167"/>
                <a:gd name="T54" fmla="*/ 163 w 177"/>
                <a:gd name="T55" fmla="*/ 124 h 167"/>
                <a:gd name="T56" fmla="*/ 169 w 177"/>
                <a:gd name="T57" fmla="*/ 128 h 167"/>
                <a:gd name="T58" fmla="*/ 172 w 177"/>
                <a:gd name="T59" fmla="*/ 138 h 167"/>
                <a:gd name="T60" fmla="*/ 174 w 177"/>
                <a:gd name="T61" fmla="*/ 157 h 167"/>
                <a:gd name="T62" fmla="*/ 0 w 177"/>
                <a:gd name="T63" fmla="*/ 16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7" h="167">
                  <a:moveTo>
                    <a:pt x="2" y="158"/>
                  </a:moveTo>
                  <a:cubicBezTo>
                    <a:pt x="3" y="157"/>
                    <a:pt x="3" y="157"/>
                    <a:pt x="3" y="156"/>
                  </a:cubicBezTo>
                  <a:cubicBezTo>
                    <a:pt x="2" y="154"/>
                    <a:pt x="3" y="143"/>
                    <a:pt x="4" y="139"/>
                  </a:cubicBezTo>
                  <a:cubicBezTo>
                    <a:pt x="4" y="135"/>
                    <a:pt x="5" y="133"/>
                    <a:pt x="7" y="133"/>
                  </a:cubicBezTo>
                  <a:cubicBezTo>
                    <a:pt x="8" y="132"/>
                    <a:pt x="9" y="132"/>
                    <a:pt x="9" y="131"/>
                  </a:cubicBezTo>
                  <a:cubicBezTo>
                    <a:pt x="10" y="130"/>
                    <a:pt x="14" y="128"/>
                    <a:pt x="17" y="126"/>
                  </a:cubicBezTo>
                  <a:cubicBezTo>
                    <a:pt x="20" y="124"/>
                    <a:pt x="31" y="118"/>
                    <a:pt x="35" y="116"/>
                  </a:cubicBezTo>
                  <a:cubicBezTo>
                    <a:pt x="40" y="113"/>
                    <a:pt x="48" y="110"/>
                    <a:pt x="48" y="110"/>
                  </a:cubicBezTo>
                  <a:cubicBezTo>
                    <a:pt x="48" y="110"/>
                    <a:pt x="49" y="108"/>
                    <a:pt x="51" y="107"/>
                  </a:cubicBezTo>
                  <a:cubicBezTo>
                    <a:pt x="54" y="105"/>
                    <a:pt x="56" y="104"/>
                    <a:pt x="57" y="102"/>
                  </a:cubicBezTo>
                  <a:cubicBezTo>
                    <a:pt x="58" y="99"/>
                    <a:pt x="59" y="97"/>
                    <a:pt x="60" y="97"/>
                  </a:cubicBezTo>
                  <a:cubicBezTo>
                    <a:pt x="60" y="96"/>
                    <a:pt x="61" y="95"/>
                    <a:pt x="60" y="94"/>
                  </a:cubicBezTo>
                  <a:cubicBezTo>
                    <a:pt x="60" y="93"/>
                    <a:pt x="55" y="88"/>
                    <a:pt x="54" y="84"/>
                  </a:cubicBezTo>
                  <a:cubicBezTo>
                    <a:pt x="52" y="79"/>
                    <a:pt x="50" y="71"/>
                    <a:pt x="50" y="71"/>
                  </a:cubicBezTo>
                  <a:cubicBezTo>
                    <a:pt x="50" y="71"/>
                    <a:pt x="49" y="70"/>
                    <a:pt x="49" y="69"/>
                  </a:cubicBezTo>
                  <a:cubicBezTo>
                    <a:pt x="48" y="67"/>
                    <a:pt x="48" y="67"/>
                    <a:pt x="48" y="66"/>
                  </a:cubicBezTo>
                  <a:cubicBezTo>
                    <a:pt x="48" y="65"/>
                    <a:pt x="48" y="62"/>
                    <a:pt x="47" y="62"/>
                  </a:cubicBezTo>
                  <a:cubicBezTo>
                    <a:pt x="47" y="61"/>
                    <a:pt x="46" y="58"/>
                    <a:pt x="45" y="54"/>
                  </a:cubicBezTo>
                  <a:cubicBezTo>
                    <a:pt x="45" y="51"/>
                    <a:pt x="44" y="49"/>
                    <a:pt x="45" y="49"/>
                  </a:cubicBezTo>
                  <a:cubicBezTo>
                    <a:pt x="45" y="48"/>
                    <a:pt x="46" y="49"/>
                    <a:pt x="46" y="48"/>
                  </a:cubicBezTo>
                  <a:cubicBezTo>
                    <a:pt x="45" y="46"/>
                    <a:pt x="44" y="40"/>
                    <a:pt x="43" y="37"/>
                  </a:cubicBezTo>
                  <a:cubicBezTo>
                    <a:pt x="43" y="34"/>
                    <a:pt x="43" y="24"/>
                    <a:pt x="44" y="23"/>
                  </a:cubicBezTo>
                  <a:cubicBezTo>
                    <a:pt x="45" y="22"/>
                    <a:pt x="47" y="18"/>
                    <a:pt x="47" y="17"/>
                  </a:cubicBezTo>
                  <a:cubicBezTo>
                    <a:pt x="48" y="16"/>
                    <a:pt x="49" y="15"/>
                    <a:pt x="50" y="14"/>
                  </a:cubicBezTo>
                  <a:cubicBezTo>
                    <a:pt x="51" y="13"/>
                    <a:pt x="54" y="12"/>
                    <a:pt x="54" y="10"/>
                  </a:cubicBezTo>
                  <a:cubicBezTo>
                    <a:pt x="55" y="9"/>
                    <a:pt x="55" y="9"/>
                    <a:pt x="57" y="8"/>
                  </a:cubicBezTo>
                  <a:cubicBezTo>
                    <a:pt x="58" y="7"/>
                    <a:pt x="58" y="7"/>
                    <a:pt x="58" y="7"/>
                  </a:cubicBezTo>
                  <a:cubicBezTo>
                    <a:pt x="59" y="6"/>
                    <a:pt x="64" y="3"/>
                    <a:pt x="68" y="2"/>
                  </a:cubicBezTo>
                  <a:cubicBezTo>
                    <a:pt x="73" y="1"/>
                    <a:pt x="74" y="1"/>
                    <a:pt x="76" y="0"/>
                  </a:cubicBezTo>
                  <a:cubicBezTo>
                    <a:pt x="78" y="0"/>
                    <a:pt x="80" y="1"/>
                    <a:pt x="83" y="1"/>
                  </a:cubicBezTo>
                  <a:cubicBezTo>
                    <a:pt x="86" y="2"/>
                    <a:pt x="89" y="3"/>
                    <a:pt x="91" y="5"/>
                  </a:cubicBezTo>
                  <a:cubicBezTo>
                    <a:pt x="93" y="6"/>
                    <a:pt x="93" y="7"/>
                    <a:pt x="94" y="7"/>
                  </a:cubicBezTo>
                  <a:cubicBezTo>
                    <a:pt x="95" y="8"/>
                    <a:pt x="97" y="9"/>
                    <a:pt x="97" y="10"/>
                  </a:cubicBezTo>
                  <a:cubicBezTo>
                    <a:pt x="98" y="11"/>
                    <a:pt x="99" y="12"/>
                    <a:pt x="100" y="14"/>
                  </a:cubicBezTo>
                  <a:cubicBezTo>
                    <a:pt x="101" y="16"/>
                    <a:pt x="104" y="22"/>
                    <a:pt x="104" y="25"/>
                  </a:cubicBezTo>
                  <a:cubicBezTo>
                    <a:pt x="105" y="28"/>
                    <a:pt x="105" y="31"/>
                    <a:pt x="105" y="32"/>
                  </a:cubicBezTo>
                  <a:cubicBezTo>
                    <a:pt x="105" y="34"/>
                    <a:pt x="105" y="35"/>
                    <a:pt x="106" y="38"/>
                  </a:cubicBezTo>
                  <a:cubicBezTo>
                    <a:pt x="107" y="41"/>
                    <a:pt x="106" y="41"/>
                    <a:pt x="106" y="42"/>
                  </a:cubicBezTo>
                  <a:cubicBezTo>
                    <a:pt x="105" y="42"/>
                    <a:pt x="105" y="43"/>
                    <a:pt x="105" y="43"/>
                  </a:cubicBezTo>
                  <a:cubicBezTo>
                    <a:pt x="105" y="43"/>
                    <a:pt x="105" y="44"/>
                    <a:pt x="106" y="43"/>
                  </a:cubicBezTo>
                  <a:cubicBezTo>
                    <a:pt x="106" y="43"/>
                    <a:pt x="107" y="41"/>
                    <a:pt x="109" y="41"/>
                  </a:cubicBezTo>
                  <a:cubicBezTo>
                    <a:pt x="110" y="42"/>
                    <a:pt x="111" y="44"/>
                    <a:pt x="111" y="47"/>
                  </a:cubicBezTo>
                  <a:cubicBezTo>
                    <a:pt x="111" y="49"/>
                    <a:pt x="111" y="58"/>
                    <a:pt x="110" y="62"/>
                  </a:cubicBezTo>
                  <a:cubicBezTo>
                    <a:pt x="108" y="66"/>
                    <a:pt x="106" y="67"/>
                    <a:pt x="105" y="67"/>
                  </a:cubicBezTo>
                  <a:cubicBezTo>
                    <a:pt x="104" y="67"/>
                    <a:pt x="103" y="66"/>
                    <a:pt x="103" y="67"/>
                  </a:cubicBezTo>
                  <a:cubicBezTo>
                    <a:pt x="103" y="68"/>
                    <a:pt x="103" y="74"/>
                    <a:pt x="102" y="78"/>
                  </a:cubicBezTo>
                  <a:cubicBezTo>
                    <a:pt x="101" y="82"/>
                    <a:pt x="99" y="85"/>
                    <a:pt x="99" y="87"/>
                  </a:cubicBezTo>
                  <a:cubicBezTo>
                    <a:pt x="100" y="88"/>
                    <a:pt x="100" y="89"/>
                    <a:pt x="101" y="89"/>
                  </a:cubicBezTo>
                  <a:cubicBezTo>
                    <a:pt x="101" y="89"/>
                    <a:pt x="102" y="89"/>
                    <a:pt x="102" y="89"/>
                  </a:cubicBezTo>
                  <a:cubicBezTo>
                    <a:pt x="102" y="89"/>
                    <a:pt x="106" y="90"/>
                    <a:pt x="108" y="92"/>
                  </a:cubicBezTo>
                  <a:cubicBezTo>
                    <a:pt x="110" y="94"/>
                    <a:pt x="112" y="96"/>
                    <a:pt x="114" y="98"/>
                  </a:cubicBezTo>
                  <a:cubicBezTo>
                    <a:pt x="116" y="100"/>
                    <a:pt x="120" y="102"/>
                    <a:pt x="121" y="104"/>
                  </a:cubicBezTo>
                  <a:cubicBezTo>
                    <a:pt x="123" y="105"/>
                    <a:pt x="123" y="105"/>
                    <a:pt x="123" y="105"/>
                  </a:cubicBezTo>
                  <a:cubicBezTo>
                    <a:pt x="123" y="105"/>
                    <a:pt x="131" y="109"/>
                    <a:pt x="135" y="110"/>
                  </a:cubicBezTo>
                  <a:cubicBezTo>
                    <a:pt x="140" y="112"/>
                    <a:pt x="147" y="115"/>
                    <a:pt x="151" y="117"/>
                  </a:cubicBezTo>
                  <a:cubicBezTo>
                    <a:pt x="155" y="119"/>
                    <a:pt x="162" y="123"/>
                    <a:pt x="163" y="124"/>
                  </a:cubicBezTo>
                  <a:cubicBezTo>
                    <a:pt x="165" y="125"/>
                    <a:pt x="166" y="126"/>
                    <a:pt x="166" y="126"/>
                  </a:cubicBezTo>
                  <a:cubicBezTo>
                    <a:pt x="166" y="126"/>
                    <a:pt x="167" y="126"/>
                    <a:pt x="169" y="128"/>
                  </a:cubicBezTo>
                  <a:cubicBezTo>
                    <a:pt x="170" y="130"/>
                    <a:pt x="170" y="132"/>
                    <a:pt x="171" y="133"/>
                  </a:cubicBezTo>
                  <a:cubicBezTo>
                    <a:pt x="171" y="135"/>
                    <a:pt x="171" y="136"/>
                    <a:pt x="172" y="138"/>
                  </a:cubicBezTo>
                  <a:cubicBezTo>
                    <a:pt x="172" y="139"/>
                    <a:pt x="174" y="143"/>
                    <a:pt x="175" y="147"/>
                  </a:cubicBezTo>
                  <a:cubicBezTo>
                    <a:pt x="175" y="152"/>
                    <a:pt x="174" y="157"/>
                    <a:pt x="174" y="157"/>
                  </a:cubicBezTo>
                  <a:cubicBezTo>
                    <a:pt x="174" y="157"/>
                    <a:pt x="175" y="161"/>
                    <a:pt x="177" y="167"/>
                  </a:cubicBezTo>
                  <a:cubicBezTo>
                    <a:pt x="0" y="167"/>
                    <a:pt x="0" y="167"/>
                    <a:pt x="0" y="167"/>
                  </a:cubicBezTo>
                  <a:cubicBezTo>
                    <a:pt x="1" y="163"/>
                    <a:pt x="2" y="159"/>
                    <a:pt x="2" y="158"/>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11" name="Group 10"/>
          <p:cNvGrpSpPr/>
          <p:nvPr/>
        </p:nvGrpSpPr>
        <p:grpSpPr>
          <a:xfrm>
            <a:off x="3931647" y="5527895"/>
            <a:ext cx="675241" cy="677614"/>
            <a:chOff x="3930054" y="5527895"/>
            <a:chExt cx="675241" cy="677614"/>
          </a:xfrm>
        </p:grpSpPr>
        <p:sp>
          <p:nvSpPr>
            <p:cNvPr id="196" name="Freeform 17"/>
            <p:cNvSpPr>
              <a:spLocks/>
            </p:cNvSpPr>
            <p:nvPr/>
          </p:nvSpPr>
          <p:spPr bwMode="auto">
            <a:xfrm>
              <a:off x="3930054" y="5527895"/>
              <a:ext cx="675241" cy="677614"/>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6" y="0"/>
                    <a:pt x="0" y="67"/>
                    <a:pt x="0" y="150"/>
                  </a:cubicBezTo>
                  <a:cubicBezTo>
                    <a:pt x="0" y="150"/>
                    <a:pt x="0" y="150"/>
                    <a:pt x="0" y="150"/>
                  </a:cubicBezTo>
                  <a:cubicBezTo>
                    <a:pt x="0" y="232"/>
                    <a:pt x="66" y="299"/>
                    <a:pt x="149" y="299"/>
                  </a:cubicBezTo>
                  <a:cubicBezTo>
                    <a:pt x="149" y="299"/>
                    <a:pt x="149" y="299"/>
                    <a:pt x="149" y="299"/>
                  </a:cubicBezTo>
                  <a:cubicBezTo>
                    <a:pt x="231"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199" name="Freeform 29"/>
            <p:cNvSpPr>
              <a:spLocks/>
            </p:cNvSpPr>
            <p:nvPr/>
          </p:nvSpPr>
          <p:spPr bwMode="auto">
            <a:xfrm>
              <a:off x="4039232" y="5639447"/>
              <a:ext cx="473499" cy="384495"/>
            </a:xfrm>
            <a:custGeom>
              <a:avLst/>
              <a:gdLst>
                <a:gd name="T0" fmla="*/ 208 w 209"/>
                <a:gd name="T1" fmla="*/ 125 h 170"/>
                <a:gd name="T2" fmla="*/ 202 w 209"/>
                <a:gd name="T3" fmla="*/ 115 h 170"/>
                <a:gd name="T4" fmla="*/ 194 w 209"/>
                <a:gd name="T5" fmla="*/ 113 h 170"/>
                <a:gd name="T6" fmla="*/ 178 w 209"/>
                <a:gd name="T7" fmla="*/ 109 h 170"/>
                <a:gd name="T8" fmla="*/ 167 w 209"/>
                <a:gd name="T9" fmla="*/ 106 h 170"/>
                <a:gd name="T10" fmla="*/ 148 w 209"/>
                <a:gd name="T11" fmla="*/ 103 h 170"/>
                <a:gd name="T12" fmla="*/ 134 w 209"/>
                <a:gd name="T13" fmla="*/ 97 h 170"/>
                <a:gd name="T14" fmla="*/ 129 w 209"/>
                <a:gd name="T15" fmla="*/ 91 h 170"/>
                <a:gd name="T16" fmla="*/ 132 w 209"/>
                <a:gd name="T17" fmla="*/ 76 h 170"/>
                <a:gd name="T18" fmla="*/ 137 w 209"/>
                <a:gd name="T19" fmla="*/ 70 h 170"/>
                <a:gd name="T20" fmla="*/ 137 w 209"/>
                <a:gd name="T21" fmla="*/ 62 h 170"/>
                <a:gd name="T22" fmla="*/ 137 w 209"/>
                <a:gd name="T23" fmla="*/ 53 h 170"/>
                <a:gd name="T24" fmla="*/ 134 w 209"/>
                <a:gd name="T25" fmla="*/ 50 h 170"/>
                <a:gd name="T26" fmla="*/ 136 w 209"/>
                <a:gd name="T27" fmla="*/ 39 h 170"/>
                <a:gd name="T28" fmla="*/ 134 w 209"/>
                <a:gd name="T29" fmla="*/ 22 h 170"/>
                <a:gd name="T30" fmla="*/ 132 w 209"/>
                <a:gd name="T31" fmla="*/ 17 h 170"/>
                <a:gd name="T32" fmla="*/ 129 w 209"/>
                <a:gd name="T33" fmla="*/ 12 h 170"/>
                <a:gd name="T34" fmla="*/ 126 w 209"/>
                <a:gd name="T35" fmla="*/ 10 h 170"/>
                <a:gd name="T36" fmla="*/ 122 w 209"/>
                <a:gd name="T37" fmla="*/ 8 h 170"/>
                <a:gd name="T38" fmla="*/ 120 w 209"/>
                <a:gd name="T39" fmla="*/ 4 h 170"/>
                <a:gd name="T40" fmla="*/ 115 w 209"/>
                <a:gd name="T41" fmla="*/ 2 h 170"/>
                <a:gd name="T42" fmla="*/ 111 w 209"/>
                <a:gd name="T43" fmla="*/ 1 h 170"/>
                <a:gd name="T44" fmla="*/ 106 w 209"/>
                <a:gd name="T45" fmla="*/ 0 h 170"/>
                <a:gd name="T46" fmla="*/ 100 w 209"/>
                <a:gd name="T47" fmla="*/ 1 h 170"/>
                <a:gd name="T48" fmla="*/ 93 w 209"/>
                <a:gd name="T49" fmla="*/ 2 h 170"/>
                <a:gd name="T50" fmla="*/ 87 w 209"/>
                <a:gd name="T51" fmla="*/ 6 h 170"/>
                <a:gd name="T52" fmla="*/ 84 w 209"/>
                <a:gd name="T53" fmla="*/ 9 h 170"/>
                <a:gd name="T54" fmla="*/ 80 w 209"/>
                <a:gd name="T55" fmla="*/ 12 h 170"/>
                <a:gd name="T56" fmla="*/ 77 w 209"/>
                <a:gd name="T57" fmla="*/ 17 h 170"/>
                <a:gd name="T58" fmla="*/ 73 w 209"/>
                <a:gd name="T59" fmla="*/ 24 h 170"/>
                <a:gd name="T60" fmla="*/ 72 w 209"/>
                <a:gd name="T61" fmla="*/ 31 h 170"/>
                <a:gd name="T62" fmla="*/ 72 w 209"/>
                <a:gd name="T63" fmla="*/ 38 h 170"/>
                <a:gd name="T64" fmla="*/ 71 w 209"/>
                <a:gd name="T65" fmla="*/ 44 h 170"/>
                <a:gd name="T66" fmla="*/ 68 w 209"/>
                <a:gd name="T67" fmla="*/ 53 h 170"/>
                <a:gd name="T68" fmla="*/ 67 w 209"/>
                <a:gd name="T69" fmla="*/ 62 h 170"/>
                <a:gd name="T70" fmla="*/ 66 w 209"/>
                <a:gd name="T71" fmla="*/ 70 h 170"/>
                <a:gd name="T72" fmla="*/ 69 w 209"/>
                <a:gd name="T73" fmla="*/ 72 h 170"/>
                <a:gd name="T74" fmla="*/ 74 w 209"/>
                <a:gd name="T75" fmla="*/ 94 h 170"/>
                <a:gd name="T76" fmla="*/ 72 w 209"/>
                <a:gd name="T77" fmla="*/ 99 h 170"/>
                <a:gd name="T78" fmla="*/ 68 w 209"/>
                <a:gd name="T79" fmla="*/ 104 h 170"/>
                <a:gd name="T80" fmla="*/ 63 w 209"/>
                <a:gd name="T81" fmla="*/ 109 h 170"/>
                <a:gd name="T82" fmla="*/ 50 w 209"/>
                <a:gd name="T83" fmla="*/ 115 h 170"/>
                <a:gd name="T84" fmla="*/ 37 w 209"/>
                <a:gd name="T85" fmla="*/ 122 h 170"/>
                <a:gd name="T86" fmla="*/ 22 w 209"/>
                <a:gd name="T87" fmla="*/ 131 h 170"/>
                <a:gd name="T88" fmla="*/ 12 w 209"/>
                <a:gd name="T89" fmla="*/ 136 h 170"/>
                <a:gd name="T90" fmla="*/ 6 w 209"/>
                <a:gd name="T91" fmla="*/ 140 h 170"/>
                <a:gd name="T92" fmla="*/ 2 w 209"/>
                <a:gd name="T93" fmla="*/ 149 h 170"/>
                <a:gd name="T94" fmla="*/ 1 w 209"/>
                <a:gd name="T95" fmla="*/ 162 h 170"/>
                <a:gd name="T96" fmla="*/ 0 w 209"/>
                <a:gd name="T97" fmla="*/ 170 h 170"/>
                <a:gd name="T98" fmla="*/ 209 w 209"/>
                <a:gd name="T99" fmla="*/ 128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09" h="170">
                  <a:moveTo>
                    <a:pt x="209" y="128"/>
                  </a:moveTo>
                  <a:cubicBezTo>
                    <a:pt x="209" y="127"/>
                    <a:pt x="208" y="125"/>
                    <a:pt x="208" y="125"/>
                  </a:cubicBezTo>
                  <a:cubicBezTo>
                    <a:pt x="208" y="125"/>
                    <a:pt x="206" y="119"/>
                    <a:pt x="205" y="117"/>
                  </a:cubicBezTo>
                  <a:cubicBezTo>
                    <a:pt x="205" y="116"/>
                    <a:pt x="204" y="115"/>
                    <a:pt x="202" y="115"/>
                  </a:cubicBezTo>
                  <a:cubicBezTo>
                    <a:pt x="201" y="115"/>
                    <a:pt x="201" y="115"/>
                    <a:pt x="200" y="115"/>
                  </a:cubicBezTo>
                  <a:cubicBezTo>
                    <a:pt x="200" y="114"/>
                    <a:pt x="198" y="114"/>
                    <a:pt x="194" y="113"/>
                  </a:cubicBezTo>
                  <a:cubicBezTo>
                    <a:pt x="190" y="112"/>
                    <a:pt x="187" y="111"/>
                    <a:pt x="185" y="111"/>
                  </a:cubicBezTo>
                  <a:cubicBezTo>
                    <a:pt x="184" y="110"/>
                    <a:pt x="180" y="109"/>
                    <a:pt x="178" y="109"/>
                  </a:cubicBezTo>
                  <a:cubicBezTo>
                    <a:pt x="177" y="109"/>
                    <a:pt x="174" y="109"/>
                    <a:pt x="173" y="108"/>
                  </a:cubicBezTo>
                  <a:cubicBezTo>
                    <a:pt x="172" y="108"/>
                    <a:pt x="168" y="107"/>
                    <a:pt x="167" y="106"/>
                  </a:cubicBezTo>
                  <a:cubicBezTo>
                    <a:pt x="165" y="106"/>
                    <a:pt x="158" y="105"/>
                    <a:pt x="156" y="104"/>
                  </a:cubicBezTo>
                  <a:cubicBezTo>
                    <a:pt x="153" y="104"/>
                    <a:pt x="151" y="104"/>
                    <a:pt x="148" y="103"/>
                  </a:cubicBezTo>
                  <a:cubicBezTo>
                    <a:pt x="145" y="102"/>
                    <a:pt x="140" y="100"/>
                    <a:pt x="139" y="100"/>
                  </a:cubicBezTo>
                  <a:cubicBezTo>
                    <a:pt x="137" y="99"/>
                    <a:pt x="135" y="98"/>
                    <a:pt x="134" y="97"/>
                  </a:cubicBezTo>
                  <a:cubicBezTo>
                    <a:pt x="134" y="97"/>
                    <a:pt x="132" y="95"/>
                    <a:pt x="131" y="93"/>
                  </a:cubicBezTo>
                  <a:cubicBezTo>
                    <a:pt x="129" y="92"/>
                    <a:pt x="129" y="92"/>
                    <a:pt x="129" y="91"/>
                  </a:cubicBezTo>
                  <a:cubicBezTo>
                    <a:pt x="129" y="90"/>
                    <a:pt x="131" y="82"/>
                    <a:pt x="131" y="79"/>
                  </a:cubicBezTo>
                  <a:cubicBezTo>
                    <a:pt x="131" y="76"/>
                    <a:pt x="131" y="75"/>
                    <a:pt x="132" y="76"/>
                  </a:cubicBezTo>
                  <a:cubicBezTo>
                    <a:pt x="132" y="76"/>
                    <a:pt x="135" y="76"/>
                    <a:pt x="136" y="75"/>
                  </a:cubicBezTo>
                  <a:cubicBezTo>
                    <a:pt x="136" y="74"/>
                    <a:pt x="137" y="71"/>
                    <a:pt x="137" y="70"/>
                  </a:cubicBezTo>
                  <a:cubicBezTo>
                    <a:pt x="137" y="69"/>
                    <a:pt x="137" y="66"/>
                    <a:pt x="137" y="66"/>
                  </a:cubicBezTo>
                  <a:cubicBezTo>
                    <a:pt x="137" y="65"/>
                    <a:pt x="138" y="64"/>
                    <a:pt x="137" y="62"/>
                  </a:cubicBezTo>
                  <a:cubicBezTo>
                    <a:pt x="137" y="61"/>
                    <a:pt x="137" y="61"/>
                    <a:pt x="137" y="58"/>
                  </a:cubicBezTo>
                  <a:cubicBezTo>
                    <a:pt x="137" y="55"/>
                    <a:pt x="137" y="54"/>
                    <a:pt x="137" y="53"/>
                  </a:cubicBezTo>
                  <a:cubicBezTo>
                    <a:pt x="137" y="52"/>
                    <a:pt x="137" y="50"/>
                    <a:pt x="136" y="49"/>
                  </a:cubicBezTo>
                  <a:cubicBezTo>
                    <a:pt x="135" y="49"/>
                    <a:pt x="135" y="50"/>
                    <a:pt x="134" y="50"/>
                  </a:cubicBezTo>
                  <a:cubicBezTo>
                    <a:pt x="134" y="50"/>
                    <a:pt x="133" y="51"/>
                    <a:pt x="134" y="49"/>
                  </a:cubicBezTo>
                  <a:cubicBezTo>
                    <a:pt x="134" y="48"/>
                    <a:pt x="135" y="45"/>
                    <a:pt x="136" y="39"/>
                  </a:cubicBezTo>
                  <a:cubicBezTo>
                    <a:pt x="136" y="33"/>
                    <a:pt x="136" y="31"/>
                    <a:pt x="135" y="30"/>
                  </a:cubicBezTo>
                  <a:cubicBezTo>
                    <a:pt x="135" y="28"/>
                    <a:pt x="135" y="24"/>
                    <a:pt x="134" y="22"/>
                  </a:cubicBezTo>
                  <a:cubicBezTo>
                    <a:pt x="134" y="21"/>
                    <a:pt x="133" y="20"/>
                    <a:pt x="133" y="19"/>
                  </a:cubicBezTo>
                  <a:cubicBezTo>
                    <a:pt x="133" y="18"/>
                    <a:pt x="132" y="17"/>
                    <a:pt x="132" y="17"/>
                  </a:cubicBezTo>
                  <a:cubicBezTo>
                    <a:pt x="131" y="16"/>
                    <a:pt x="131" y="15"/>
                    <a:pt x="130" y="14"/>
                  </a:cubicBezTo>
                  <a:cubicBezTo>
                    <a:pt x="130" y="13"/>
                    <a:pt x="129" y="13"/>
                    <a:pt x="129" y="12"/>
                  </a:cubicBezTo>
                  <a:cubicBezTo>
                    <a:pt x="129" y="12"/>
                    <a:pt x="128" y="12"/>
                    <a:pt x="128" y="12"/>
                  </a:cubicBezTo>
                  <a:cubicBezTo>
                    <a:pt x="128" y="11"/>
                    <a:pt x="127" y="10"/>
                    <a:pt x="126" y="10"/>
                  </a:cubicBezTo>
                  <a:cubicBezTo>
                    <a:pt x="126" y="9"/>
                    <a:pt x="125" y="8"/>
                    <a:pt x="124" y="8"/>
                  </a:cubicBezTo>
                  <a:cubicBezTo>
                    <a:pt x="124" y="8"/>
                    <a:pt x="123" y="9"/>
                    <a:pt x="122" y="8"/>
                  </a:cubicBezTo>
                  <a:cubicBezTo>
                    <a:pt x="122" y="8"/>
                    <a:pt x="121" y="8"/>
                    <a:pt x="121" y="7"/>
                  </a:cubicBezTo>
                  <a:cubicBezTo>
                    <a:pt x="121" y="7"/>
                    <a:pt x="121" y="5"/>
                    <a:pt x="120" y="4"/>
                  </a:cubicBezTo>
                  <a:cubicBezTo>
                    <a:pt x="119" y="4"/>
                    <a:pt x="119" y="3"/>
                    <a:pt x="118" y="3"/>
                  </a:cubicBezTo>
                  <a:cubicBezTo>
                    <a:pt x="117" y="2"/>
                    <a:pt x="116" y="2"/>
                    <a:pt x="115" y="2"/>
                  </a:cubicBezTo>
                  <a:cubicBezTo>
                    <a:pt x="114" y="2"/>
                    <a:pt x="114" y="2"/>
                    <a:pt x="113" y="1"/>
                  </a:cubicBezTo>
                  <a:cubicBezTo>
                    <a:pt x="112" y="1"/>
                    <a:pt x="111" y="1"/>
                    <a:pt x="111" y="1"/>
                  </a:cubicBezTo>
                  <a:cubicBezTo>
                    <a:pt x="110" y="1"/>
                    <a:pt x="109" y="0"/>
                    <a:pt x="108" y="0"/>
                  </a:cubicBezTo>
                  <a:cubicBezTo>
                    <a:pt x="107" y="0"/>
                    <a:pt x="107" y="0"/>
                    <a:pt x="106" y="0"/>
                  </a:cubicBezTo>
                  <a:cubicBezTo>
                    <a:pt x="105" y="1"/>
                    <a:pt x="104" y="1"/>
                    <a:pt x="103" y="0"/>
                  </a:cubicBezTo>
                  <a:cubicBezTo>
                    <a:pt x="103" y="0"/>
                    <a:pt x="101" y="0"/>
                    <a:pt x="100" y="1"/>
                  </a:cubicBezTo>
                  <a:cubicBezTo>
                    <a:pt x="99" y="1"/>
                    <a:pt x="98" y="2"/>
                    <a:pt x="96" y="2"/>
                  </a:cubicBezTo>
                  <a:cubicBezTo>
                    <a:pt x="95" y="2"/>
                    <a:pt x="94" y="2"/>
                    <a:pt x="93" y="2"/>
                  </a:cubicBezTo>
                  <a:cubicBezTo>
                    <a:pt x="92" y="3"/>
                    <a:pt x="91" y="3"/>
                    <a:pt x="90" y="4"/>
                  </a:cubicBezTo>
                  <a:cubicBezTo>
                    <a:pt x="89" y="4"/>
                    <a:pt x="87" y="6"/>
                    <a:pt x="87" y="6"/>
                  </a:cubicBezTo>
                  <a:cubicBezTo>
                    <a:pt x="87" y="6"/>
                    <a:pt x="86" y="6"/>
                    <a:pt x="85" y="7"/>
                  </a:cubicBezTo>
                  <a:cubicBezTo>
                    <a:pt x="85" y="8"/>
                    <a:pt x="85" y="7"/>
                    <a:pt x="84" y="9"/>
                  </a:cubicBezTo>
                  <a:cubicBezTo>
                    <a:pt x="82" y="10"/>
                    <a:pt x="81" y="10"/>
                    <a:pt x="81" y="10"/>
                  </a:cubicBezTo>
                  <a:cubicBezTo>
                    <a:pt x="81" y="11"/>
                    <a:pt x="81" y="11"/>
                    <a:pt x="80" y="12"/>
                  </a:cubicBezTo>
                  <a:cubicBezTo>
                    <a:pt x="79" y="13"/>
                    <a:pt x="79" y="13"/>
                    <a:pt x="79" y="14"/>
                  </a:cubicBezTo>
                  <a:cubicBezTo>
                    <a:pt x="79" y="15"/>
                    <a:pt x="77" y="16"/>
                    <a:pt x="77" y="17"/>
                  </a:cubicBezTo>
                  <a:cubicBezTo>
                    <a:pt x="76" y="18"/>
                    <a:pt x="76" y="18"/>
                    <a:pt x="75" y="20"/>
                  </a:cubicBezTo>
                  <a:cubicBezTo>
                    <a:pt x="75" y="22"/>
                    <a:pt x="74" y="23"/>
                    <a:pt x="73" y="24"/>
                  </a:cubicBezTo>
                  <a:cubicBezTo>
                    <a:pt x="73" y="24"/>
                    <a:pt x="72" y="27"/>
                    <a:pt x="73" y="28"/>
                  </a:cubicBezTo>
                  <a:cubicBezTo>
                    <a:pt x="73" y="29"/>
                    <a:pt x="73" y="30"/>
                    <a:pt x="72" y="31"/>
                  </a:cubicBezTo>
                  <a:cubicBezTo>
                    <a:pt x="72" y="31"/>
                    <a:pt x="72" y="31"/>
                    <a:pt x="72" y="32"/>
                  </a:cubicBezTo>
                  <a:cubicBezTo>
                    <a:pt x="72" y="34"/>
                    <a:pt x="72" y="37"/>
                    <a:pt x="72" y="38"/>
                  </a:cubicBezTo>
                  <a:cubicBezTo>
                    <a:pt x="72" y="39"/>
                    <a:pt x="72" y="41"/>
                    <a:pt x="72" y="42"/>
                  </a:cubicBezTo>
                  <a:cubicBezTo>
                    <a:pt x="72" y="44"/>
                    <a:pt x="71" y="44"/>
                    <a:pt x="71" y="44"/>
                  </a:cubicBezTo>
                  <a:cubicBezTo>
                    <a:pt x="70" y="43"/>
                    <a:pt x="69" y="43"/>
                    <a:pt x="69" y="45"/>
                  </a:cubicBezTo>
                  <a:cubicBezTo>
                    <a:pt x="68" y="47"/>
                    <a:pt x="69" y="51"/>
                    <a:pt x="68" y="53"/>
                  </a:cubicBezTo>
                  <a:cubicBezTo>
                    <a:pt x="68" y="55"/>
                    <a:pt x="68" y="56"/>
                    <a:pt x="67" y="58"/>
                  </a:cubicBezTo>
                  <a:cubicBezTo>
                    <a:pt x="67" y="59"/>
                    <a:pt x="67" y="61"/>
                    <a:pt x="67" y="62"/>
                  </a:cubicBezTo>
                  <a:cubicBezTo>
                    <a:pt x="67" y="62"/>
                    <a:pt x="67" y="64"/>
                    <a:pt x="66" y="65"/>
                  </a:cubicBezTo>
                  <a:cubicBezTo>
                    <a:pt x="66" y="67"/>
                    <a:pt x="65" y="68"/>
                    <a:pt x="66" y="70"/>
                  </a:cubicBezTo>
                  <a:cubicBezTo>
                    <a:pt x="66" y="71"/>
                    <a:pt x="67" y="71"/>
                    <a:pt x="68" y="71"/>
                  </a:cubicBezTo>
                  <a:cubicBezTo>
                    <a:pt x="69" y="71"/>
                    <a:pt x="69" y="71"/>
                    <a:pt x="69" y="72"/>
                  </a:cubicBezTo>
                  <a:cubicBezTo>
                    <a:pt x="69" y="73"/>
                    <a:pt x="69" y="81"/>
                    <a:pt x="70" y="84"/>
                  </a:cubicBezTo>
                  <a:cubicBezTo>
                    <a:pt x="71" y="88"/>
                    <a:pt x="73" y="93"/>
                    <a:pt x="74" y="94"/>
                  </a:cubicBezTo>
                  <a:cubicBezTo>
                    <a:pt x="74" y="95"/>
                    <a:pt x="75" y="95"/>
                    <a:pt x="74" y="96"/>
                  </a:cubicBezTo>
                  <a:cubicBezTo>
                    <a:pt x="73" y="97"/>
                    <a:pt x="72" y="99"/>
                    <a:pt x="72" y="99"/>
                  </a:cubicBezTo>
                  <a:cubicBezTo>
                    <a:pt x="72" y="99"/>
                    <a:pt x="71" y="101"/>
                    <a:pt x="70" y="102"/>
                  </a:cubicBezTo>
                  <a:cubicBezTo>
                    <a:pt x="70" y="102"/>
                    <a:pt x="69" y="103"/>
                    <a:pt x="68" y="104"/>
                  </a:cubicBezTo>
                  <a:cubicBezTo>
                    <a:pt x="68" y="105"/>
                    <a:pt x="66" y="107"/>
                    <a:pt x="65" y="107"/>
                  </a:cubicBezTo>
                  <a:cubicBezTo>
                    <a:pt x="65" y="108"/>
                    <a:pt x="64" y="109"/>
                    <a:pt x="63" y="109"/>
                  </a:cubicBezTo>
                  <a:cubicBezTo>
                    <a:pt x="62" y="109"/>
                    <a:pt x="58" y="111"/>
                    <a:pt x="57" y="111"/>
                  </a:cubicBezTo>
                  <a:cubicBezTo>
                    <a:pt x="56" y="112"/>
                    <a:pt x="51" y="114"/>
                    <a:pt x="50" y="115"/>
                  </a:cubicBezTo>
                  <a:cubicBezTo>
                    <a:pt x="49" y="115"/>
                    <a:pt x="45" y="116"/>
                    <a:pt x="43" y="118"/>
                  </a:cubicBezTo>
                  <a:cubicBezTo>
                    <a:pt x="41" y="120"/>
                    <a:pt x="40" y="121"/>
                    <a:pt x="37" y="122"/>
                  </a:cubicBezTo>
                  <a:cubicBezTo>
                    <a:pt x="34" y="124"/>
                    <a:pt x="31" y="125"/>
                    <a:pt x="28" y="127"/>
                  </a:cubicBezTo>
                  <a:cubicBezTo>
                    <a:pt x="26" y="129"/>
                    <a:pt x="23" y="130"/>
                    <a:pt x="22" y="131"/>
                  </a:cubicBezTo>
                  <a:cubicBezTo>
                    <a:pt x="22" y="132"/>
                    <a:pt x="20" y="132"/>
                    <a:pt x="19" y="133"/>
                  </a:cubicBezTo>
                  <a:cubicBezTo>
                    <a:pt x="18" y="133"/>
                    <a:pt x="14" y="135"/>
                    <a:pt x="12" y="136"/>
                  </a:cubicBezTo>
                  <a:cubicBezTo>
                    <a:pt x="9" y="137"/>
                    <a:pt x="8" y="138"/>
                    <a:pt x="8" y="139"/>
                  </a:cubicBezTo>
                  <a:cubicBezTo>
                    <a:pt x="7" y="139"/>
                    <a:pt x="7" y="139"/>
                    <a:pt x="6" y="140"/>
                  </a:cubicBezTo>
                  <a:cubicBezTo>
                    <a:pt x="5" y="140"/>
                    <a:pt x="3" y="140"/>
                    <a:pt x="3" y="143"/>
                  </a:cubicBezTo>
                  <a:cubicBezTo>
                    <a:pt x="2" y="146"/>
                    <a:pt x="2" y="148"/>
                    <a:pt x="2" y="149"/>
                  </a:cubicBezTo>
                  <a:cubicBezTo>
                    <a:pt x="2" y="149"/>
                    <a:pt x="2" y="152"/>
                    <a:pt x="2" y="153"/>
                  </a:cubicBezTo>
                  <a:cubicBezTo>
                    <a:pt x="2" y="155"/>
                    <a:pt x="1" y="161"/>
                    <a:pt x="1" y="162"/>
                  </a:cubicBezTo>
                  <a:cubicBezTo>
                    <a:pt x="2" y="164"/>
                    <a:pt x="1" y="167"/>
                    <a:pt x="1" y="167"/>
                  </a:cubicBezTo>
                  <a:cubicBezTo>
                    <a:pt x="1" y="167"/>
                    <a:pt x="1" y="168"/>
                    <a:pt x="0" y="170"/>
                  </a:cubicBezTo>
                  <a:cubicBezTo>
                    <a:pt x="209" y="170"/>
                    <a:pt x="209" y="170"/>
                    <a:pt x="209" y="170"/>
                  </a:cubicBezTo>
                  <a:lnTo>
                    <a:pt x="209" y="12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12" name="Group 11"/>
          <p:cNvGrpSpPr/>
          <p:nvPr/>
        </p:nvGrpSpPr>
        <p:grpSpPr>
          <a:xfrm>
            <a:off x="5158473" y="5527895"/>
            <a:ext cx="675241" cy="677614"/>
            <a:chOff x="5156880" y="5527895"/>
            <a:chExt cx="675241" cy="677614"/>
          </a:xfrm>
        </p:grpSpPr>
        <p:sp>
          <p:nvSpPr>
            <p:cNvPr id="169" name="Freeform 18"/>
            <p:cNvSpPr>
              <a:spLocks/>
            </p:cNvSpPr>
            <p:nvPr/>
          </p:nvSpPr>
          <p:spPr bwMode="auto">
            <a:xfrm>
              <a:off x="5156880" y="5527895"/>
              <a:ext cx="675241" cy="677614"/>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6" y="0"/>
                    <a:pt x="0" y="67"/>
                    <a:pt x="0" y="150"/>
                  </a:cubicBezTo>
                  <a:cubicBezTo>
                    <a:pt x="0" y="150"/>
                    <a:pt x="0" y="150"/>
                    <a:pt x="0" y="150"/>
                  </a:cubicBezTo>
                  <a:cubicBezTo>
                    <a:pt x="0" y="232"/>
                    <a:pt x="66" y="299"/>
                    <a:pt x="149" y="299"/>
                  </a:cubicBezTo>
                  <a:cubicBezTo>
                    <a:pt x="149" y="299"/>
                    <a:pt x="149" y="299"/>
                    <a:pt x="149" y="299"/>
                  </a:cubicBezTo>
                  <a:cubicBezTo>
                    <a:pt x="231"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pic>
          <p:nvPicPr>
            <p:cNvPr id="170" name="Picture 1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96437" y="5628766"/>
              <a:ext cx="431940" cy="40348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grpSp>
      <p:grpSp>
        <p:nvGrpSpPr>
          <p:cNvPr id="5" name="Group 4"/>
          <p:cNvGrpSpPr/>
          <p:nvPr/>
        </p:nvGrpSpPr>
        <p:grpSpPr>
          <a:xfrm>
            <a:off x="2023722" y="3924701"/>
            <a:ext cx="828648" cy="830099"/>
            <a:chOff x="2285785" y="2838511"/>
            <a:chExt cx="1108506" cy="1110448"/>
          </a:xfrm>
        </p:grpSpPr>
        <p:sp>
          <p:nvSpPr>
            <p:cNvPr id="202" name="Freeform 9"/>
            <p:cNvSpPr>
              <a:spLocks/>
            </p:cNvSpPr>
            <p:nvPr/>
          </p:nvSpPr>
          <p:spPr bwMode="auto">
            <a:xfrm>
              <a:off x="2285785" y="2838511"/>
              <a:ext cx="1108506" cy="1110448"/>
            </a:xfrm>
            <a:custGeom>
              <a:avLst/>
              <a:gdLst>
                <a:gd name="T0" fmla="*/ 0 w 298"/>
                <a:gd name="T1" fmla="*/ 150 h 299"/>
                <a:gd name="T2" fmla="*/ 0 w 298"/>
                <a:gd name="T3" fmla="*/ 150 h 299"/>
                <a:gd name="T4" fmla="*/ 149 w 298"/>
                <a:gd name="T5" fmla="*/ 0 h 299"/>
                <a:gd name="T6" fmla="*/ 298 w 298"/>
                <a:gd name="T7" fmla="*/ 150 h 299"/>
                <a:gd name="T8" fmla="*/ 298 w 298"/>
                <a:gd name="T9" fmla="*/ 150 h 299"/>
                <a:gd name="T10" fmla="*/ 149 w 298"/>
                <a:gd name="T11" fmla="*/ 299 h 299"/>
                <a:gd name="T12" fmla="*/ 149 w 298"/>
                <a:gd name="T13" fmla="*/ 299 h 299"/>
                <a:gd name="T14" fmla="*/ 0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0" y="150"/>
                  </a:moveTo>
                  <a:cubicBezTo>
                    <a:pt x="0" y="150"/>
                    <a:pt x="0" y="150"/>
                    <a:pt x="0" y="150"/>
                  </a:cubicBezTo>
                  <a:cubicBezTo>
                    <a:pt x="0" y="67"/>
                    <a:pt x="66" y="0"/>
                    <a:pt x="149" y="0"/>
                  </a:cubicBezTo>
                  <a:cubicBezTo>
                    <a:pt x="231" y="0"/>
                    <a:pt x="298" y="67"/>
                    <a:pt x="298" y="150"/>
                  </a:cubicBezTo>
                  <a:cubicBezTo>
                    <a:pt x="298" y="150"/>
                    <a:pt x="298" y="150"/>
                    <a:pt x="298" y="150"/>
                  </a:cubicBezTo>
                  <a:cubicBezTo>
                    <a:pt x="298" y="232"/>
                    <a:pt x="231" y="299"/>
                    <a:pt x="149" y="299"/>
                  </a:cubicBezTo>
                  <a:cubicBezTo>
                    <a:pt x="149" y="299"/>
                    <a:pt x="149" y="299"/>
                    <a:pt x="149" y="299"/>
                  </a:cubicBezTo>
                  <a:cubicBezTo>
                    <a:pt x="66" y="299"/>
                    <a:pt x="0" y="232"/>
                    <a:pt x="0"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203" name="Freeform 25"/>
            <p:cNvSpPr>
              <a:spLocks/>
            </p:cNvSpPr>
            <p:nvPr/>
          </p:nvSpPr>
          <p:spPr bwMode="auto">
            <a:xfrm>
              <a:off x="2493874" y="3025206"/>
              <a:ext cx="668993" cy="630096"/>
            </a:xfrm>
            <a:custGeom>
              <a:avLst/>
              <a:gdLst>
                <a:gd name="T0" fmla="*/ 178 w 180"/>
                <a:gd name="T1" fmla="*/ 165 h 170"/>
                <a:gd name="T2" fmla="*/ 175 w 180"/>
                <a:gd name="T3" fmla="*/ 145 h 170"/>
                <a:gd name="T4" fmla="*/ 169 w 180"/>
                <a:gd name="T5" fmla="*/ 133 h 170"/>
                <a:gd name="T6" fmla="*/ 160 w 180"/>
                <a:gd name="T7" fmla="*/ 127 h 170"/>
                <a:gd name="T8" fmla="*/ 131 w 180"/>
                <a:gd name="T9" fmla="*/ 115 h 170"/>
                <a:gd name="T10" fmla="*/ 119 w 180"/>
                <a:gd name="T11" fmla="*/ 108 h 170"/>
                <a:gd name="T12" fmla="*/ 114 w 180"/>
                <a:gd name="T13" fmla="*/ 103 h 170"/>
                <a:gd name="T14" fmla="*/ 117 w 180"/>
                <a:gd name="T15" fmla="*/ 95 h 170"/>
                <a:gd name="T16" fmla="*/ 124 w 180"/>
                <a:gd name="T17" fmla="*/ 81 h 170"/>
                <a:gd name="T18" fmla="*/ 127 w 180"/>
                <a:gd name="T19" fmla="*/ 67 h 170"/>
                <a:gd name="T20" fmla="*/ 126 w 180"/>
                <a:gd name="T21" fmla="*/ 53 h 170"/>
                <a:gd name="T22" fmla="*/ 126 w 180"/>
                <a:gd name="T23" fmla="*/ 49 h 170"/>
                <a:gd name="T24" fmla="*/ 124 w 180"/>
                <a:gd name="T25" fmla="*/ 28 h 170"/>
                <a:gd name="T26" fmla="*/ 125 w 180"/>
                <a:gd name="T27" fmla="*/ 21 h 170"/>
                <a:gd name="T28" fmla="*/ 109 w 180"/>
                <a:gd name="T29" fmla="*/ 6 h 170"/>
                <a:gd name="T30" fmla="*/ 83 w 180"/>
                <a:gd name="T31" fmla="*/ 1 h 170"/>
                <a:gd name="T32" fmla="*/ 68 w 180"/>
                <a:gd name="T33" fmla="*/ 9 h 170"/>
                <a:gd name="T34" fmla="*/ 62 w 180"/>
                <a:gd name="T35" fmla="*/ 17 h 170"/>
                <a:gd name="T36" fmla="*/ 59 w 180"/>
                <a:gd name="T37" fmla="*/ 44 h 170"/>
                <a:gd name="T38" fmla="*/ 58 w 180"/>
                <a:gd name="T39" fmla="*/ 57 h 170"/>
                <a:gd name="T40" fmla="*/ 65 w 180"/>
                <a:gd name="T41" fmla="*/ 70 h 170"/>
                <a:gd name="T42" fmla="*/ 65 w 180"/>
                <a:gd name="T43" fmla="*/ 72 h 170"/>
                <a:gd name="T44" fmla="*/ 71 w 180"/>
                <a:gd name="T45" fmla="*/ 77 h 170"/>
                <a:gd name="T46" fmla="*/ 71 w 180"/>
                <a:gd name="T47" fmla="*/ 91 h 170"/>
                <a:gd name="T48" fmla="*/ 69 w 180"/>
                <a:gd name="T49" fmla="*/ 93 h 170"/>
                <a:gd name="T50" fmla="*/ 60 w 180"/>
                <a:gd name="T51" fmla="*/ 96 h 170"/>
                <a:gd name="T52" fmla="*/ 48 w 180"/>
                <a:gd name="T53" fmla="*/ 108 h 170"/>
                <a:gd name="T54" fmla="*/ 30 w 180"/>
                <a:gd name="T55" fmla="*/ 116 h 170"/>
                <a:gd name="T56" fmla="*/ 5 w 180"/>
                <a:gd name="T57" fmla="*/ 132 h 170"/>
                <a:gd name="T58" fmla="*/ 1 w 180"/>
                <a:gd name="T59" fmla="*/ 143 h 170"/>
                <a:gd name="T60" fmla="*/ 5 w 180"/>
                <a:gd name="T61" fmla="*/ 158 h 170"/>
                <a:gd name="T62" fmla="*/ 6 w 180"/>
                <a:gd name="T63" fmla="*/ 170 h 170"/>
                <a:gd name="T64" fmla="*/ 179 w 180"/>
                <a:gd name="T65" fmla="*/ 167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0" h="170">
                  <a:moveTo>
                    <a:pt x="179" y="167"/>
                  </a:moveTo>
                  <a:cubicBezTo>
                    <a:pt x="178" y="167"/>
                    <a:pt x="178" y="166"/>
                    <a:pt x="178" y="165"/>
                  </a:cubicBezTo>
                  <a:cubicBezTo>
                    <a:pt x="178" y="164"/>
                    <a:pt x="178" y="161"/>
                    <a:pt x="178" y="159"/>
                  </a:cubicBezTo>
                  <a:cubicBezTo>
                    <a:pt x="177" y="157"/>
                    <a:pt x="176" y="149"/>
                    <a:pt x="175" y="145"/>
                  </a:cubicBezTo>
                  <a:cubicBezTo>
                    <a:pt x="174" y="141"/>
                    <a:pt x="173" y="136"/>
                    <a:pt x="172" y="135"/>
                  </a:cubicBezTo>
                  <a:cubicBezTo>
                    <a:pt x="171" y="134"/>
                    <a:pt x="170" y="133"/>
                    <a:pt x="169" y="133"/>
                  </a:cubicBezTo>
                  <a:cubicBezTo>
                    <a:pt x="169" y="133"/>
                    <a:pt x="168" y="133"/>
                    <a:pt x="167" y="132"/>
                  </a:cubicBezTo>
                  <a:cubicBezTo>
                    <a:pt x="167" y="131"/>
                    <a:pt x="162" y="129"/>
                    <a:pt x="160" y="127"/>
                  </a:cubicBezTo>
                  <a:cubicBezTo>
                    <a:pt x="157" y="126"/>
                    <a:pt x="146" y="121"/>
                    <a:pt x="144" y="120"/>
                  </a:cubicBezTo>
                  <a:cubicBezTo>
                    <a:pt x="142" y="119"/>
                    <a:pt x="135" y="116"/>
                    <a:pt x="131" y="115"/>
                  </a:cubicBezTo>
                  <a:cubicBezTo>
                    <a:pt x="127" y="113"/>
                    <a:pt x="126" y="112"/>
                    <a:pt x="125" y="112"/>
                  </a:cubicBezTo>
                  <a:cubicBezTo>
                    <a:pt x="125" y="111"/>
                    <a:pt x="121" y="109"/>
                    <a:pt x="119" y="108"/>
                  </a:cubicBezTo>
                  <a:cubicBezTo>
                    <a:pt x="117" y="107"/>
                    <a:pt x="116" y="107"/>
                    <a:pt x="115" y="106"/>
                  </a:cubicBezTo>
                  <a:cubicBezTo>
                    <a:pt x="115" y="105"/>
                    <a:pt x="114" y="103"/>
                    <a:pt x="114" y="103"/>
                  </a:cubicBezTo>
                  <a:cubicBezTo>
                    <a:pt x="114" y="103"/>
                    <a:pt x="116" y="102"/>
                    <a:pt x="116" y="100"/>
                  </a:cubicBezTo>
                  <a:cubicBezTo>
                    <a:pt x="116" y="98"/>
                    <a:pt x="117" y="95"/>
                    <a:pt x="117" y="95"/>
                  </a:cubicBezTo>
                  <a:cubicBezTo>
                    <a:pt x="117" y="94"/>
                    <a:pt x="118" y="93"/>
                    <a:pt x="119" y="91"/>
                  </a:cubicBezTo>
                  <a:cubicBezTo>
                    <a:pt x="120" y="89"/>
                    <a:pt x="123" y="84"/>
                    <a:pt x="124" y="81"/>
                  </a:cubicBezTo>
                  <a:cubicBezTo>
                    <a:pt x="124" y="78"/>
                    <a:pt x="124" y="76"/>
                    <a:pt x="125" y="74"/>
                  </a:cubicBezTo>
                  <a:cubicBezTo>
                    <a:pt x="126" y="73"/>
                    <a:pt x="127" y="70"/>
                    <a:pt x="127" y="67"/>
                  </a:cubicBezTo>
                  <a:cubicBezTo>
                    <a:pt x="126" y="63"/>
                    <a:pt x="126" y="58"/>
                    <a:pt x="126" y="57"/>
                  </a:cubicBezTo>
                  <a:cubicBezTo>
                    <a:pt x="126" y="55"/>
                    <a:pt x="126" y="54"/>
                    <a:pt x="126" y="53"/>
                  </a:cubicBezTo>
                  <a:cubicBezTo>
                    <a:pt x="127" y="53"/>
                    <a:pt x="128" y="51"/>
                    <a:pt x="128" y="51"/>
                  </a:cubicBezTo>
                  <a:cubicBezTo>
                    <a:pt x="127" y="50"/>
                    <a:pt x="126" y="50"/>
                    <a:pt x="126" y="49"/>
                  </a:cubicBezTo>
                  <a:cubicBezTo>
                    <a:pt x="126" y="48"/>
                    <a:pt x="126" y="40"/>
                    <a:pt x="126" y="37"/>
                  </a:cubicBezTo>
                  <a:cubicBezTo>
                    <a:pt x="125" y="33"/>
                    <a:pt x="125" y="31"/>
                    <a:pt x="124" y="28"/>
                  </a:cubicBezTo>
                  <a:cubicBezTo>
                    <a:pt x="123" y="25"/>
                    <a:pt x="122" y="25"/>
                    <a:pt x="124" y="24"/>
                  </a:cubicBezTo>
                  <a:cubicBezTo>
                    <a:pt x="125" y="23"/>
                    <a:pt x="125" y="22"/>
                    <a:pt x="125" y="21"/>
                  </a:cubicBezTo>
                  <a:cubicBezTo>
                    <a:pt x="125" y="21"/>
                    <a:pt x="121" y="16"/>
                    <a:pt x="120" y="14"/>
                  </a:cubicBezTo>
                  <a:cubicBezTo>
                    <a:pt x="119" y="13"/>
                    <a:pt x="111" y="8"/>
                    <a:pt x="109" y="6"/>
                  </a:cubicBezTo>
                  <a:cubicBezTo>
                    <a:pt x="106" y="5"/>
                    <a:pt x="102" y="2"/>
                    <a:pt x="97" y="1"/>
                  </a:cubicBezTo>
                  <a:cubicBezTo>
                    <a:pt x="92" y="0"/>
                    <a:pt x="85" y="0"/>
                    <a:pt x="83" y="1"/>
                  </a:cubicBezTo>
                  <a:cubicBezTo>
                    <a:pt x="81" y="1"/>
                    <a:pt x="75" y="2"/>
                    <a:pt x="74" y="4"/>
                  </a:cubicBezTo>
                  <a:cubicBezTo>
                    <a:pt x="72" y="6"/>
                    <a:pt x="69" y="8"/>
                    <a:pt x="68" y="9"/>
                  </a:cubicBezTo>
                  <a:cubicBezTo>
                    <a:pt x="68" y="10"/>
                    <a:pt x="68" y="10"/>
                    <a:pt x="67" y="11"/>
                  </a:cubicBezTo>
                  <a:cubicBezTo>
                    <a:pt x="65" y="12"/>
                    <a:pt x="64" y="13"/>
                    <a:pt x="62" y="17"/>
                  </a:cubicBezTo>
                  <a:cubicBezTo>
                    <a:pt x="60" y="20"/>
                    <a:pt x="58" y="27"/>
                    <a:pt x="58" y="32"/>
                  </a:cubicBezTo>
                  <a:cubicBezTo>
                    <a:pt x="58" y="38"/>
                    <a:pt x="59" y="42"/>
                    <a:pt x="59" y="44"/>
                  </a:cubicBezTo>
                  <a:cubicBezTo>
                    <a:pt x="59" y="46"/>
                    <a:pt x="60" y="45"/>
                    <a:pt x="59" y="47"/>
                  </a:cubicBezTo>
                  <a:cubicBezTo>
                    <a:pt x="59" y="49"/>
                    <a:pt x="58" y="53"/>
                    <a:pt x="58" y="57"/>
                  </a:cubicBezTo>
                  <a:cubicBezTo>
                    <a:pt x="59" y="61"/>
                    <a:pt x="61" y="65"/>
                    <a:pt x="62" y="67"/>
                  </a:cubicBezTo>
                  <a:cubicBezTo>
                    <a:pt x="64" y="69"/>
                    <a:pt x="64" y="70"/>
                    <a:pt x="65" y="70"/>
                  </a:cubicBezTo>
                  <a:cubicBezTo>
                    <a:pt x="65" y="70"/>
                    <a:pt x="65" y="71"/>
                    <a:pt x="65" y="71"/>
                  </a:cubicBezTo>
                  <a:cubicBezTo>
                    <a:pt x="65" y="71"/>
                    <a:pt x="65" y="71"/>
                    <a:pt x="65" y="72"/>
                  </a:cubicBezTo>
                  <a:cubicBezTo>
                    <a:pt x="65" y="72"/>
                    <a:pt x="66" y="73"/>
                    <a:pt x="67" y="74"/>
                  </a:cubicBezTo>
                  <a:cubicBezTo>
                    <a:pt x="68" y="74"/>
                    <a:pt x="71" y="77"/>
                    <a:pt x="71" y="77"/>
                  </a:cubicBezTo>
                  <a:cubicBezTo>
                    <a:pt x="71" y="77"/>
                    <a:pt x="71" y="81"/>
                    <a:pt x="71" y="84"/>
                  </a:cubicBezTo>
                  <a:cubicBezTo>
                    <a:pt x="72" y="87"/>
                    <a:pt x="71" y="89"/>
                    <a:pt x="71" y="91"/>
                  </a:cubicBezTo>
                  <a:cubicBezTo>
                    <a:pt x="70" y="93"/>
                    <a:pt x="70" y="94"/>
                    <a:pt x="70" y="94"/>
                  </a:cubicBezTo>
                  <a:cubicBezTo>
                    <a:pt x="69" y="93"/>
                    <a:pt x="69" y="93"/>
                    <a:pt x="69" y="93"/>
                  </a:cubicBezTo>
                  <a:cubicBezTo>
                    <a:pt x="69" y="93"/>
                    <a:pt x="66" y="93"/>
                    <a:pt x="63" y="94"/>
                  </a:cubicBezTo>
                  <a:cubicBezTo>
                    <a:pt x="61" y="94"/>
                    <a:pt x="61" y="95"/>
                    <a:pt x="60" y="96"/>
                  </a:cubicBezTo>
                  <a:cubicBezTo>
                    <a:pt x="59" y="98"/>
                    <a:pt x="57" y="100"/>
                    <a:pt x="54" y="102"/>
                  </a:cubicBezTo>
                  <a:cubicBezTo>
                    <a:pt x="51" y="105"/>
                    <a:pt x="49" y="107"/>
                    <a:pt x="48" y="108"/>
                  </a:cubicBezTo>
                  <a:cubicBezTo>
                    <a:pt x="48" y="108"/>
                    <a:pt x="47" y="109"/>
                    <a:pt x="47" y="109"/>
                  </a:cubicBezTo>
                  <a:cubicBezTo>
                    <a:pt x="47" y="109"/>
                    <a:pt x="33" y="115"/>
                    <a:pt x="30" y="116"/>
                  </a:cubicBezTo>
                  <a:cubicBezTo>
                    <a:pt x="28" y="117"/>
                    <a:pt x="22" y="119"/>
                    <a:pt x="17" y="123"/>
                  </a:cubicBezTo>
                  <a:cubicBezTo>
                    <a:pt x="12" y="126"/>
                    <a:pt x="6" y="130"/>
                    <a:pt x="5" y="132"/>
                  </a:cubicBezTo>
                  <a:cubicBezTo>
                    <a:pt x="3" y="134"/>
                    <a:pt x="2" y="135"/>
                    <a:pt x="1" y="136"/>
                  </a:cubicBezTo>
                  <a:cubicBezTo>
                    <a:pt x="0" y="138"/>
                    <a:pt x="1" y="141"/>
                    <a:pt x="1" y="143"/>
                  </a:cubicBezTo>
                  <a:cubicBezTo>
                    <a:pt x="0" y="145"/>
                    <a:pt x="0" y="148"/>
                    <a:pt x="1" y="152"/>
                  </a:cubicBezTo>
                  <a:cubicBezTo>
                    <a:pt x="2" y="155"/>
                    <a:pt x="5" y="158"/>
                    <a:pt x="5" y="158"/>
                  </a:cubicBezTo>
                  <a:cubicBezTo>
                    <a:pt x="5" y="158"/>
                    <a:pt x="5" y="162"/>
                    <a:pt x="5" y="167"/>
                  </a:cubicBezTo>
                  <a:cubicBezTo>
                    <a:pt x="5" y="168"/>
                    <a:pt x="5" y="169"/>
                    <a:pt x="6" y="170"/>
                  </a:cubicBezTo>
                  <a:cubicBezTo>
                    <a:pt x="180" y="170"/>
                    <a:pt x="180" y="170"/>
                    <a:pt x="180" y="170"/>
                  </a:cubicBezTo>
                  <a:cubicBezTo>
                    <a:pt x="179" y="169"/>
                    <a:pt x="179" y="168"/>
                    <a:pt x="179" y="16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15" name="Group 14"/>
          <p:cNvGrpSpPr/>
          <p:nvPr/>
        </p:nvGrpSpPr>
        <p:grpSpPr>
          <a:xfrm>
            <a:off x="8813135" y="5527895"/>
            <a:ext cx="675241" cy="677614"/>
            <a:chOff x="8811542" y="5527895"/>
            <a:chExt cx="675241" cy="677614"/>
          </a:xfrm>
        </p:grpSpPr>
        <p:sp>
          <p:nvSpPr>
            <p:cNvPr id="38" name="Freeform 12"/>
            <p:cNvSpPr>
              <a:spLocks/>
            </p:cNvSpPr>
            <p:nvPr/>
          </p:nvSpPr>
          <p:spPr bwMode="auto">
            <a:xfrm>
              <a:off x="8811542" y="5527895"/>
              <a:ext cx="675241" cy="677614"/>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2"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2"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39" name="Freeform 22"/>
            <p:cNvSpPr>
              <a:spLocks/>
            </p:cNvSpPr>
            <p:nvPr/>
          </p:nvSpPr>
          <p:spPr bwMode="auto">
            <a:xfrm>
              <a:off x="8949201" y="5643006"/>
              <a:ext cx="398735" cy="378562"/>
            </a:xfrm>
            <a:custGeom>
              <a:avLst/>
              <a:gdLst>
                <a:gd name="T0" fmla="*/ 174 w 176"/>
                <a:gd name="T1" fmla="*/ 156 h 167"/>
                <a:gd name="T2" fmla="*/ 170 w 176"/>
                <a:gd name="T3" fmla="*/ 133 h 167"/>
                <a:gd name="T4" fmla="*/ 159 w 176"/>
                <a:gd name="T5" fmla="*/ 126 h 167"/>
                <a:gd name="T6" fmla="*/ 129 w 176"/>
                <a:gd name="T7" fmla="*/ 110 h 167"/>
                <a:gd name="T8" fmla="*/ 120 w 176"/>
                <a:gd name="T9" fmla="*/ 102 h 167"/>
                <a:gd name="T10" fmla="*/ 116 w 176"/>
                <a:gd name="T11" fmla="*/ 94 h 167"/>
                <a:gd name="T12" fmla="*/ 126 w 176"/>
                <a:gd name="T13" fmla="*/ 71 h 167"/>
                <a:gd name="T14" fmla="*/ 128 w 176"/>
                <a:gd name="T15" fmla="*/ 66 h 167"/>
                <a:gd name="T16" fmla="*/ 131 w 176"/>
                <a:gd name="T17" fmla="*/ 54 h 167"/>
                <a:gd name="T18" fmla="*/ 131 w 176"/>
                <a:gd name="T19" fmla="*/ 48 h 167"/>
                <a:gd name="T20" fmla="*/ 132 w 176"/>
                <a:gd name="T21" fmla="*/ 23 h 167"/>
                <a:gd name="T22" fmla="*/ 127 w 176"/>
                <a:gd name="T23" fmla="*/ 14 h 167"/>
                <a:gd name="T24" fmla="*/ 120 w 176"/>
                <a:gd name="T25" fmla="*/ 8 h 167"/>
                <a:gd name="T26" fmla="*/ 108 w 176"/>
                <a:gd name="T27" fmla="*/ 2 h 167"/>
                <a:gd name="T28" fmla="*/ 94 w 176"/>
                <a:gd name="T29" fmla="*/ 1 h 167"/>
                <a:gd name="T30" fmla="*/ 83 w 176"/>
                <a:gd name="T31" fmla="*/ 7 h 167"/>
                <a:gd name="T32" fmla="*/ 76 w 176"/>
                <a:gd name="T33" fmla="*/ 14 h 167"/>
                <a:gd name="T34" fmla="*/ 72 w 176"/>
                <a:gd name="T35" fmla="*/ 32 h 167"/>
                <a:gd name="T36" fmla="*/ 70 w 176"/>
                <a:gd name="T37" fmla="*/ 42 h 167"/>
                <a:gd name="T38" fmla="*/ 71 w 176"/>
                <a:gd name="T39" fmla="*/ 43 h 167"/>
                <a:gd name="T40" fmla="*/ 66 w 176"/>
                <a:gd name="T41" fmla="*/ 47 h 167"/>
                <a:gd name="T42" fmla="*/ 71 w 176"/>
                <a:gd name="T43" fmla="*/ 67 h 167"/>
                <a:gd name="T44" fmla="*/ 75 w 176"/>
                <a:gd name="T45" fmla="*/ 78 h 167"/>
                <a:gd name="T46" fmla="*/ 76 w 176"/>
                <a:gd name="T47" fmla="*/ 89 h 167"/>
                <a:gd name="T48" fmla="*/ 68 w 176"/>
                <a:gd name="T49" fmla="*/ 92 h 167"/>
                <a:gd name="T50" fmla="*/ 55 w 176"/>
                <a:gd name="T51" fmla="*/ 104 h 167"/>
                <a:gd name="T52" fmla="*/ 41 w 176"/>
                <a:gd name="T53" fmla="*/ 110 h 167"/>
                <a:gd name="T54" fmla="*/ 13 w 176"/>
                <a:gd name="T55" fmla="*/ 124 h 167"/>
                <a:gd name="T56" fmla="*/ 8 w 176"/>
                <a:gd name="T57" fmla="*/ 128 h 167"/>
                <a:gd name="T58" fmla="*/ 5 w 176"/>
                <a:gd name="T59" fmla="*/ 138 h 167"/>
                <a:gd name="T60" fmla="*/ 2 w 176"/>
                <a:gd name="T61" fmla="*/ 157 h 167"/>
                <a:gd name="T62" fmla="*/ 176 w 176"/>
                <a:gd name="T63" fmla="*/ 16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6" h="167">
                  <a:moveTo>
                    <a:pt x="174" y="158"/>
                  </a:moveTo>
                  <a:cubicBezTo>
                    <a:pt x="174" y="157"/>
                    <a:pt x="173" y="157"/>
                    <a:pt x="174" y="156"/>
                  </a:cubicBezTo>
                  <a:cubicBezTo>
                    <a:pt x="174" y="154"/>
                    <a:pt x="173" y="143"/>
                    <a:pt x="173" y="139"/>
                  </a:cubicBezTo>
                  <a:cubicBezTo>
                    <a:pt x="172" y="135"/>
                    <a:pt x="171" y="133"/>
                    <a:pt x="170" y="133"/>
                  </a:cubicBezTo>
                  <a:cubicBezTo>
                    <a:pt x="168" y="132"/>
                    <a:pt x="168" y="132"/>
                    <a:pt x="167" y="131"/>
                  </a:cubicBezTo>
                  <a:cubicBezTo>
                    <a:pt x="166" y="130"/>
                    <a:pt x="163" y="128"/>
                    <a:pt x="159" y="126"/>
                  </a:cubicBezTo>
                  <a:cubicBezTo>
                    <a:pt x="156" y="124"/>
                    <a:pt x="146" y="118"/>
                    <a:pt x="141" y="116"/>
                  </a:cubicBezTo>
                  <a:cubicBezTo>
                    <a:pt x="137" y="113"/>
                    <a:pt x="129" y="110"/>
                    <a:pt x="129" y="110"/>
                  </a:cubicBezTo>
                  <a:cubicBezTo>
                    <a:pt x="129" y="110"/>
                    <a:pt x="128" y="108"/>
                    <a:pt x="125" y="107"/>
                  </a:cubicBezTo>
                  <a:cubicBezTo>
                    <a:pt x="123" y="105"/>
                    <a:pt x="121" y="104"/>
                    <a:pt x="120" y="102"/>
                  </a:cubicBezTo>
                  <a:cubicBezTo>
                    <a:pt x="118" y="99"/>
                    <a:pt x="117" y="97"/>
                    <a:pt x="117" y="97"/>
                  </a:cubicBezTo>
                  <a:cubicBezTo>
                    <a:pt x="116" y="96"/>
                    <a:pt x="115" y="95"/>
                    <a:pt x="116" y="94"/>
                  </a:cubicBezTo>
                  <a:cubicBezTo>
                    <a:pt x="117" y="93"/>
                    <a:pt x="121" y="88"/>
                    <a:pt x="123" y="84"/>
                  </a:cubicBezTo>
                  <a:cubicBezTo>
                    <a:pt x="124" y="79"/>
                    <a:pt x="126" y="71"/>
                    <a:pt x="126" y="71"/>
                  </a:cubicBezTo>
                  <a:cubicBezTo>
                    <a:pt x="126" y="71"/>
                    <a:pt x="127" y="70"/>
                    <a:pt x="128" y="69"/>
                  </a:cubicBezTo>
                  <a:cubicBezTo>
                    <a:pt x="128" y="67"/>
                    <a:pt x="128" y="67"/>
                    <a:pt x="128" y="66"/>
                  </a:cubicBezTo>
                  <a:cubicBezTo>
                    <a:pt x="128" y="65"/>
                    <a:pt x="129" y="62"/>
                    <a:pt x="129" y="62"/>
                  </a:cubicBezTo>
                  <a:cubicBezTo>
                    <a:pt x="129" y="61"/>
                    <a:pt x="130" y="58"/>
                    <a:pt x="131" y="54"/>
                  </a:cubicBezTo>
                  <a:cubicBezTo>
                    <a:pt x="132" y="51"/>
                    <a:pt x="132" y="49"/>
                    <a:pt x="132" y="49"/>
                  </a:cubicBezTo>
                  <a:cubicBezTo>
                    <a:pt x="132" y="48"/>
                    <a:pt x="131" y="49"/>
                    <a:pt x="131" y="48"/>
                  </a:cubicBezTo>
                  <a:cubicBezTo>
                    <a:pt x="131" y="46"/>
                    <a:pt x="133" y="40"/>
                    <a:pt x="133" y="37"/>
                  </a:cubicBezTo>
                  <a:cubicBezTo>
                    <a:pt x="133" y="34"/>
                    <a:pt x="133" y="24"/>
                    <a:pt x="132" y="23"/>
                  </a:cubicBezTo>
                  <a:cubicBezTo>
                    <a:pt x="132" y="22"/>
                    <a:pt x="130" y="18"/>
                    <a:pt x="129" y="17"/>
                  </a:cubicBezTo>
                  <a:cubicBezTo>
                    <a:pt x="128" y="16"/>
                    <a:pt x="128" y="15"/>
                    <a:pt x="127" y="14"/>
                  </a:cubicBezTo>
                  <a:cubicBezTo>
                    <a:pt x="126" y="13"/>
                    <a:pt x="123" y="12"/>
                    <a:pt x="122" y="10"/>
                  </a:cubicBezTo>
                  <a:cubicBezTo>
                    <a:pt x="122" y="9"/>
                    <a:pt x="121" y="9"/>
                    <a:pt x="120" y="8"/>
                  </a:cubicBezTo>
                  <a:cubicBezTo>
                    <a:pt x="119" y="7"/>
                    <a:pt x="119" y="7"/>
                    <a:pt x="118" y="7"/>
                  </a:cubicBezTo>
                  <a:cubicBezTo>
                    <a:pt x="117" y="6"/>
                    <a:pt x="113" y="3"/>
                    <a:pt x="108" y="2"/>
                  </a:cubicBezTo>
                  <a:cubicBezTo>
                    <a:pt x="104" y="1"/>
                    <a:pt x="102" y="1"/>
                    <a:pt x="101" y="0"/>
                  </a:cubicBezTo>
                  <a:cubicBezTo>
                    <a:pt x="99" y="0"/>
                    <a:pt x="96" y="1"/>
                    <a:pt x="94" y="1"/>
                  </a:cubicBezTo>
                  <a:cubicBezTo>
                    <a:pt x="91" y="2"/>
                    <a:pt x="87" y="3"/>
                    <a:pt x="85" y="5"/>
                  </a:cubicBezTo>
                  <a:cubicBezTo>
                    <a:pt x="84" y="6"/>
                    <a:pt x="84" y="7"/>
                    <a:pt x="83" y="7"/>
                  </a:cubicBezTo>
                  <a:cubicBezTo>
                    <a:pt x="81" y="8"/>
                    <a:pt x="80" y="9"/>
                    <a:pt x="79" y="10"/>
                  </a:cubicBezTo>
                  <a:cubicBezTo>
                    <a:pt x="79" y="11"/>
                    <a:pt x="77" y="12"/>
                    <a:pt x="76" y="14"/>
                  </a:cubicBezTo>
                  <a:cubicBezTo>
                    <a:pt x="75" y="16"/>
                    <a:pt x="72" y="22"/>
                    <a:pt x="72" y="25"/>
                  </a:cubicBezTo>
                  <a:cubicBezTo>
                    <a:pt x="72" y="28"/>
                    <a:pt x="72" y="31"/>
                    <a:pt x="72" y="32"/>
                  </a:cubicBezTo>
                  <a:cubicBezTo>
                    <a:pt x="72" y="34"/>
                    <a:pt x="71" y="35"/>
                    <a:pt x="71" y="38"/>
                  </a:cubicBezTo>
                  <a:cubicBezTo>
                    <a:pt x="70" y="41"/>
                    <a:pt x="70" y="41"/>
                    <a:pt x="70" y="42"/>
                  </a:cubicBezTo>
                  <a:cubicBezTo>
                    <a:pt x="71" y="42"/>
                    <a:pt x="72" y="43"/>
                    <a:pt x="72" y="43"/>
                  </a:cubicBezTo>
                  <a:cubicBezTo>
                    <a:pt x="71" y="43"/>
                    <a:pt x="72" y="44"/>
                    <a:pt x="71" y="43"/>
                  </a:cubicBezTo>
                  <a:cubicBezTo>
                    <a:pt x="70" y="43"/>
                    <a:pt x="69" y="41"/>
                    <a:pt x="68" y="41"/>
                  </a:cubicBezTo>
                  <a:cubicBezTo>
                    <a:pt x="66" y="42"/>
                    <a:pt x="66" y="44"/>
                    <a:pt x="66" y="47"/>
                  </a:cubicBezTo>
                  <a:cubicBezTo>
                    <a:pt x="65" y="49"/>
                    <a:pt x="65" y="58"/>
                    <a:pt x="67" y="62"/>
                  </a:cubicBezTo>
                  <a:cubicBezTo>
                    <a:pt x="68" y="66"/>
                    <a:pt x="70" y="67"/>
                    <a:pt x="71" y="67"/>
                  </a:cubicBezTo>
                  <a:cubicBezTo>
                    <a:pt x="72" y="67"/>
                    <a:pt x="73" y="66"/>
                    <a:pt x="73" y="67"/>
                  </a:cubicBezTo>
                  <a:cubicBezTo>
                    <a:pt x="73" y="68"/>
                    <a:pt x="73" y="74"/>
                    <a:pt x="75" y="78"/>
                  </a:cubicBezTo>
                  <a:cubicBezTo>
                    <a:pt x="76" y="82"/>
                    <a:pt x="77" y="85"/>
                    <a:pt x="77" y="87"/>
                  </a:cubicBezTo>
                  <a:cubicBezTo>
                    <a:pt x="77" y="88"/>
                    <a:pt x="77" y="89"/>
                    <a:pt x="76" y="89"/>
                  </a:cubicBezTo>
                  <a:cubicBezTo>
                    <a:pt x="75" y="89"/>
                    <a:pt x="75" y="89"/>
                    <a:pt x="75" y="89"/>
                  </a:cubicBezTo>
                  <a:cubicBezTo>
                    <a:pt x="75" y="89"/>
                    <a:pt x="70" y="90"/>
                    <a:pt x="68" y="92"/>
                  </a:cubicBezTo>
                  <a:cubicBezTo>
                    <a:pt x="66" y="94"/>
                    <a:pt x="64" y="96"/>
                    <a:pt x="62" y="98"/>
                  </a:cubicBezTo>
                  <a:cubicBezTo>
                    <a:pt x="60" y="100"/>
                    <a:pt x="57" y="102"/>
                    <a:pt x="55" y="104"/>
                  </a:cubicBezTo>
                  <a:cubicBezTo>
                    <a:pt x="54" y="105"/>
                    <a:pt x="53" y="105"/>
                    <a:pt x="53" y="105"/>
                  </a:cubicBezTo>
                  <a:cubicBezTo>
                    <a:pt x="53" y="105"/>
                    <a:pt x="46" y="109"/>
                    <a:pt x="41" y="110"/>
                  </a:cubicBezTo>
                  <a:cubicBezTo>
                    <a:pt x="37" y="112"/>
                    <a:pt x="29" y="115"/>
                    <a:pt x="25" y="117"/>
                  </a:cubicBezTo>
                  <a:cubicBezTo>
                    <a:pt x="22" y="119"/>
                    <a:pt x="15" y="123"/>
                    <a:pt x="13" y="124"/>
                  </a:cubicBezTo>
                  <a:cubicBezTo>
                    <a:pt x="12" y="125"/>
                    <a:pt x="11" y="126"/>
                    <a:pt x="11" y="126"/>
                  </a:cubicBezTo>
                  <a:cubicBezTo>
                    <a:pt x="11" y="126"/>
                    <a:pt x="9" y="126"/>
                    <a:pt x="8" y="128"/>
                  </a:cubicBezTo>
                  <a:cubicBezTo>
                    <a:pt x="6" y="130"/>
                    <a:pt x="6" y="132"/>
                    <a:pt x="6" y="133"/>
                  </a:cubicBezTo>
                  <a:cubicBezTo>
                    <a:pt x="6" y="135"/>
                    <a:pt x="5" y="136"/>
                    <a:pt x="5" y="138"/>
                  </a:cubicBezTo>
                  <a:cubicBezTo>
                    <a:pt x="4" y="139"/>
                    <a:pt x="2" y="143"/>
                    <a:pt x="2" y="147"/>
                  </a:cubicBezTo>
                  <a:cubicBezTo>
                    <a:pt x="1" y="152"/>
                    <a:pt x="2" y="157"/>
                    <a:pt x="2" y="157"/>
                  </a:cubicBezTo>
                  <a:cubicBezTo>
                    <a:pt x="2" y="157"/>
                    <a:pt x="1" y="161"/>
                    <a:pt x="0" y="167"/>
                  </a:cubicBezTo>
                  <a:cubicBezTo>
                    <a:pt x="176" y="167"/>
                    <a:pt x="176" y="167"/>
                    <a:pt x="176" y="167"/>
                  </a:cubicBezTo>
                  <a:cubicBezTo>
                    <a:pt x="175" y="163"/>
                    <a:pt x="175" y="159"/>
                    <a:pt x="174" y="158"/>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10" name="Group 9"/>
          <p:cNvGrpSpPr/>
          <p:nvPr/>
        </p:nvGrpSpPr>
        <p:grpSpPr>
          <a:xfrm>
            <a:off x="4454249" y="3924701"/>
            <a:ext cx="827193" cy="830099"/>
            <a:chOff x="4452656" y="3924692"/>
            <a:chExt cx="827193" cy="830099"/>
          </a:xfrm>
        </p:grpSpPr>
        <p:sp>
          <p:nvSpPr>
            <p:cNvPr id="167" name="Freeform 19"/>
            <p:cNvSpPr>
              <a:spLocks/>
            </p:cNvSpPr>
            <p:nvPr/>
          </p:nvSpPr>
          <p:spPr bwMode="auto">
            <a:xfrm>
              <a:off x="4452656" y="3924692"/>
              <a:ext cx="827193" cy="830099"/>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1"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pic>
          <p:nvPicPr>
            <p:cNvPr id="168" name="Picture 1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30912" y="4024330"/>
              <a:ext cx="472090" cy="5079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grpSp>
      <p:grpSp>
        <p:nvGrpSpPr>
          <p:cNvPr id="16" name="Group 15"/>
          <p:cNvGrpSpPr/>
          <p:nvPr/>
        </p:nvGrpSpPr>
        <p:grpSpPr>
          <a:xfrm>
            <a:off x="10039958" y="5527895"/>
            <a:ext cx="676427" cy="677614"/>
            <a:chOff x="10038365" y="5527895"/>
            <a:chExt cx="676427" cy="677614"/>
          </a:xfrm>
        </p:grpSpPr>
        <p:sp>
          <p:nvSpPr>
            <p:cNvPr id="42" name="Freeform 14"/>
            <p:cNvSpPr>
              <a:spLocks/>
            </p:cNvSpPr>
            <p:nvPr/>
          </p:nvSpPr>
          <p:spPr bwMode="auto">
            <a:xfrm>
              <a:off x="10038365" y="5527895"/>
              <a:ext cx="676427" cy="677614"/>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2"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2"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pic>
          <p:nvPicPr>
            <p:cNvPr id="43" name="Picture 1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206879" y="5648303"/>
              <a:ext cx="352453" cy="37919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grpSp>
      <p:grpSp>
        <p:nvGrpSpPr>
          <p:cNvPr id="14" name="Group 13"/>
          <p:cNvGrpSpPr/>
          <p:nvPr/>
        </p:nvGrpSpPr>
        <p:grpSpPr>
          <a:xfrm>
            <a:off x="7612120" y="5527895"/>
            <a:ext cx="676427" cy="677614"/>
            <a:chOff x="7610527" y="5527895"/>
            <a:chExt cx="676427" cy="677614"/>
          </a:xfrm>
        </p:grpSpPr>
        <p:sp>
          <p:nvSpPr>
            <p:cNvPr id="171" name="Freeform 14"/>
            <p:cNvSpPr>
              <a:spLocks/>
            </p:cNvSpPr>
            <p:nvPr/>
          </p:nvSpPr>
          <p:spPr bwMode="auto">
            <a:xfrm>
              <a:off x="7610527" y="5527895"/>
              <a:ext cx="676427" cy="677614"/>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2"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2"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201" name="Freeform 26"/>
            <p:cNvSpPr>
              <a:spLocks/>
            </p:cNvSpPr>
            <p:nvPr/>
          </p:nvSpPr>
          <p:spPr bwMode="auto">
            <a:xfrm>
              <a:off x="7751937" y="5648303"/>
              <a:ext cx="409223" cy="385430"/>
            </a:xfrm>
            <a:custGeom>
              <a:avLst/>
              <a:gdLst>
                <a:gd name="T0" fmla="*/ 2 w 180"/>
                <a:gd name="T1" fmla="*/ 165 h 170"/>
                <a:gd name="T2" fmla="*/ 5 w 180"/>
                <a:gd name="T3" fmla="*/ 145 h 170"/>
                <a:gd name="T4" fmla="*/ 10 w 180"/>
                <a:gd name="T5" fmla="*/ 133 h 170"/>
                <a:gd name="T6" fmla="*/ 20 w 180"/>
                <a:gd name="T7" fmla="*/ 127 h 170"/>
                <a:gd name="T8" fmla="*/ 49 w 180"/>
                <a:gd name="T9" fmla="*/ 115 h 170"/>
                <a:gd name="T10" fmla="*/ 61 w 180"/>
                <a:gd name="T11" fmla="*/ 108 h 170"/>
                <a:gd name="T12" fmla="*/ 66 w 180"/>
                <a:gd name="T13" fmla="*/ 103 h 170"/>
                <a:gd name="T14" fmla="*/ 63 w 180"/>
                <a:gd name="T15" fmla="*/ 95 h 170"/>
                <a:gd name="T16" fmla="*/ 56 w 180"/>
                <a:gd name="T17" fmla="*/ 81 h 170"/>
                <a:gd name="T18" fmla="*/ 53 w 180"/>
                <a:gd name="T19" fmla="*/ 67 h 170"/>
                <a:gd name="T20" fmla="*/ 54 w 180"/>
                <a:gd name="T21" fmla="*/ 53 h 170"/>
                <a:gd name="T22" fmla="*/ 54 w 180"/>
                <a:gd name="T23" fmla="*/ 49 h 170"/>
                <a:gd name="T24" fmla="*/ 56 w 180"/>
                <a:gd name="T25" fmla="*/ 28 h 170"/>
                <a:gd name="T26" fmla="*/ 55 w 180"/>
                <a:gd name="T27" fmla="*/ 21 h 170"/>
                <a:gd name="T28" fmla="*/ 71 w 180"/>
                <a:gd name="T29" fmla="*/ 6 h 170"/>
                <a:gd name="T30" fmla="*/ 97 w 180"/>
                <a:gd name="T31" fmla="*/ 1 h 170"/>
                <a:gd name="T32" fmla="*/ 111 w 180"/>
                <a:gd name="T33" fmla="*/ 9 h 170"/>
                <a:gd name="T34" fmla="*/ 118 w 180"/>
                <a:gd name="T35" fmla="*/ 17 h 170"/>
                <a:gd name="T36" fmla="*/ 121 w 180"/>
                <a:gd name="T37" fmla="*/ 44 h 170"/>
                <a:gd name="T38" fmla="*/ 122 w 180"/>
                <a:gd name="T39" fmla="*/ 57 h 170"/>
                <a:gd name="T40" fmla="*/ 115 w 180"/>
                <a:gd name="T41" fmla="*/ 70 h 170"/>
                <a:gd name="T42" fmla="*/ 115 w 180"/>
                <a:gd name="T43" fmla="*/ 72 h 170"/>
                <a:gd name="T44" fmla="*/ 109 w 180"/>
                <a:gd name="T45" fmla="*/ 77 h 170"/>
                <a:gd name="T46" fmla="*/ 109 w 180"/>
                <a:gd name="T47" fmla="*/ 91 h 170"/>
                <a:gd name="T48" fmla="*/ 111 w 180"/>
                <a:gd name="T49" fmla="*/ 93 h 170"/>
                <a:gd name="T50" fmla="*/ 120 w 180"/>
                <a:gd name="T51" fmla="*/ 96 h 170"/>
                <a:gd name="T52" fmla="*/ 131 w 180"/>
                <a:gd name="T53" fmla="*/ 108 h 170"/>
                <a:gd name="T54" fmla="*/ 150 w 180"/>
                <a:gd name="T55" fmla="*/ 116 h 170"/>
                <a:gd name="T56" fmla="*/ 175 w 180"/>
                <a:gd name="T57" fmla="*/ 132 h 170"/>
                <a:gd name="T58" fmla="*/ 179 w 180"/>
                <a:gd name="T59" fmla="*/ 143 h 170"/>
                <a:gd name="T60" fmla="*/ 175 w 180"/>
                <a:gd name="T61" fmla="*/ 158 h 170"/>
                <a:gd name="T62" fmla="*/ 174 w 180"/>
                <a:gd name="T63" fmla="*/ 170 h 170"/>
                <a:gd name="T64" fmla="*/ 1 w 180"/>
                <a:gd name="T65" fmla="*/ 167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0" h="170">
                  <a:moveTo>
                    <a:pt x="1" y="167"/>
                  </a:moveTo>
                  <a:cubicBezTo>
                    <a:pt x="2" y="167"/>
                    <a:pt x="2" y="166"/>
                    <a:pt x="2" y="165"/>
                  </a:cubicBezTo>
                  <a:cubicBezTo>
                    <a:pt x="2" y="164"/>
                    <a:pt x="2" y="161"/>
                    <a:pt x="2" y="159"/>
                  </a:cubicBezTo>
                  <a:cubicBezTo>
                    <a:pt x="3" y="157"/>
                    <a:pt x="4" y="149"/>
                    <a:pt x="5" y="145"/>
                  </a:cubicBezTo>
                  <a:cubicBezTo>
                    <a:pt x="5" y="141"/>
                    <a:pt x="7" y="136"/>
                    <a:pt x="8" y="135"/>
                  </a:cubicBezTo>
                  <a:cubicBezTo>
                    <a:pt x="9" y="134"/>
                    <a:pt x="10" y="133"/>
                    <a:pt x="10" y="133"/>
                  </a:cubicBezTo>
                  <a:cubicBezTo>
                    <a:pt x="11" y="133"/>
                    <a:pt x="12" y="133"/>
                    <a:pt x="13" y="132"/>
                  </a:cubicBezTo>
                  <a:cubicBezTo>
                    <a:pt x="13" y="131"/>
                    <a:pt x="18" y="129"/>
                    <a:pt x="20" y="127"/>
                  </a:cubicBezTo>
                  <a:cubicBezTo>
                    <a:pt x="23" y="126"/>
                    <a:pt x="34" y="121"/>
                    <a:pt x="36" y="120"/>
                  </a:cubicBezTo>
                  <a:cubicBezTo>
                    <a:pt x="38" y="119"/>
                    <a:pt x="45" y="116"/>
                    <a:pt x="49" y="115"/>
                  </a:cubicBezTo>
                  <a:cubicBezTo>
                    <a:pt x="53" y="113"/>
                    <a:pt x="54" y="112"/>
                    <a:pt x="55" y="112"/>
                  </a:cubicBezTo>
                  <a:cubicBezTo>
                    <a:pt x="55" y="111"/>
                    <a:pt x="59" y="109"/>
                    <a:pt x="61" y="108"/>
                  </a:cubicBezTo>
                  <a:cubicBezTo>
                    <a:pt x="62" y="107"/>
                    <a:pt x="64" y="107"/>
                    <a:pt x="64" y="106"/>
                  </a:cubicBezTo>
                  <a:cubicBezTo>
                    <a:pt x="65" y="105"/>
                    <a:pt x="66" y="103"/>
                    <a:pt x="66" y="103"/>
                  </a:cubicBezTo>
                  <a:cubicBezTo>
                    <a:pt x="66" y="103"/>
                    <a:pt x="64" y="102"/>
                    <a:pt x="64" y="100"/>
                  </a:cubicBezTo>
                  <a:cubicBezTo>
                    <a:pt x="63" y="98"/>
                    <a:pt x="63" y="95"/>
                    <a:pt x="63" y="95"/>
                  </a:cubicBezTo>
                  <a:cubicBezTo>
                    <a:pt x="63" y="94"/>
                    <a:pt x="62" y="93"/>
                    <a:pt x="61" y="91"/>
                  </a:cubicBezTo>
                  <a:cubicBezTo>
                    <a:pt x="60" y="89"/>
                    <a:pt x="57" y="84"/>
                    <a:pt x="56" y="81"/>
                  </a:cubicBezTo>
                  <a:cubicBezTo>
                    <a:pt x="56" y="78"/>
                    <a:pt x="56" y="76"/>
                    <a:pt x="55" y="74"/>
                  </a:cubicBezTo>
                  <a:cubicBezTo>
                    <a:pt x="54" y="73"/>
                    <a:pt x="53" y="70"/>
                    <a:pt x="53" y="67"/>
                  </a:cubicBezTo>
                  <a:cubicBezTo>
                    <a:pt x="53" y="63"/>
                    <a:pt x="54" y="58"/>
                    <a:pt x="54" y="57"/>
                  </a:cubicBezTo>
                  <a:cubicBezTo>
                    <a:pt x="54" y="55"/>
                    <a:pt x="54" y="54"/>
                    <a:pt x="54" y="53"/>
                  </a:cubicBezTo>
                  <a:cubicBezTo>
                    <a:pt x="53" y="53"/>
                    <a:pt x="52" y="51"/>
                    <a:pt x="52" y="51"/>
                  </a:cubicBezTo>
                  <a:cubicBezTo>
                    <a:pt x="53" y="50"/>
                    <a:pt x="54" y="50"/>
                    <a:pt x="54" y="49"/>
                  </a:cubicBezTo>
                  <a:cubicBezTo>
                    <a:pt x="54" y="48"/>
                    <a:pt x="54" y="40"/>
                    <a:pt x="54" y="37"/>
                  </a:cubicBezTo>
                  <a:cubicBezTo>
                    <a:pt x="55" y="33"/>
                    <a:pt x="55" y="31"/>
                    <a:pt x="56" y="28"/>
                  </a:cubicBezTo>
                  <a:cubicBezTo>
                    <a:pt x="57" y="25"/>
                    <a:pt x="58" y="25"/>
                    <a:pt x="56" y="24"/>
                  </a:cubicBezTo>
                  <a:cubicBezTo>
                    <a:pt x="55" y="23"/>
                    <a:pt x="55" y="22"/>
                    <a:pt x="55" y="21"/>
                  </a:cubicBezTo>
                  <a:cubicBezTo>
                    <a:pt x="55" y="21"/>
                    <a:pt x="59" y="16"/>
                    <a:pt x="60" y="14"/>
                  </a:cubicBezTo>
                  <a:cubicBezTo>
                    <a:pt x="61" y="13"/>
                    <a:pt x="69" y="8"/>
                    <a:pt x="71" y="6"/>
                  </a:cubicBezTo>
                  <a:cubicBezTo>
                    <a:pt x="74" y="5"/>
                    <a:pt x="78" y="2"/>
                    <a:pt x="83" y="1"/>
                  </a:cubicBezTo>
                  <a:cubicBezTo>
                    <a:pt x="88" y="0"/>
                    <a:pt x="95" y="0"/>
                    <a:pt x="97" y="1"/>
                  </a:cubicBezTo>
                  <a:cubicBezTo>
                    <a:pt x="99" y="1"/>
                    <a:pt x="104" y="2"/>
                    <a:pt x="106" y="4"/>
                  </a:cubicBezTo>
                  <a:cubicBezTo>
                    <a:pt x="108" y="6"/>
                    <a:pt x="111" y="8"/>
                    <a:pt x="111" y="9"/>
                  </a:cubicBezTo>
                  <a:cubicBezTo>
                    <a:pt x="112" y="10"/>
                    <a:pt x="112" y="10"/>
                    <a:pt x="113" y="11"/>
                  </a:cubicBezTo>
                  <a:cubicBezTo>
                    <a:pt x="114" y="12"/>
                    <a:pt x="116" y="13"/>
                    <a:pt x="118" y="17"/>
                  </a:cubicBezTo>
                  <a:cubicBezTo>
                    <a:pt x="120" y="20"/>
                    <a:pt x="121" y="27"/>
                    <a:pt x="122" y="32"/>
                  </a:cubicBezTo>
                  <a:cubicBezTo>
                    <a:pt x="122" y="38"/>
                    <a:pt x="121" y="42"/>
                    <a:pt x="121" y="44"/>
                  </a:cubicBezTo>
                  <a:cubicBezTo>
                    <a:pt x="121" y="46"/>
                    <a:pt x="120" y="45"/>
                    <a:pt x="121" y="47"/>
                  </a:cubicBezTo>
                  <a:cubicBezTo>
                    <a:pt x="121" y="49"/>
                    <a:pt x="122" y="53"/>
                    <a:pt x="122" y="57"/>
                  </a:cubicBezTo>
                  <a:cubicBezTo>
                    <a:pt x="121" y="61"/>
                    <a:pt x="119" y="65"/>
                    <a:pt x="118" y="67"/>
                  </a:cubicBezTo>
                  <a:cubicBezTo>
                    <a:pt x="116" y="69"/>
                    <a:pt x="115" y="70"/>
                    <a:pt x="115" y="70"/>
                  </a:cubicBezTo>
                  <a:cubicBezTo>
                    <a:pt x="115" y="70"/>
                    <a:pt x="115" y="71"/>
                    <a:pt x="115" y="71"/>
                  </a:cubicBezTo>
                  <a:cubicBezTo>
                    <a:pt x="115" y="71"/>
                    <a:pt x="114" y="71"/>
                    <a:pt x="115" y="72"/>
                  </a:cubicBezTo>
                  <a:cubicBezTo>
                    <a:pt x="115" y="72"/>
                    <a:pt x="114" y="73"/>
                    <a:pt x="113" y="74"/>
                  </a:cubicBezTo>
                  <a:cubicBezTo>
                    <a:pt x="112" y="74"/>
                    <a:pt x="109" y="77"/>
                    <a:pt x="109" y="77"/>
                  </a:cubicBezTo>
                  <a:cubicBezTo>
                    <a:pt x="109" y="77"/>
                    <a:pt x="109" y="81"/>
                    <a:pt x="109" y="84"/>
                  </a:cubicBezTo>
                  <a:cubicBezTo>
                    <a:pt x="108" y="87"/>
                    <a:pt x="109" y="89"/>
                    <a:pt x="109" y="91"/>
                  </a:cubicBezTo>
                  <a:cubicBezTo>
                    <a:pt x="110" y="93"/>
                    <a:pt x="110" y="94"/>
                    <a:pt x="110" y="94"/>
                  </a:cubicBezTo>
                  <a:cubicBezTo>
                    <a:pt x="111" y="93"/>
                    <a:pt x="111" y="93"/>
                    <a:pt x="111" y="93"/>
                  </a:cubicBezTo>
                  <a:cubicBezTo>
                    <a:pt x="111" y="93"/>
                    <a:pt x="114" y="93"/>
                    <a:pt x="117" y="94"/>
                  </a:cubicBezTo>
                  <a:cubicBezTo>
                    <a:pt x="119" y="94"/>
                    <a:pt x="119" y="95"/>
                    <a:pt x="120" y="96"/>
                  </a:cubicBezTo>
                  <a:cubicBezTo>
                    <a:pt x="121" y="98"/>
                    <a:pt x="123" y="100"/>
                    <a:pt x="126" y="102"/>
                  </a:cubicBezTo>
                  <a:cubicBezTo>
                    <a:pt x="128" y="105"/>
                    <a:pt x="131" y="107"/>
                    <a:pt x="131" y="108"/>
                  </a:cubicBezTo>
                  <a:cubicBezTo>
                    <a:pt x="132" y="108"/>
                    <a:pt x="133" y="109"/>
                    <a:pt x="133" y="109"/>
                  </a:cubicBezTo>
                  <a:cubicBezTo>
                    <a:pt x="133" y="109"/>
                    <a:pt x="147" y="115"/>
                    <a:pt x="150" y="116"/>
                  </a:cubicBezTo>
                  <a:cubicBezTo>
                    <a:pt x="152" y="117"/>
                    <a:pt x="158" y="119"/>
                    <a:pt x="163" y="123"/>
                  </a:cubicBezTo>
                  <a:cubicBezTo>
                    <a:pt x="168" y="126"/>
                    <a:pt x="174" y="130"/>
                    <a:pt x="175" y="132"/>
                  </a:cubicBezTo>
                  <a:cubicBezTo>
                    <a:pt x="177" y="134"/>
                    <a:pt x="178" y="135"/>
                    <a:pt x="179" y="136"/>
                  </a:cubicBezTo>
                  <a:cubicBezTo>
                    <a:pt x="179" y="138"/>
                    <a:pt x="179" y="141"/>
                    <a:pt x="179" y="143"/>
                  </a:cubicBezTo>
                  <a:cubicBezTo>
                    <a:pt x="180" y="145"/>
                    <a:pt x="180" y="148"/>
                    <a:pt x="179" y="152"/>
                  </a:cubicBezTo>
                  <a:cubicBezTo>
                    <a:pt x="178" y="155"/>
                    <a:pt x="175" y="158"/>
                    <a:pt x="175" y="158"/>
                  </a:cubicBezTo>
                  <a:cubicBezTo>
                    <a:pt x="175" y="158"/>
                    <a:pt x="175" y="162"/>
                    <a:pt x="175" y="167"/>
                  </a:cubicBezTo>
                  <a:cubicBezTo>
                    <a:pt x="175" y="168"/>
                    <a:pt x="175" y="169"/>
                    <a:pt x="174" y="170"/>
                  </a:cubicBezTo>
                  <a:cubicBezTo>
                    <a:pt x="0" y="170"/>
                    <a:pt x="0" y="170"/>
                    <a:pt x="0" y="170"/>
                  </a:cubicBezTo>
                  <a:cubicBezTo>
                    <a:pt x="0" y="169"/>
                    <a:pt x="1" y="168"/>
                    <a:pt x="1" y="16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3" name="Group 2"/>
          <p:cNvGrpSpPr/>
          <p:nvPr/>
        </p:nvGrpSpPr>
        <p:grpSpPr>
          <a:xfrm>
            <a:off x="6883312" y="3924701"/>
            <a:ext cx="828648" cy="830099"/>
            <a:chOff x="6881724" y="3924692"/>
            <a:chExt cx="828648" cy="830099"/>
          </a:xfrm>
        </p:grpSpPr>
        <p:sp>
          <p:nvSpPr>
            <p:cNvPr id="200" name="Freeform 13"/>
            <p:cNvSpPr>
              <a:spLocks/>
            </p:cNvSpPr>
            <p:nvPr/>
          </p:nvSpPr>
          <p:spPr bwMode="auto">
            <a:xfrm>
              <a:off x="6881724" y="3924692"/>
              <a:ext cx="828648" cy="830099"/>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2"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2"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59" name="Freeform 29"/>
            <p:cNvSpPr>
              <a:spLocks/>
            </p:cNvSpPr>
            <p:nvPr/>
          </p:nvSpPr>
          <p:spPr bwMode="auto">
            <a:xfrm>
              <a:off x="7016964" y="4076601"/>
              <a:ext cx="558167" cy="453247"/>
            </a:xfrm>
            <a:custGeom>
              <a:avLst/>
              <a:gdLst>
                <a:gd name="T0" fmla="*/ 208 w 209"/>
                <a:gd name="T1" fmla="*/ 125 h 170"/>
                <a:gd name="T2" fmla="*/ 202 w 209"/>
                <a:gd name="T3" fmla="*/ 115 h 170"/>
                <a:gd name="T4" fmla="*/ 194 w 209"/>
                <a:gd name="T5" fmla="*/ 113 h 170"/>
                <a:gd name="T6" fmla="*/ 178 w 209"/>
                <a:gd name="T7" fmla="*/ 109 h 170"/>
                <a:gd name="T8" fmla="*/ 167 w 209"/>
                <a:gd name="T9" fmla="*/ 106 h 170"/>
                <a:gd name="T10" fmla="*/ 148 w 209"/>
                <a:gd name="T11" fmla="*/ 103 h 170"/>
                <a:gd name="T12" fmla="*/ 134 w 209"/>
                <a:gd name="T13" fmla="*/ 97 h 170"/>
                <a:gd name="T14" fmla="*/ 129 w 209"/>
                <a:gd name="T15" fmla="*/ 91 h 170"/>
                <a:gd name="T16" fmla="*/ 132 w 209"/>
                <a:gd name="T17" fmla="*/ 76 h 170"/>
                <a:gd name="T18" fmla="*/ 137 w 209"/>
                <a:gd name="T19" fmla="*/ 70 h 170"/>
                <a:gd name="T20" fmla="*/ 137 w 209"/>
                <a:gd name="T21" fmla="*/ 62 h 170"/>
                <a:gd name="T22" fmla="*/ 137 w 209"/>
                <a:gd name="T23" fmla="*/ 53 h 170"/>
                <a:gd name="T24" fmla="*/ 134 w 209"/>
                <a:gd name="T25" fmla="*/ 50 h 170"/>
                <a:gd name="T26" fmla="*/ 136 w 209"/>
                <a:gd name="T27" fmla="*/ 39 h 170"/>
                <a:gd name="T28" fmla="*/ 134 w 209"/>
                <a:gd name="T29" fmla="*/ 22 h 170"/>
                <a:gd name="T30" fmla="*/ 132 w 209"/>
                <a:gd name="T31" fmla="*/ 17 h 170"/>
                <a:gd name="T32" fmla="*/ 129 w 209"/>
                <a:gd name="T33" fmla="*/ 12 h 170"/>
                <a:gd name="T34" fmla="*/ 126 w 209"/>
                <a:gd name="T35" fmla="*/ 10 h 170"/>
                <a:gd name="T36" fmla="*/ 122 w 209"/>
                <a:gd name="T37" fmla="*/ 8 h 170"/>
                <a:gd name="T38" fmla="*/ 120 w 209"/>
                <a:gd name="T39" fmla="*/ 4 h 170"/>
                <a:gd name="T40" fmla="*/ 115 w 209"/>
                <a:gd name="T41" fmla="*/ 2 h 170"/>
                <a:gd name="T42" fmla="*/ 111 w 209"/>
                <a:gd name="T43" fmla="*/ 1 h 170"/>
                <a:gd name="T44" fmla="*/ 106 w 209"/>
                <a:gd name="T45" fmla="*/ 0 h 170"/>
                <a:gd name="T46" fmla="*/ 100 w 209"/>
                <a:gd name="T47" fmla="*/ 1 h 170"/>
                <a:gd name="T48" fmla="*/ 93 w 209"/>
                <a:gd name="T49" fmla="*/ 2 h 170"/>
                <a:gd name="T50" fmla="*/ 87 w 209"/>
                <a:gd name="T51" fmla="*/ 6 h 170"/>
                <a:gd name="T52" fmla="*/ 84 w 209"/>
                <a:gd name="T53" fmla="*/ 9 h 170"/>
                <a:gd name="T54" fmla="*/ 80 w 209"/>
                <a:gd name="T55" fmla="*/ 12 h 170"/>
                <a:gd name="T56" fmla="*/ 77 w 209"/>
                <a:gd name="T57" fmla="*/ 17 h 170"/>
                <a:gd name="T58" fmla="*/ 73 w 209"/>
                <a:gd name="T59" fmla="*/ 24 h 170"/>
                <a:gd name="T60" fmla="*/ 72 w 209"/>
                <a:gd name="T61" fmla="*/ 31 h 170"/>
                <a:gd name="T62" fmla="*/ 72 w 209"/>
                <a:gd name="T63" fmla="*/ 38 h 170"/>
                <a:gd name="T64" fmla="*/ 71 w 209"/>
                <a:gd name="T65" fmla="*/ 44 h 170"/>
                <a:gd name="T66" fmla="*/ 68 w 209"/>
                <a:gd name="T67" fmla="*/ 53 h 170"/>
                <a:gd name="T68" fmla="*/ 67 w 209"/>
                <a:gd name="T69" fmla="*/ 62 h 170"/>
                <a:gd name="T70" fmla="*/ 66 w 209"/>
                <a:gd name="T71" fmla="*/ 70 h 170"/>
                <a:gd name="T72" fmla="*/ 69 w 209"/>
                <a:gd name="T73" fmla="*/ 72 h 170"/>
                <a:gd name="T74" fmla="*/ 74 w 209"/>
                <a:gd name="T75" fmla="*/ 94 h 170"/>
                <a:gd name="T76" fmla="*/ 72 w 209"/>
                <a:gd name="T77" fmla="*/ 99 h 170"/>
                <a:gd name="T78" fmla="*/ 68 w 209"/>
                <a:gd name="T79" fmla="*/ 104 h 170"/>
                <a:gd name="T80" fmla="*/ 63 w 209"/>
                <a:gd name="T81" fmla="*/ 109 h 170"/>
                <a:gd name="T82" fmla="*/ 50 w 209"/>
                <a:gd name="T83" fmla="*/ 115 h 170"/>
                <a:gd name="T84" fmla="*/ 37 w 209"/>
                <a:gd name="T85" fmla="*/ 122 h 170"/>
                <a:gd name="T86" fmla="*/ 22 w 209"/>
                <a:gd name="T87" fmla="*/ 131 h 170"/>
                <a:gd name="T88" fmla="*/ 12 w 209"/>
                <a:gd name="T89" fmla="*/ 136 h 170"/>
                <a:gd name="T90" fmla="*/ 6 w 209"/>
                <a:gd name="T91" fmla="*/ 140 h 170"/>
                <a:gd name="T92" fmla="*/ 2 w 209"/>
                <a:gd name="T93" fmla="*/ 149 h 170"/>
                <a:gd name="T94" fmla="*/ 1 w 209"/>
                <a:gd name="T95" fmla="*/ 162 h 170"/>
                <a:gd name="T96" fmla="*/ 0 w 209"/>
                <a:gd name="T97" fmla="*/ 170 h 170"/>
                <a:gd name="T98" fmla="*/ 209 w 209"/>
                <a:gd name="T99" fmla="*/ 128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09" h="170">
                  <a:moveTo>
                    <a:pt x="209" y="128"/>
                  </a:moveTo>
                  <a:cubicBezTo>
                    <a:pt x="209" y="127"/>
                    <a:pt x="208" y="125"/>
                    <a:pt x="208" y="125"/>
                  </a:cubicBezTo>
                  <a:cubicBezTo>
                    <a:pt x="208" y="125"/>
                    <a:pt x="206" y="119"/>
                    <a:pt x="205" y="117"/>
                  </a:cubicBezTo>
                  <a:cubicBezTo>
                    <a:pt x="205" y="116"/>
                    <a:pt x="204" y="115"/>
                    <a:pt x="202" y="115"/>
                  </a:cubicBezTo>
                  <a:cubicBezTo>
                    <a:pt x="201" y="115"/>
                    <a:pt x="201" y="115"/>
                    <a:pt x="200" y="115"/>
                  </a:cubicBezTo>
                  <a:cubicBezTo>
                    <a:pt x="200" y="114"/>
                    <a:pt x="198" y="114"/>
                    <a:pt x="194" y="113"/>
                  </a:cubicBezTo>
                  <a:cubicBezTo>
                    <a:pt x="190" y="112"/>
                    <a:pt x="187" y="111"/>
                    <a:pt x="185" y="111"/>
                  </a:cubicBezTo>
                  <a:cubicBezTo>
                    <a:pt x="184" y="110"/>
                    <a:pt x="180" y="109"/>
                    <a:pt x="178" y="109"/>
                  </a:cubicBezTo>
                  <a:cubicBezTo>
                    <a:pt x="177" y="109"/>
                    <a:pt x="174" y="109"/>
                    <a:pt x="173" y="108"/>
                  </a:cubicBezTo>
                  <a:cubicBezTo>
                    <a:pt x="172" y="108"/>
                    <a:pt x="168" y="107"/>
                    <a:pt x="167" y="106"/>
                  </a:cubicBezTo>
                  <a:cubicBezTo>
                    <a:pt x="165" y="106"/>
                    <a:pt x="158" y="105"/>
                    <a:pt x="156" y="104"/>
                  </a:cubicBezTo>
                  <a:cubicBezTo>
                    <a:pt x="153" y="104"/>
                    <a:pt x="151" y="104"/>
                    <a:pt x="148" y="103"/>
                  </a:cubicBezTo>
                  <a:cubicBezTo>
                    <a:pt x="145" y="102"/>
                    <a:pt x="140" y="100"/>
                    <a:pt x="139" y="100"/>
                  </a:cubicBezTo>
                  <a:cubicBezTo>
                    <a:pt x="137" y="99"/>
                    <a:pt x="135" y="98"/>
                    <a:pt x="134" y="97"/>
                  </a:cubicBezTo>
                  <a:cubicBezTo>
                    <a:pt x="134" y="97"/>
                    <a:pt x="132" y="95"/>
                    <a:pt x="131" y="93"/>
                  </a:cubicBezTo>
                  <a:cubicBezTo>
                    <a:pt x="129" y="92"/>
                    <a:pt x="129" y="92"/>
                    <a:pt x="129" y="91"/>
                  </a:cubicBezTo>
                  <a:cubicBezTo>
                    <a:pt x="129" y="90"/>
                    <a:pt x="131" y="82"/>
                    <a:pt x="131" y="79"/>
                  </a:cubicBezTo>
                  <a:cubicBezTo>
                    <a:pt x="131" y="76"/>
                    <a:pt x="131" y="75"/>
                    <a:pt x="132" y="76"/>
                  </a:cubicBezTo>
                  <a:cubicBezTo>
                    <a:pt x="132" y="76"/>
                    <a:pt x="135" y="76"/>
                    <a:pt x="136" y="75"/>
                  </a:cubicBezTo>
                  <a:cubicBezTo>
                    <a:pt x="136" y="74"/>
                    <a:pt x="137" y="71"/>
                    <a:pt x="137" y="70"/>
                  </a:cubicBezTo>
                  <a:cubicBezTo>
                    <a:pt x="137" y="69"/>
                    <a:pt x="137" y="66"/>
                    <a:pt x="137" y="66"/>
                  </a:cubicBezTo>
                  <a:cubicBezTo>
                    <a:pt x="137" y="65"/>
                    <a:pt x="138" y="64"/>
                    <a:pt x="137" y="62"/>
                  </a:cubicBezTo>
                  <a:cubicBezTo>
                    <a:pt x="137" y="61"/>
                    <a:pt x="137" y="61"/>
                    <a:pt x="137" y="58"/>
                  </a:cubicBezTo>
                  <a:cubicBezTo>
                    <a:pt x="137" y="55"/>
                    <a:pt x="137" y="54"/>
                    <a:pt x="137" y="53"/>
                  </a:cubicBezTo>
                  <a:cubicBezTo>
                    <a:pt x="137" y="52"/>
                    <a:pt x="137" y="50"/>
                    <a:pt x="136" y="49"/>
                  </a:cubicBezTo>
                  <a:cubicBezTo>
                    <a:pt x="135" y="49"/>
                    <a:pt x="135" y="50"/>
                    <a:pt x="134" y="50"/>
                  </a:cubicBezTo>
                  <a:cubicBezTo>
                    <a:pt x="134" y="50"/>
                    <a:pt x="133" y="51"/>
                    <a:pt x="134" y="49"/>
                  </a:cubicBezTo>
                  <a:cubicBezTo>
                    <a:pt x="134" y="48"/>
                    <a:pt x="135" y="45"/>
                    <a:pt x="136" y="39"/>
                  </a:cubicBezTo>
                  <a:cubicBezTo>
                    <a:pt x="136" y="33"/>
                    <a:pt x="136" y="31"/>
                    <a:pt x="135" y="30"/>
                  </a:cubicBezTo>
                  <a:cubicBezTo>
                    <a:pt x="135" y="28"/>
                    <a:pt x="135" y="24"/>
                    <a:pt x="134" y="22"/>
                  </a:cubicBezTo>
                  <a:cubicBezTo>
                    <a:pt x="134" y="21"/>
                    <a:pt x="133" y="20"/>
                    <a:pt x="133" y="19"/>
                  </a:cubicBezTo>
                  <a:cubicBezTo>
                    <a:pt x="133" y="18"/>
                    <a:pt x="132" y="17"/>
                    <a:pt x="132" y="17"/>
                  </a:cubicBezTo>
                  <a:cubicBezTo>
                    <a:pt x="131" y="16"/>
                    <a:pt x="131" y="15"/>
                    <a:pt x="130" y="14"/>
                  </a:cubicBezTo>
                  <a:cubicBezTo>
                    <a:pt x="130" y="13"/>
                    <a:pt x="129" y="13"/>
                    <a:pt x="129" y="12"/>
                  </a:cubicBezTo>
                  <a:cubicBezTo>
                    <a:pt x="129" y="12"/>
                    <a:pt x="128" y="12"/>
                    <a:pt x="128" y="12"/>
                  </a:cubicBezTo>
                  <a:cubicBezTo>
                    <a:pt x="128" y="11"/>
                    <a:pt x="127" y="10"/>
                    <a:pt x="126" y="10"/>
                  </a:cubicBezTo>
                  <a:cubicBezTo>
                    <a:pt x="126" y="9"/>
                    <a:pt x="125" y="8"/>
                    <a:pt x="124" y="8"/>
                  </a:cubicBezTo>
                  <a:cubicBezTo>
                    <a:pt x="124" y="8"/>
                    <a:pt x="123" y="9"/>
                    <a:pt x="122" y="8"/>
                  </a:cubicBezTo>
                  <a:cubicBezTo>
                    <a:pt x="122" y="8"/>
                    <a:pt x="121" y="8"/>
                    <a:pt x="121" y="7"/>
                  </a:cubicBezTo>
                  <a:cubicBezTo>
                    <a:pt x="121" y="7"/>
                    <a:pt x="121" y="5"/>
                    <a:pt x="120" y="4"/>
                  </a:cubicBezTo>
                  <a:cubicBezTo>
                    <a:pt x="119" y="4"/>
                    <a:pt x="119" y="3"/>
                    <a:pt x="118" y="3"/>
                  </a:cubicBezTo>
                  <a:cubicBezTo>
                    <a:pt x="117" y="2"/>
                    <a:pt x="116" y="2"/>
                    <a:pt x="115" y="2"/>
                  </a:cubicBezTo>
                  <a:cubicBezTo>
                    <a:pt x="114" y="2"/>
                    <a:pt x="114" y="2"/>
                    <a:pt x="113" y="1"/>
                  </a:cubicBezTo>
                  <a:cubicBezTo>
                    <a:pt x="112" y="1"/>
                    <a:pt x="111" y="1"/>
                    <a:pt x="111" y="1"/>
                  </a:cubicBezTo>
                  <a:cubicBezTo>
                    <a:pt x="110" y="1"/>
                    <a:pt x="109" y="0"/>
                    <a:pt x="108" y="0"/>
                  </a:cubicBezTo>
                  <a:cubicBezTo>
                    <a:pt x="107" y="0"/>
                    <a:pt x="107" y="0"/>
                    <a:pt x="106" y="0"/>
                  </a:cubicBezTo>
                  <a:cubicBezTo>
                    <a:pt x="105" y="1"/>
                    <a:pt x="104" y="1"/>
                    <a:pt x="103" y="0"/>
                  </a:cubicBezTo>
                  <a:cubicBezTo>
                    <a:pt x="103" y="0"/>
                    <a:pt x="101" y="0"/>
                    <a:pt x="100" y="1"/>
                  </a:cubicBezTo>
                  <a:cubicBezTo>
                    <a:pt x="99" y="1"/>
                    <a:pt x="98" y="2"/>
                    <a:pt x="96" y="2"/>
                  </a:cubicBezTo>
                  <a:cubicBezTo>
                    <a:pt x="95" y="2"/>
                    <a:pt x="94" y="2"/>
                    <a:pt x="93" y="2"/>
                  </a:cubicBezTo>
                  <a:cubicBezTo>
                    <a:pt x="92" y="3"/>
                    <a:pt x="91" y="3"/>
                    <a:pt x="90" y="4"/>
                  </a:cubicBezTo>
                  <a:cubicBezTo>
                    <a:pt x="89" y="4"/>
                    <a:pt x="87" y="6"/>
                    <a:pt x="87" y="6"/>
                  </a:cubicBezTo>
                  <a:cubicBezTo>
                    <a:pt x="87" y="6"/>
                    <a:pt x="86" y="6"/>
                    <a:pt x="85" y="7"/>
                  </a:cubicBezTo>
                  <a:cubicBezTo>
                    <a:pt x="85" y="8"/>
                    <a:pt x="85" y="7"/>
                    <a:pt x="84" y="9"/>
                  </a:cubicBezTo>
                  <a:cubicBezTo>
                    <a:pt x="82" y="10"/>
                    <a:pt x="81" y="10"/>
                    <a:pt x="81" y="10"/>
                  </a:cubicBezTo>
                  <a:cubicBezTo>
                    <a:pt x="81" y="11"/>
                    <a:pt x="81" y="11"/>
                    <a:pt x="80" y="12"/>
                  </a:cubicBezTo>
                  <a:cubicBezTo>
                    <a:pt x="79" y="13"/>
                    <a:pt x="79" y="13"/>
                    <a:pt x="79" y="14"/>
                  </a:cubicBezTo>
                  <a:cubicBezTo>
                    <a:pt x="79" y="15"/>
                    <a:pt x="77" y="16"/>
                    <a:pt x="77" y="17"/>
                  </a:cubicBezTo>
                  <a:cubicBezTo>
                    <a:pt x="76" y="18"/>
                    <a:pt x="76" y="18"/>
                    <a:pt x="75" y="20"/>
                  </a:cubicBezTo>
                  <a:cubicBezTo>
                    <a:pt x="75" y="22"/>
                    <a:pt x="74" y="23"/>
                    <a:pt x="73" y="24"/>
                  </a:cubicBezTo>
                  <a:cubicBezTo>
                    <a:pt x="73" y="24"/>
                    <a:pt x="72" y="27"/>
                    <a:pt x="73" y="28"/>
                  </a:cubicBezTo>
                  <a:cubicBezTo>
                    <a:pt x="73" y="29"/>
                    <a:pt x="73" y="30"/>
                    <a:pt x="72" y="31"/>
                  </a:cubicBezTo>
                  <a:cubicBezTo>
                    <a:pt x="72" y="31"/>
                    <a:pt x="72" y="31"/>
                    <a:pt x="72" y="32"/>
                  </a:cubicBezTo>
                  <a:cubicBezTo>
                    <a:pt x="72" y="34"/>
                    <a:pt x="72" y="37"/>
                    <a:pt x="72" y="38"/>
                  </a:cubicBezTo>
                  <a:cubicBezTo>
                    <a:pt x="72" y="39"/>
                    <a:pt x="72" y="41"/>
                    <a:pt x="72" y="42"/>
                  </a:cubicBezTo>
                  <a:cubicBezTo>
                    <a:pt x="72" y="44"/>
                    <a:pt x="71" y="44"/>
                    <a:pt x="71" y="44"/>
                  </a:cubicBezTo>
                  <a:cubicBezTo>
                    <a:pt x="70" y="43"/>
                    <a:pt x="69" y="43"/>
                    <a:pt x="69" y="45"/>
                  </a:cubicBezTo>
                  <a:cubicBezTo>
                    <a:pt x="68" y="47"/>
                    <a:pt x="69" y="51"/>
                    <a:pt x="68" y="53"/>
                  </a:cubicBezTo>
                  <a:cubicBezTo>
                    <a:pt x="68" y="55"/>
                    <a:pt x="68" y="56"/>
                    <a:pt x="67" y="58"/>
                  </a:cubicBezTo>
                  <a:cubicBezTo>
                    <a:pt x="67" y="59"/>
                    <a:pt x="67" y="61"/>
                    <a:pt x="67" y="62"/>
                  </a:cubicBezTo>
                  <a:cubicBezTo>
                    <a:pt x="67" y="62"/>
                    <a:pt x="67" y="64"/>
                    <a:pt x="66" y="65"/>
                  </a:cubicBezTo>
                  <a:cubicBezTo>
                    <a:pt x="66" y="67"/>
                    <a:pt x="65" y="68"/>
                    <a:pt x="66" y="70"/>
                  </a:cubicBezTo>
                  <a:cubicBezTo>
                    <a:pt x="66" y="71"/>
                    <a:pt x="67" y="71"/>
                    <a:pt x="68" y="71"/>
                  </a:cubicBezTo>
                  <a:cubicBezTo>
                    <a:pt x="69" y="71"/>
                    <a:pt x="69" y="71"/>
                    <a:pt x="69" y="72"/>
                  </a:cubicBezTo>
                  <a:cubicBezTo>
                    <a:pt x="69" y="73"/>
                    <a:pt x="69" y="81"/>
                    <a:pt x="70" y="84"/>
                  </a:cubicBezTo>
                  <a:cubicBezTo>
                    <a:pt x="71" y="88"/>
                    <a:pt x="73" y="93"/>
                    <a:pt x="74" y="94"/>
                  </a:cubicBezTo>
                  <a:cubicBezTo>
                    <a:pt x="74" y="95"/>
                    <a:pt x="75" y="95"/>
                    <a:pt x="74" y="96"/>
                  </a:cubicBezTo>
                  <a:cubicBezTo>
                    <a:pt x="73" y="97"/>
                    <a:pt x="72" y="99"/>
                    <a:pt x="72" y="99"/>
                  </a:cubicBezTo>
                  <a:cubicBezTo>
                    <a:pt x="72" y="99"/>
                    <a:pt x="71" y="101"/>
                    <a:pt x="70" y="102"/>
                  </a:cubicBezTo>
                  <a:cubicBezTo>
                    <a:pt x="70" y="102"/>
                    <a:pt x="69" y="103"/>
                    <a:pt x="68" y="104"/>
                  </a:cubicBezTo>
                  <a:cubicBezTo>
                    <a:pt x="68" y="105"/>
                    <a:pt x="66" y="107"/>
                    <a:pt x="65" y="107"/>
                  </a:cubicBezTo>
                  <a:cubicBezTo>
                    <a:pt x="65" y="108"/>
                    <a:pt x="64" y="109"/>
                    <a:pt x="63" y="109"/>
                  </a:cubicBezTo>
                  <a:cubicBezTo>
                    <a:pt x="62" y="109"/>
                    <a:pt x="58" y="111"/>
                    <a:pt x="57" y="111"/>
                  </a:cubicBezTo>
                  <a:cubicBezTo>
                    <a:pt x="56" y="112"/>
                    <a:pt x="51" y="114"/>
                    <a:pt x="50" y="115"/>
                  </a:cubicBezTo>
                  <a:cubicBezTo>
                    <a:pt x="49" y="115"/>
                    <a:pt x="45" y="116"/>
                    <a:pt x="43" y="118"/>
                  </a:cubicBezTo>
                  <a:cubicBezTo>
                    <a:pt x="41" y="120"/>
                    <a:pt x="40" y="121"/>
                    <a:pt x="37" y="122"/>
                  </a:cubicBezTo>
                  <a:cubicBezTo>
                    <a:pt x="34" y="124"/>
                    <a:pt x="31" y="125"/>
                    <a:pt x="28" y="127"/>
                  </a:cubicBezTo>
                  <a:cubicBezTo>
                    <a:pt x="26" y="129"/>
                    <a:pt x="23" y="130"/>
                    <a:pt x="22" y="131"/>
                  </a:cubicBezTo>
                  <a:cubicBezTo>
                    <a:pt x="22" y="132"/>
                    <a:pt x="20" y="132"/>
                    <a:pt x="19" y="133"/>
                  </a:cubicBezTo>
                  <a:cubicBezTo>
                    <a:pt x="18" y="133"/>
                    <a:pt x="14" y="135"/>
                    <a:pt x="12" y="136"/>
                  </a:cubicBezTo>
                  <a:cubicBezTo>
                    <a:pt x="9" y="137"/>
                    <a:pt x="8" y="138"/>
                    <a:pt x="8" y="139"/>
                  </a:cubicBezTo>
                  <a:cubicBezTo>
                    <a:pt x="7" y="139"/>
                    <a:pt x="7" y="139"/>
                    <a:pt x="6" y="140"/>
                  </a:cubicBezTo>
                  <a:cubicBezTo>
                    <a:pt x="5" y="140"/>
                    <a:pt x="3" y="140"/>
                    <a:pt x="3" y="143"/>
                  </a:cubicBezTo>
                  <a:cubicBezTo>
                    <a:pt x="2" y="146"/>
                    <a:pt x="2" y="148"/>
                    <a:pt x="2" y="149"/>
                  </a:cubicBezTo>
                  <a:cubicBezTo>
                    <a:pt x="2" y="149"/>
                    <a:pt x="2" y="152"/>
                    <a:pt x="2" y="153"/>
                  </a:cubicBezTo>
                  <a:cubicBezTo>
                    <a:pt x="2" y="155"/>
                    <a:pt x="1" y="161"/>
                    <a:pt x="1" y="162"/>
                  </a:cubicBezTo>
                  <a:cubicBezTo>
                    <a:pt x="2" y="164"/>
                    <a:pt x="1" y="167"/>
                    <a:pt x="1" y="167"/>
                  </a:cubicBezTo>
                  <a:cubicBezTo>
                    <a:pt x="1" y="167"/>
                    <a:pt x="1" y="168"/>
                    <a:pt x="0" y="170"/>
                  </a:cubicBezTo>
                  <a:cubicBezTo>
                    <a:pt x="209" y="170"/>
                    <a:pt x="209" y="170"/>
                    <a:pt x="209" y="170"/>
                  </a:cubicBezTo>
                  <a:lnTo>
                    <a:pt x="209" y="12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2" name="Group 1"/>
          <p:cNvGrpSpPr/>
          <p:nvPr/>
        </p:nvGrpSpPr>
        <p:grpSpPr>
          <a:xfrm>
            <a:off x="7990268" y="2228664"/>
            <a:ext cx="1036534" cy="1033626"/>
            <a:chOff x="7988680" y="2228664"/>
            <a:chExt cx="1036534" cy="1033626"/>
          </a:xfrm>
        </p:grpSpPr>
        <p:sp>
          <p:nvSpPr>
            <p:cNvPr id="49" name="Freeform 20"/>
            <p:cNvSpPr>
              <a:spLocks/>
            </p:cNvSpPr>
            <p:nvPr/>
          </p:nvSpPr>
          <p:spPr bwMode="auto">
            <a:xfrm>
              <a:off x="7988680" y="2228664"/>
              <a:ext cx="1036534" cy="1033626"/>
            </a:xfrm>
            <a:custGeom>
              <a:avLst/>
              <a:gdLst>
                <a:gd name="T0" fmla="*/ 373 w 373"/>
                <a:gd name="T1" fmla="*/ 186 h 372"/>
                <a:gd name="T2" fmla="*/ 373 w 373"/>
                <a:gd name="T3" fmla="*/ 186 h 372"/>
                <a:gd name="T4" fmla="*/ 186 w 373"/>
                <a:gd name="T5" fmla="*/ 0 h 372"/>
                <a:gd name="T6" fmla="*/ 0 w 373"/>
                <a:gd name="T7" fmla="*/ 186 h 372"/>
                <a:gd name="T8" fmla="*/ 0 w 373"/>
                <a:gd name="T9" fmla="*/ 186 h 372"/>
                <a:gd name="T10" fmla="*/ 186 w 373"/>
                <a:gd name="T11" fmla="*/ 372 h 372"/>
                <a:gd name="T12" fmla="*/ 186 w 373"/>
                <a:gd name="T13" fmla="*/ 372 h 372"/>
                <a:gd name="T14" fmla="*/ 373 w 373"/>
                <a:gd name="T15" fmla="*/ 186 h 37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3" h="372">
                  <a:moveTo>
                    <a:pt x="373" y="186"/>
                  </a:moveTo>
                  <a:cubicBezTo>
                    <a:pt x="373" y="186"/>
                    <a:pt x="373" y="186"/>
                    <a:pt x="373" y="186"/>
                  </a:cubicBezTo>
                  <a:cubicBezTo>
                    <a:pt x="373" y="83"/>
                    <a:pt x="289" y="0"/>
                    <a:pt x="186" y="0"/>
                  </a:cubicBezTo>
                  <a:cubicBezTo>
                    <a:pt x="83" y="0"/>
                    <a:pt x="0" y="83"/>
                    <a:pt x="0" y="186"/>
                  </a:cubicBezTo>
                  <a:cubicBezTo>
                    <a:pt x="0" y="186"/>
                    <a:pt x="0" y="186"/>
                    <a:pt x="0" y="186"/>
                  </a:cubicBezTo>
                  <a:cubicBezTo>
                    <a:pt x="0" y="289"/>
                    <a:pt x="83" y="372"/>
                    <a:pt x="186" y="372"/>
                  </a:cubicBezTo>
                  <a:cubicBezTo>
                    <a:pt x="186" y="372"/>
                    <a:pt x="186" y="372"/>
                    <a:pt x="186" y="372"/>
                  </a:cubicBezTo>
                  <a:cubicBezTo>
                    <a:pt x="289" y="372"/>
                    <a:pt x="373" y="289"/>
                    <a:pt x="373" y="186"/>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pic>
          <p:nvPicPr>
            <p:cNvPr id="60" name="Picture 1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57585" y="2460567"/>
              <a:ext cx="494496" cy="53201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grpSp>
      <p:grpSp>
        <p:nvGrpSpPr>
          <p:cNvPr id="150" name="Group 149"/>
          <p:cNvGrpSpPr/>
          <p:nvPr/>
        </p:nvGrpSpPr>
        <p:grpSpPr>
          <a:xfrm>
            <a:off x="3130679" y="2228664"/>
            <a:ext cx="1036534" cy="1033626"/>
            <a:chOff x="5524500" y="920750"/>
            <a:chExt cx="1131888" cy="1128713"/>
          </a:xfrm>
        </p:grpSpPr>
        <p:sp>
          <p:nvSpPr>
            <p:cNvPr id="206" name="Freeform 20"/>
            <p:cNvSpPr>
              <a:spLocks/>
            </p:cNvSpPr>
            <p:nvPr/>
          </p:nvSpPr>
          <p:spPr bwMode="auto">
            <a:xfrm>
              <a:off x="5524500" y="920750"/>
              <a:ext cx="1131888" cy="1128713"/>
            </a:xfrm>
            <a:custGeom>
              <a:avLst/>
              <a:gdLst>
                <a:gd name="T0" fmla="*/ 373 w 373"/>
                <a:gd name="T1" fmla="*/ 186 h 372"/>
                <a:gd name="T2" fmla="*/ 373 w 373"/>
                <a:gd name="T3" fmla="*/ 186 h 372"/>
                <a:gd name="T4" fmla="*/ 186 w 373"/>
                <a:gd name="T5" fmla="*/ 0 h 372"/>
                <a:gd name="T6" fmla="*/ 0 w 373"/>
                <a:gd name="T7" fmla="*/ 186 h 372"/>
                <a:gd name="T8" fmla="*/ 0 w 373"/>
                <a:gd name="T9" fmla="*/ 186 h 372"/>
                <a:gd name="T10" fmla="*/ 186 w 373"/>
                <a:gd name="T11" fmla="*/ 372 h 372"/>
                <a:gd name="T12" fmla="*/ 186 w 373"/>
                <a:gd name="T13" fmla="*/ 372 h 372"/>
                <a:gd name="T14" fmla="*/ 373 w 373"/>
                <a:gd name="T15" fmla="*/ 186 h 37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3" h="372">
                  <a:moveTo>
                    <a:pt x="373" y="186"/>
                  </a:moveTo>
                  <a:cubicBezTo>
                    <a:pt x="373" y="186"/>
                    <a:pt x="373" y="186"/>
                    <a:pt x="373" y="186"/>
                  </a:cubicBezTo>
                  <a:cubicBezTo>
                    <a:pt x="373" y="83"/>
                    <a:pt x="289" y="0"/>
                    <a:pt x="186" y="0"/>
                  </a:cubicBezTo>
                  <a:cubicBezTo>
                    <a:pt x="83" y="0"/>
                    <a:pt x="0" y="83"/>
                    <a:pt x="0" y="186"/>
                  </a:cubicBezTo>
                  <a:cubicBezTo>
                    <a:pt x="0" y="186"/>
                    <a:pt x="0" y="186"/>
                    <a:pt x="0" y="186"/>
                  </a:cubicBezTo>
                  <a:cubicBezTo>
                    <a:pt x="0" y="289"/>
                    <a:pt x="83" y="372"/>
                    <a:pt x="186" y="372"/>
                  </a:cubicBezTo>
                  <a:cubicBezTo>
                    <a:pt x="186" y="372"/>
                    <a:pt x="186" y="372"/>
                    <a:pt x="186" y="372"/>
                  </a:cubicBezTo>
                  <a:cubicBezTo>
                    <a:pt x="289" y="372"/>
                    <a:pt x="373" y="289"/>
                    <a:pt x="373" y="186"/>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207" name="Freeform 23"/>
            <p:cNvSpPr>
              <a:spLocks/>
            </p:cNvSpPr>
            <p:nvPr/>
          </p:nvSpPr>
          <p:spPr bwMode="auto">
            <a:xfrm>
              <a:off x="5746750" y="1117600"/>
              <a:ext cx="669925" cy="631825"/>
            </a:xfrm>
            <a:custGeom>
              <a:avLst/>
              <a:gdLst>
                <a:gd name="T0" fmla="*/ 217 w 221"/>
                <a:gd name="T1" fmla="*/ 194 h 208"/>
                <a:gd name="T2" fmla="*/ 212 w 221"/>
                <a:gd name="T3" fmla="*/ 165 h 208"/>
                <a:gd name="T4" fmla="*/ 200 w 221"/>
                <a:gd name="T5" fmla="*/ 157 h 208"/>
                <a:gd name="T6" fmla="*/ 161 w 221"/>
                <a:gd name="T7" fmla="*/ 137 h 208"/>
                <a:gd name="T8" fmla="*/ 150 w 221"/>
                <a:gd name="T9" fmla="*/ 127 h 208"/>
                <a:gd name="T10" fmla="*/ 145 w 221"/>
                <a:gd name="T11" fmla="*/ 117 h 208"/>
                <a:gd name="T12" fmla="*/ 158 w 221"/>
                <a:gd name="T13" fmla="*/ 88 h 208"/>
                <a:gd name="T14" fmla="*/ 160 w 221"/>
                <a:gd name="T15" fmla="*/ 82 h 208"/>
                <a:gd name="T16" fmla="*/ 164 w 221"/>
                <a:gd name="T17" fmla="*/ 67 h 208"/>
                <a:gd name="T18" fmla="*/ 164 w 221"/>
                <a:gd name="T19" fmla="*/ 59 h 208"/>
                <a:gd name="T20" fmla="*/ 166 w 221"/>
                <a:gd name="T21" fmla="*/ 28 h 208"/>
                <a:gd name="T22" fmla="*/ 159 w 221"/>
                <a:gd name="T23" fmla="*/ 17 h 208"/>
                <a:gd name="T24" fmla="*/ 150 w 221"/>
                <a:gd name="T25" fmla="*/ 10 h 208"/>
                <a:gd name="T26" fmla="*/ 136 w 221"/>
                <a:gd name="T27" fmla="*/ 2 h 208"/>
                <a:gd name="T28" fmla="*/ 117 w 221"/>
                <a:gd name="T29" fmla="*/ 1 h 208"/>
                <a:gd name="T30" fmla="*/ 104 w 221"/>
                <a:gd name="T31" fmla="*/ 9 h 208"/>
                <a:gd name="T32" fmla="*/ 95 w 221"/>
                <a:gd name="T33" fmla="*/ 17 h 208"/>
                <a:gd name="T34" fmla="*/ 90 w 221"/>
                <a:gd name="T35" fmla="*/ 40 h 208"/>
                <a:gd name="T36" fmla="*/ 88 w 221"/>
                <a:gd name="T37" fmla="*/ 52 h 208"/>
                <a:gd name="T38" fmla="*/ 89 w 221"/>
                <a:gd name="T39" fmla="*/ 54 h 208"/>
                <a:gd name="T40" fmla="*/ 82 w 221"/>
                <a:gd name="T41" fmla="*/ 58 h 208"/>
                <a:gd name="T42" fmla="*/ 89 w 221"/>
                <a:gd name="T43" fmla="*/ 83 h 208"/>
                <a:gd name="T44" fmla="*/ 93 w 221"/>
                <a:gd name="T45" fmla="*/ 97 h 208"/>
                <a:gd name="T46" fmla="*/ 95 w 221"/>
                <a:gd name="T47" fmla="*/ 111 h 208"/>
                <a:gd name="T48" fmla="*/ 85 w 221"/>
                <a:gd name="T49" fmla="*/ 114 h 208"/>
                <a:gd name="T50" fmla="*/ 69 w 221"/>
                <a:gd name="T51" fmla="*/ 129 h 208"/>
                <a:gd name="T52" fmla="*/ 52 w 221"/>
                <a:gd name="T53" fmla="*/ 138 h 208"/>
                <a:gd name="T54" fmla="*/ 17 w 221"/>
                <a:gd name="T55" fmla="*/ 155 h 208"/>
                <a:gd name="T56" fmla="*/ 10 w 221"/>
                <a:gd name="T57" fmla="*/ 160 h 208"/>
                <a:gd name="T58" fmla="*/ 6 w 221"/>
                <a:gd name="T59" fmla="*/ 172 h 208"/>
                <a:gd name="T60" fmla="*/ 3 w 221"/>
                <a:gd name="T61" fmla="*/ 195 h 208"/>
                <a:gd name="T62" fmla="*/ 221 w 221"/>
                <a:gd name="T63" fmla="*/ 208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21" h="208">
                  <a:moveTo>
                    <a:pt x="218" y="197"/>
                  </a:moveTo>
                  <a:cubicBezTo>
                    <a:pt x="218" y="196"/>
                    <a:pt x="217" y="196"/>
                    <a:pt x="217" y="194"/>
                  </a:cubicBezTo>
                  <a:cubicBezTo>
                    <a:pt x="218" y="192"/>
                    <a:pt x="217" y="178"/>
                    <a:pt x="216" y="174"/>
                  </a:cubicBezTo>
                  <a:cubicBezTo>
                    <a:pt x="216" y="169"/>
                    <a:pt x="214" y="166"/>
                    <a:pt x="212" y="165"/>
                  </a:cubicBezTo>
                  <a:cubicBezTo>
                    <a:pt x="210" y="164"/>
                    <a:pt x="210" y="165"/>
                    <a:pt x="209" y="164"/>
                  </a:cubicBezTo>
                  <a:cubicBezTo>
                    <a:pt x="208" y="163"/>
                    <a:pt x="204" y="160"/>
                    <a:pt x="200" y="157"/>
                  </a:cubicBezTo>
                  <a:cubicBezTo>
                    <a:pt x="195" y="155"/>
                    <a:pt x="182" y="147"/>
                    <a:pt x="177" y="144"/>
                  </a:cubicBezTo>
                  <a:cubicBezTo>
                    <a:pt x="171" y="141"/>
                    <a:pt x="161" y="137"/>
                    <a:pt x="161" y="137"/>
                  </a:cubicBezTo>
                  <a:cubicBezTo>
                    <a:pt x="161" y="137"/>
                    <a:pt x="160" y="135"/>
                    <a:pt x="157" y="133"/>
                  </a:cubicBezTo>
                  <a:cubicBezTo>
                    <a:pt x="154" y="130"/>
                    <a:pt x="151" y="129"/>
                    <a:pt x="150" y="127"/>
                  </a:cubicBezTo>
                  <a:cubicBezTo>
                    <a:pt x="148" y="124"/>
                    <a:pt x="147" y="121"/>
                    <a:pt x="146" y="121"/>
                  </a:cubicBezTo>
                  <a:cubicBezTo>
                    <a:pt x="146" y="120"/>
                    <a:pt x="144" y="119"/>
                    <a:pt x="145" y="117"/>
                  </a:cubicBezTo>
                  <a:cubicBezTo>
                    <a:pt x="146" y="116"/>
                    <a:pt x="152" y="110"/>
                    <a:pt x="154" y="104"/>
                  </a:cubicBezTo>
                  <a:cubicBezTo>
                    <a:pt x="155" y="99"/>
                    <a:pt x="158" y="88"/>
                    <a:pt x="158" y="88"/>
                  </a:cubicBezTo>
                  <a:cubicBezTo>
                    <a:pt x="158" y="88"/>
                    <a:pt x="159" y="87"/>
                    <a:pt x="160" y="86"/>
                  </a:cubicBezTo>
                  <a:cubicBezTo>
                    <a:pt x="160" y="84"/>
                    <a:pt x="160" y="83"/>
                    <a:pt x="160" y="82"/>
                  </a:cubicBezTo>
                  <a:cubicBezTo>
                    <a:pt x="160" y="81"/>
                    <a:pt x="161" y="78"/>
                    <a:pt x="161" y="77"/>
                  </a:cubicBezTo>
                  <a:cubicBezTo>
                    <a:pt x="162" y="76"/>
                    <a:pt x="163" y="72"/>
                    <a:pt x="164" y="67"/>
                  </a:cubicBezTo>
                  <a:cubicBezTo>
                    <a:pt x="165" y="63"/>
                    <a:pt x="166" y="61"/>
                    <a:pt x="165" y="61"/>
                  </a:cubicBezTo>
                  <a:cubicBezTo>
                    <a:pt x="165" y="60"/>
                    <a:pt x="163" y="61"/>
                    <a:pt x="164" y="59"/>
                  </a:cubicBezTo>
                  <a:cubicBezTo>
                    <a:pt x="164" y="57"/>
                    <a:pt x="166" y="50"/>
                    <a:pt x="166" y="46"/>
                  </a:cubicBezTo>
                  <a:cubicBezTo>
                    <a:pt x="167" y="43"/>
                    <a:pt x="166" y="30"/>
                    <a:pt x="166" y="28"/>
                  </a:cubicBezTo>
                  <a:cubicBezTo>
                    <a:pt x="165" y="27"/>
                    <a:pt x="163" y="22"/>
                    <a:pt x="161" y="21"/>
                  </a:cubicBezTo>
                  <a:cubicBezTo>
                    <a:pt x="160" y="19"/>
                    <a:pt x="160" y="18"/>
                    <a:pt x="159" y="17"/>
                  </a:cubicBezTo>
                  <a:cubicBezTo>
                    <a:pt x="157" y="16"/>
                    <a:pt x="154" y="14"/>
                    <a:pt x="153" y="13"/>
                  </a:cubicBezTo>
                  <a:cubicBezTo>
                    <a:pt x="152" y="11"/>
                    <a:pt x="151" y="11"/>
                    <a:pt x="150" y="10"/>
                  </a:cubicBezTo>
                  <a:cubicBezTo>
                    <a:pt x="148" y="9"/>
                    <a:pt x="148" y="9"/>
                    <a:pt x="148" y="8"/>
                  </a:cubicBezTo>
                  <a:cubicBezTo>
                    <a:pt x="147" y="7"/>
                    <a:pt x="141" y="3"/>
                    <a:pt x="136" y="2"/>
                  </a:cubicBezTo>
                  <a:cubicBezTo>
                    <a:pt x="130" y="1"/>
                    <a:pt x="128" y="0"/>
                    <a:pt x="126" y="0"/>
                  </a:cubicBezTo>
                  <a:cubicBezTo>
                    <a:pt x="124" y="0"/>
                    <a:pt x="121" y="1"/>
                    <a:pt x="117" y="1"/>
                  </a:cubicBezTo>
                  <a:cubicBezTo>
                    <a:pt x="114" y="2"/>
                    <a:pt x="109" y="4"/>
                    <a:pt x="107" y="6"/>
                  </a:cubicBezTo>
                  <a:cubicBezTo>
                    <a:pt x="105" y="8"/>
                    <a:pt x="105" y="8"/>
                    <a:pt x="104" y="9"/>
                  </a:cubicBezTo>
                  <a:cubicBezTo>
                    <a:pt x="102" y="9"/>
                    <a:pt x="100" y="11"/>
                    <a:pt x="99" y="13"/>
                  </a:cubicBezTo>
                  <a:cubicBezTo>
                    <a:pt x="99" y="14"/>
                    <a:pt x="97" y="14"/>
                    <a:pt x="95" y="17"/>
                  </a:cubicBezTo>
                  <a:cubicBezTo>
                    <a:pt x="94" y="20"/>
                    <a:pt x="91" y="27"/>
                    <a:pt x="90" y="31"/>
                  </a:cubicBezTo>
                  <a:cubicBezTo>
                    <a:pt x="90" y="35"/>
                    <a:pt x="90" y="38"/>
                    <a:pt x="90" y="40"/>
                  </a:cubicBezTo>
                  <a:cubicBezTo>
                    <a:pt x="90" y="42"/>
                    <a:pt x="90" y="43"/>
                    <a:pt x="88" y="47"/>
                  </a:cubicBezTo>
                  <a:cubicBezTo>
                    <a:pt x="87" y="51"/>
                    <a:pt x="88" y="51"/>
                    <a:pt x="88" y="52"/>
                  </a:cubicBezTo>
                  <a:cubicBezTo>
                    <a:pt x="89" y="53"/>
                    <a:pt x="90" y="53"/>
                    <a:pt x="90" y="54"/>
                  </a:cubicBezTo>
                  <a:cubicBezTo>
                    <a:pt x="89" y="54"/>
                    <a:pt x="90" y="55"/>
                    <a:pt x="89" y="54"/>
                  </a:cubicBezTo>
                  <a:cubicBezTo>
                    <a:pt x="88" y="53"/>
                    <a:pt x="86" y="51"/>
                    <a:pt x="85" y="51"/>
                  </a:cubicBezTo>
                  <a:cubicBezTo>
                    <a:pt x="83" y="52"/>
                    <a:pt x="82" y="55"/>
                    <a:pt x="82" y="58"/>
                  </a:cubicBezTo>
                  <a:cubicBezTo>
                    <a:pt x="82" y="61"/>
                    <a:pt x="82" y="73"/>
                    <a:pt x="84" y="78"/>
                  </a:cubicBezTo>
                  <a:cubicBezTo>
                    <a:pt x="85" y="83"/>
                    <a:pt x="88" y="84"/>
                    <a:pt x="89" y="83"/>
                  </a:cubicBezTo>
                  <a:cubicBezTo>
                    <a:pt x="90" y="83"/>
                    <a:pt x="91" y="82"/>
                    <a:pt x="91" y="84"/>
                  </a:cubicBezTo>
                  <a:cubicBezTo>
                    <a:pt x="92" y="85"/>
                    <a:pt x="92" y="92"/>
                    <a:pt x="93" y="97"/>
                  </a:cubicBezTo>
                  <a:cubicBezTo>
                    <a:pt x="95" y="103"/>
                    <a:pt x="97" y="106"/>
                    <a:pt x="97" y="108"/>
                  </a:cubicBezTo>
                  <a:cubicBezTo>
                    <a:pt x="96" y="110"/>
                    <a:pt x="96" y="111"/>
                    <a:pt x="95" y="111"/>
                  </a:cubicBezTo>
                  <a:cubicBezTo>
                    <a:pt x="94" y="111"/>
                    <a:pt x="94" y="111"/>
                    <a:pt x="94" y="111"/>
                  </a:cubicBezTo>
                  <a:cubicBezTo>
                    <a:pt x="94" y="111"/>
                    <a:pt x="88" y="112"/>
                    <a:pt x="85" y="114"/>
                  </a:cubicBezTo>
                  <a:cubicBezTo>
                    <a:pt x="83" y="117"/>
                    <a:pt x="81" y="119"/>
                    <a:pt x="78" y="122"/>
                  </a:cubicBezTo>
                  <a:cubicBezTo>
                    <a:pt x="75" y="125"/>
                    <a:pt x="71" y="128"/>
                    <a:pt x="69" y="129"/>
                  </a:cubicBezTo>
                  <a:cubicBezTo>
                    <a:pt x="68" y="130"/>
                    <a:pt x="67" y="131"/>
                    <a:pt x="67" y="131"/>
                  </a:cubicBezTo>
                  <a:cubicBezTo>
                    <a:pt x="67" y="131"/>
                    <a:pt x="57" y="135"/>
                    <a:pt x="52" y="138"/>
                  </a:cubicBezTo>
                  <a:cubicBezTo>
                    <a:pt x="46" y="140"/>
                    <a:pt x="37" y="144"/>
                    <a:pt x="32" y="146"/>
                  </a:cubicBezTo>
                  <a:cubicBezTo>
                    <a:pt x="27" y="149"/>
                    <a:pt x="18" y="154"/>
                    <a:pt x="17" y="155"/>
                  </a:cubicBezTo>
                  <a:cubicBezTo>
                    <a:pt x="15" y="156"/>
                    <a:pt x="14" y="158"/>
                    <a:pt x="14" y="158"/>
                  </a:cubicBezTo>
                  <a:cubicBezTo>
                    <a:pt x="14" y="158"/>
                    <a:pt x="12" y="157"/>
                    <a:pt x="10" y="160"/>
                  </a:cubicBezTo>
                  <a:cubicBezTo>
                    <a:pt x="8" y="163"/>
                    <a:pt x="8" y="164"/>
                    <a:pt x="7" y="166"/>
                  </a:cubicBezTo>
                  <a:cubicBezTo>
                    <a:pt x="7" y="168"/>
                    <a:pt x="7" y="170"/>
                    <a:pt x="6" y="172"/>
                  </a:cubicBezTo>
                  <a:cubicBezTo>
                    <a:pt x="6" y="173"/>
                    <a:pt x="3" y="179"/>
                    <a:pt x="3" y="184"/>
                  </a:cubicBezTo>
                  <a:cubicBezTo>
                    <a:pt x="2" y="189"/>
                    <a:pt x="3" y="195"/>
                    <a:pt x="3" y="195"/>
                  </a:cubicBezTo>
                  <a:cubicBezTo>
                    <a:pt x="3" y="195"/>
                    <a:pt x="2" y="201"/>
                    <a:pt x="0" y="208"/>
                  </a:cubicBezTo>
                  <a:cubicBezTo>
                    <a:pt x="221" y="208"/>
                    <a:pt x="221" y="208"/>
                    <a:pt x="221" y="208"/>
                  </a:cubicBezTo>
                  <a:cubicBezTo>
                    <a:pt x="220" y="203"/>
                    <a:pt x="219" y="198"/>
                    <a:pt x="218" y="19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7" name="Group 6"/>
          <p:cNvGrpSpPr/>
          <p:nvPr/>
        </p:nvGrpSpPr>
        <p:grpSpPr>
          <a:xfrm>
            <a:off x="5492618" y="377831"/>
            <a:ext cx="1164246" cy="1168336"/>
            <a:chOff x="3375505" y="894311"/>
            <a:chExt cx="675241" cy="677614"/>
          </a:xfrm>
        </p:grpSpPr>
        <p:sp>
          <p:nvSpPr>
            <p:cNvPr id="54" name="Freeform 17"/>
            <p:cNvSpPr>
              <a:spLocks/>
            </p:cNvSpPr>
            <p:nvPr/>
          </p:nvSpPr>
          <p:spPr bwMode="auto">
            <a:xfrm>
              <a:off x="3375505" y="894311"/>
              <a:ext cx="675241" cy="677614"/>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6" y="0"/>
                    <a:pt x="0" y="67"/>
                    <a:pt x="0" y="150"/>
                  </a:cubicBezTo>
                  <a:cubicBezTo>
                    <a:pt x="0" y="150"/>
                    <a:pt x="0" y="150"/>
                    <a:pt x="0" y="150"/>
                  </a:cubicBezTo>
                  <a:cubicBezTo>
                    <a:pt x="0" y="232"/>
                    <a:pt x="66" y="299"/>
                    <a:pt x="149" y="299"/>
                  </a:cubicBezTo>
                  <a:cubicBezTo>
                    <a:pt x="149" y="299"/>
                    <a:pt x="149" y="299"/>
                    <a:pt x="149" y="299"/>
                  </a:cubicBezTo>
                  <a:cubicBezTo>
                    <a:pt x="231"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56" name="Freeform 29"/>
            <p:cNvSpPr>
              <a:spLocks/>
            </p:cNvSpPr>
            <p:nvPr/>
          </p:nvSpPr>
          <p:spPr bwMode="auto">
            <a:xfrm>
              <a:off x="3484683" y="1005863"/>
              <a:ext cx="473499" cy="384495"/>
            </a:xfrm>
            <a:custGeom>
              <a:avLst/>
              <a:gdLst>
                <a:gd name="T0" fmla="*/ 208 w 209"/>
                <a:gd name="T1" fmla="*/ 125 h 170"/>
                <a:gd name="T2" fmla="*/ 202 w 209"/>
                <a:gd name="T3" fmla="*/ 115 h 170"/>
                <a:gd name="T4" fmla="*/ 194 w 209"/>
                <a:gd name="T5" fmla="*/ 113 h 170"/>
                <a:gd name="T6" fmla="*/ 178 w 209"/>
                <a:gd name="T7" fmla="*/ 109 h 170"/>
                <a:gd name="T8" fmla="*/ 167 w 209"/>
                <a:gd name="T9" fmla="*/ 106 h 170"/>
                <a:gd name="T10" fmla="*/ 148 w 209"/>
                <a:gd name="T11" fmla="*/ 103 h 170"/>
                <a:gd name="T12" fmla="*/ 134 w 209"/>
                <a:gd name="T13" fmla="*/ 97 h 170"/>
                <a:gd name="T14" fmla="*/ 129 w 209"/>
                <a:gd name="T15" fmla="*/ 91 h 170"/>
                <a:gd name="T16" fmla="*/ 132 w 209"/>
                <a:gd name="T17" fmla="*/ 76 h 170"/>
                <a:gd name="T18" fmla="*/ 137 w 209"/>
                <a:gd name="T19" fmla="*/ 70 h 170"/>
                <a:gd name="T20" fmla="*/ 137 w 209"/>
                <a:gd name="T21" fmla="*/ 62 h 170"/>
                <a:gd name="T22" fmla="*/ 137 w 209"/>
                <a:gd name="T23" fmla="*/ 53 h 170"/>
                <a:gd name="T24" fmla="*/ 134 w 209"/>
                <a:gd name="T25" fmla="*/ 50 h 170"/>
                <a:gd name="T26" fmla="*/ 136 w 209"/>
                <a:gd name="T27" fmla="*/ 39 h 170"/>
                <a:gd name="T28" fmla="*/ 134 w 209"/>
                <a:gd name="T29" fmla="*/ 22 h 170"/>
                <a:gd name="T30" fmla="*/ 132 w 209"/>
                <a:gd name="T31" fmla="*/ 17 h 170"/>
                <a:gd name="T32" fmla="*/ 129 w 209"/>
                <a:gd name="T33" fmla="*/ 12 h 170"/>
                <a:gd name="T34" fmla="*/ 126 w 209"/>
                <a:gd name="T35" fmla="*/ 10 h 170"/>
                <a:gd name="T36" fmla="*/ 122 w 209"/>
                <a:gd name="T37" fmla="*/ 8 h 170"/>
                <a:gd name="T38" fmla="*/ 120 w 209"/>
                <a:gd name="T39" fmla="*/ 4 h 170"/>
                <a:gd name="T40" fmla="*/ 115 w 209"/>
                <a:gd name="T41" fmla="*/ 2 h 170"/>
                <a:gd name="T42" fmla="*/ 111 w 209"/>
                <a:gd name="T43" fmla="*/ 1 h 170"/>
                <a:gd name="T44" fmla="*/ 106 w 209"/>
                <a:gd name="T45" fmla="*/ 0 h 170"/>
                <a:gd name="T46" fmla="*/ 100 w 209"/>
                <a:gd name="T47" fmla="*/ 1 h 170"/>
                <a:gd name="T48" fmla="*/ 93 w 209"/>
                <a:gd name="T49" fmla="*/ 2 h 170"/>
                <a:gd name="T50" fmla="*/ 87 w 209"/>
                <a:gd name="T51" fmla="*/ 6 h 170"/>
                <a:gd name="T52" fmla="*/ 84 w 209"/>
                <a:gd name="T53" fmla="*/ 9 h 170"/>
                <a:gd name="T54" fmla="*/ 80 w 209"/>
                <a:gd name="T55" fmla="*/ 12 h 170"/>
                <a:gd name="T56" fmla="*/ 77 w 209"/>
                <a:gd name="T57" fmla="*/ 17 h 170"/>
                <a:gd name="T58" fmla="*/ 73 w 209"/>
                <a:gd name="T59" fmla="*/ 24 h 170"/>
                <a:gd name="T60" fmla="*/ 72 w 209"/>
                <a:gd name="T61" fmla="*/ 31 h 170"/>
                <a:gd name="T62" fmla="*/ 72 w 209"/>
                <a:gd name="T63" fmla="*/ 38 h 170"/>
                <a:gd name="T64" fmla="*/ 71 w 209"/>
                <a:gd name="T65" fmla="*/ 44 h 170"/>
                <a:gd name="T66" fmla="*/ 68 w 209"/>
                <a:gd name="T67" fmla="*/ 53 h 170"/>
                <a:gd name="T68" fmla="*/ 67 w 209"/>
                <a:gd name="T69" fmla="*/ 62 h 170"/>
                <a:gd name="T70" fmla="*/ 66 w 209"/>
                <a:gd name="T71" fmla="*/ 70 h 170"/>
                <a:gd name="T72" fmla="*/ 69 w 209"/>
                <a:gd name="T73" fmla="*/ 72 h 170"/>
                <a:gd name="T74" fmla="*/ 74 w 209"/>
                <a:gd name="T75" fmla="*/ 94 h 170"/>
                <a:gd name="T76" fmla="*/ 72 w 209"/>
                <a:gd name="T77" fmla="*/ 99 h 170"/>
                <a:gd name="T78" fmla="*/ 68 w 209"/>
                <a:gd name="T79" fmla="*/ 104 h 170"/>
                <a:gd name="T80" fmla="*/ 63 w 209"/>
                <a:gd name="T81" fmla="*/ 109 h 170"/>
                <a:gd name="T82" fmla="*/ 50 w 209"/>
                <a:gd name="T83" fmla="*/ 115 h 170"/>
                <a:gd name="T84" fmla="*/ 37 w 209"/>
                <a:gd name="T85" fmla="*/ 122 h 170"/>
                <a:gd name="T86" fmla="*/ 22 w 209"/>
                <a:gd name="T87" fmla="*/ 131 h 170"/>
                <a:gd name="T88" fmla="*/ 12 w 209"/>
                <a:gd name="T89" fmla="*/ 136 h 170"/>
                <a:gd name="T90" fmla="*/ 6 w 209"/>
                <a:gd name="T91" fmla="*/ 140 h 170"/>
                <a:gd name="T92" fmla="*/ 2 w 209"/>
                <a:gd name="T93" fmla="*/ 149 h 170"/>
                <a:gd name="T94" fmla="*/ 1 w 209"/>
                <a:gd name="T95" fmla="*/ 162 h 170"/>
                <a:gd name="T96" fmla="*/ 0 w 209"/>
                <a:gd name="T97" fmla="*/ 170 h 170"/>
                <a:gd name="T98" fmla="*/ 209 w 209"/>
                <a:gd name="T99" fmla="*/ 128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09" h="170">
                  <a:moveTo>
                    <a:pt x="209" y="128"/>
                  </a:moveTo>
                  <a:cubicBezTo>
                    <a:pt x="209" y="127"/>
                    <a:pt x="208" y="125"/>
                    <a:pt x="208" y="125"/>
                  </a:cubicBezTo>
                  <a:cubicBezTo>
                    <a:pt x="208" y="125"/>
                    <a:pt x="206" y="119"/>
                    <a:pt x="205" y="117"/>
                  </a:cubicBezTo>
                  <a:cubicBezTo>
                    <a:pt x="205" y="116"/>
                    <a:pt x="204" y="115"/>
                    <a:pt x="202" y="115"/>
                  </a:cubicBezTo>
                  <a:cubicBezTo>
                    <a:pt x="201" y="115"/>
                    <a:pt x="201" y="115"/>
                    <a:pt x="200" y="115"/>
                  </a:cubicBezTo>
                  <a:cubicBezTo>
                    <a:pt x="200" y="114"/>
                    <a:pt x="198" y="114"/>
                    <a:pt x="194" y="113"/>
                  </a:cubicBezTo>
                  <a:cubicBezTo>
                    <a:pt x="190" y="112"/>
                    <a:pt x="187" y="111"/>
                    <a:pt x="185" y="111"/>
                  </a:cubicBezTo>
                  <a:cubicBezTo>
                    <a:pt x="184" y="110"/>
                    <a:pt x="180" y="109"/>
                    <a:pt x="178" y="109"/>
                  </a:cubicBezTo>
                  <a:cubicBezTo>
                    <a:pt x="177" y="109"/>
                    <a:pt x="174" y="109"/>
                    <a:pt x="173" y="108"/>
                  </a:cubicBezTo>
                  <a:cubicBezTo>
                    <a:pt x="172" y="108"/>
                    <a:pt x="168" y="107"/>
                    <a:pt x="167" y="106"/>
                  </a:cubicBezTo>
                  <a:cubicBezTo>
                    <a:pt x="165" y="106"/>
                    <a:pt x="158" y="105"/>
                    <a:pt x="156" y="104"/>
                  </a:cubicBezTo>
                  <a:cubicBezTo>
                    <a:pt x="153" y="104"/>
                    <a:pt x="151" y="104"/>
                    <a:pt x="148" y="103"/>
                  </a:cubicBezTo>
                  <a:cubicBezTo>
                    <a:pt x="145" y="102"/>
                    <a:pt x="140" y="100"/>
                    <a:pt x="139" y="100"/>
                  </a:cubicBezTo>
                  <a:cubicBezTo>
                    <a:pt x="137" y="99"/>
                    <a:pt x="135" y="98"/>
                    <a:pt x="134" y="97"/>
                  </a:cubicBezTo>
                  <a:cubicBezTo>
                    <a:pt x="134" y="97"/>
                    <a:pt x="132" y="95"/>
                    <a:pt x="131" y="93"/>
                  </a:cubicBezTo>
                  <a:cubicBezTo>
                    <a:pt x="129" y="92"/>
                    <a:pt x="129" y="92"/>
                    <a:pt x="129" y="91"/>
                  </a:cubicBezTo>
                  <a:cubicBezTo>
                    <a:pt x="129" y="90"/>
                    <a:pt x="131" y="82"/>
                    <a:pt x="131" y="79"/>
                  </a:cubicBezTo>
                  <a:cubicBezTo>
                    <a:pt x="131" y="76"/>
                    <a:pt x="131" y="75"/>
                    <a:pt x="132" y="76"/>
                  </a:cubicBezTo>
                  <a:cubicBezTo>
                    <a:pt x="132" y="76"/>
                    <a:pt x="135" y="76"/>
                    <a:pt x="136" y="75"/>
                  </a:cubicBezTo>
                  <a:cubicBezTo>
                    <a:pt x="136" y="74"/>
                    <a:pt x="137" y="71"/>
                    <a:pt x="137" y="70"/>
                  </a:cubicBezTo>
                  <a:cubicBezTo>
                    <a:pt x="137" y="69"/>
                    <a:pt x="137" y="66"/>
                    <a:pt x="137" y="66"/>
                  </a:cubicBezTo>
                  <a:cubicBezTo>
                    <a:pt x="137" y="65"/>
                    <a:pt x="138" y="64"/>
                    <a:pt x="137" y="62"/>
                  </a:cubicBezTo>
                  <a:cubicBezTo>
                    <a:pt x="137" y="61"/>
                    <a:pt x="137" y="61"/>
                    <a:pt x="137" y="58"/>
                  </a:cubicBezTo>
                  <a:cubicBezTo>
                    <a:pt x="137" y="55"/>
                    <a:pt x="137" y="54"/>
                    <a:pt x="137" y="53"/>
                  </a:cubicBezTo>
                  <a:cubicBezTo>
                    <a:pt x="137" y="52"/>
                    <a:pt x="137" y="50"/>
                    <a:pt x="136" y="49"/>
                  </a:cubicBezTo>
                  <a:cubicBezTo>
                    <a:pt x="135" y="49"/>
                    <a:pt x="135" y="50"/>
                    <a:pt x="134" y="50"/>
                  </a:cubicBezTo>
                  <a:cubicBezTo>
                    <a:pt x="134" y="50"/>
                    <a:pt x="133" y="51"/>
                    <a:pt x="134" y="49"/>
                  </a:cubicBezTo>
                  <a:cubicBezTo>
                    <a:pt x="134" y="48"/>
                    <a:pt x="135" y="45"/>
                    <a:pt x="136" y="39"/>
                  </a:cubicBezTo>
                  <a:cubicBezTo>
                    <a:pt x="136" y="33"/>
                    <a:pt x="136" y="31"/>
                    <a:pt x="135" y="30"/>
                  </a:cubicBezTo>
                  <a:cubicBezTo>
                    <a:pt x="135" y="28"/>
                    <a:pt x="135" y="24"/>
                    <a:pt x="134" y="22"/>
                  </a:cubicBezTo>
                  <a:cubicBezTo>
                    <a:pt x="134" y="21"/>
                    <a:pt x="133" y="20"/>
                    <a:pt x="133" y="19"/>
                  </a:cubicBezTo>
                  <a:cubicBezTo>
                    <a:pt x="133" y="18"/>
                    <a:pt x="132" y="17"/>
                    <a:pt x="132" y="17"/>
                  </a:cubicBezTo>
                  <a:cubicBezTo>
                    <a:pt x="131" y="16"/>
                    <a:pt x="131" y="15"/>
                    <a:pt x="130" y="14"/>
                  </a:cubicBezTo>
                  <a:cubicBezTo>
                    <a:pt x="130" y="13"/>
                    <a:pt x="129" y="13"/>
                    <a:pt x="129" y="12"/>
                  </a:cubicBezTo>
                  <a:cubicBezTo>
                    <a:pt x="129" y="12"/>
                    <a:pt x="128" y="12"/>
                    <a:pt x="128" y="12"/>
                  </a:cubicBezTo>
                  <a:cubicBezTo>
                    <a:pt x="128" y="11"/>
                    <a:pt x="127" y="10"/>
                    <a:pt x="126" y="10"/>
                  </a:cubicBezTo>
                  <a:cubicBezTo>
                    <a:pt x="126" y="9"/>
                    <a:pt x="125" y="8"/>
                    <a:pt x="124" y="8"/>
                  </a:cubicBezTo>
                  <a:cubicBezTo>
                    <a:pt x="124" y="8"/>
                    <a:pt x="123" y="9"/>
                    <a:pt x="122" y="8"/>
                  </a:cubicBezTo>
                  <a:cubicBezTo>
                    <a:pt x="122" y="8"/>
                    <a:pt x="121" y="8"/>
                    <a:pt x="121" y="7"/>
                  </a:cubicBezTo>
                  <a:cubicBezTo>
                    <a:pt x="121" y="7"/>
                    <a:pt x="121" y="5"/>
                    <a:pt x="120" y="4"/>
                  </a:cubicBezTo>
                  <a:cubicBezTo>
                    <a:pt x="119" y="4"/>
                    <a:pt x="119" y="3"/>
                    <a:pt x="118" y="3"/>
                  </a:cubicBezTo>
                  <a:cubicBezTo>
                    <a:pt x="117" y="2"/>
                    <a:pt x="116" y="2"/>
                    <a:pt x="115" y="2"/>
                  </a:cubicBezTo>
                  <a:cubicBezTo>
                    <a:pt x="114" y="2"/>
                    <a:pt x="114" y="2"/>
                    <a:pt x="113" y="1"/>
                  </a:cubicBezTo>
                  <a:cubicBezTo>
                    <a:pt x="112" y="1"/>
                    <a:pt x="111" y="1"/>
                    <a:pt x="111" y="1"/>
                  </a:cubicBezTo>
                  <a:cubicBezTo>
                    <a:pt x="110" y="1"/>
                    <a:pt x="109" y="0"/>
                    <a:pt x="108" y="0"/>
                  </a:cubicBezTo>
                  <a:cubicBezTo>
                    <a:pt x="107" y="0"/>
                    <a:pt x="107" y="0"/>
                    <a:pt x="106" y="0"/>
                  </a:cubicBezTo>
                  <a:cubicBezTo>
                    <a:pt x="105" y="1"/>
                    <a:pt x="104" y="1"/>
                    <a:pt x="103" y="0"/>
                  </a:cubicBezTo>
                  <a:cubicBezTo>
                    <a:pt x="103" y="0"/>
                    <a:pt x="101" y="0"/>
                    <a:pt x="100" y="1"/>
                  </a:cubicBezTo>
                  <a:cubicBezTo>
                    <a:pt x="99" y="1"/>
                    <a:pt x="98" y="2"/>
                    <a:pt x="96" y="2"/>
                  </a:cubicBezTo>
                  <a:cubicBezTo>
                    <a:pt x="95" y="2"/>
                    <a:pt x="94" y="2"/>
                    <a:pt x="93" y="2"/>
                  </a:cubicBezTo>
                  <a:cubicBezTo>
                    <a:pt x="92" y="3"/>
                    <a:pt x="91" y="3"/>
                    <a:pt x="90" y="4"/>
                  </a:cubicBezTo>
                  <a:cubicBezTo>
                    <a:pt x="89" y="4"/>
                    <a:pt x="87" y="6"/>
                    <a:pt x="87" y="6"/>
                  </a:cubicBezTo>
                  <a:cubicBezTo>
                    <a:pt x="87" y="6"/>
                    <a:pt x="86" y="6"/>
                    <a:pt x="85" y="7"/>
                  </a:cubicBezTo>
                  <a:cubicBezTo>
                    <a:pt x="85" y="8"/>
                    <a:pt x="85" y="7"/>
                    <a:pt x="84" y="9"/>
                  </a:cubicBezTo>
                  <a:cubicBezTo>
                    <a:pt x="82" y="10"/>
                    <a:pt x="81" y="10"/>
                    <a:pt x="81" y="10"/>
                  </a:cubicBezTo>
                  <a:cubicBezTo>
                    <a:pt x="81" y="11"/>
                    <a:pt x="81" y="11"/>
                    <a:pt x="80" y="12"/>
                  </a:cubicBezTo>
                  <a:cubicBezTo>
                    <a:pt x="79" y="13"/>
                    <a:pt x="79" y="13"/>
                    <a:pt x="79" y="14"/>
                  </a:cubicBezTo>
                  <a:cubicBezTo>
                    <a:pt x="79" y="15"/>
                    <a:pt x="77" y="16"/>
                    <a:pt x="77" y="17"/>
                  </a:cubicBezTo>
                  <a:cubicBezTo>
                    <a:pt x="76" y="18"/>
                    <a:pt x="76" y="18"/>
                    <a:pt x="75" y="20"/>
                  </a:cubicBezTo>
                  <a:cubicBezTo>
                    <a:pt x="75" y="22"/>
                    <a:pt x="74" y="23"/>
                    <a:pt x="73" y="24"/>
                  </a:cubicBezTo>
                  <a:cubicBezTo>
                    <a:pt x="73" y="24"/>
                    <a:pt x="72" y="27"/>
                    <a:pt x="73" y="28"/>
                  </a:cubicBezTo>
                  <a:cubicBezTo>
                    <a:pt x="73" y="29"/>
                    <a:pt x="73" y="30"/>
                    <a:pt x="72" y="31"/>
                  </a:cubicBezTo>
                  <a:cubicBezTo>
                    <a:pt x="72" y="31"/>
                    <a:pt x="72" y="31"/>
                    <a:pt x="72" y="32"/>
                  </a:cubicBezTo>
                  <a:cubicBezTo>
                    <a:pt x="72" y="34"/>
                    <a:pt x="72" y="37"/>
                    <a:pt x="72" y="38"/>
                  </a:cubicBezTo>
                  <a:cubicBezTo>
                    <a:pt x="72" y="39"/>
                    <a:pt x="72" y="41"/>
                    <a:pt x="72" y="42"/>
                  </a:cubicBezTo>
                  <a:cubicBezTo>
                    <a:pt x="72" y="44"/>
                    <a:pt x="71" y="44"/>
                    <a:pt x="71" y="44"/>
                  </a:cubicBezTo>
                  <a:cubicBezTo>
                    <a:pt x="70" y="43"/>
                    <a:pt x="69" y="43"/>
                    <a:pt x="69" y="45"/>
                  </a:cubicBezTo>
                  <a:cubicBezTo>
                    <a:pt x="68" y="47"/>
                    <a:pt x="69" y="51"/>
                    <a:pt x="68" y="53"/>
                  </a:cubicBezTo>
                  <a:cubicBezTo>
                    <a:pt x="68" y="55"/>
                    <a:pt x="68" y="56"/>
                    <a:pt x="67" y="58"/>
                  </a:cubicBezTo>
                  <a:cubicBezTo>
                    <a:pt x="67" y="59"/>
                    <a:pt x="67" y="61"/>
                    <a:pt x="67" y="62"/>
                  </a:cubicBezTo>
                  <a:cubicBezTo>
                    <a:pt x="67" y="62"/>
                    <a:pt x="67" y="64"/>
                    <a:pt x="66" y="65"/>
                  </a:cubicBezTo>
                  <a:cubicBezTo>
                    <a:pt x="66" y="67"/>
                    <a:pt x="65" y="68"/>
                    <a:pt x="66" y="70"/>
                  </a:cubicBezTo>
                  <a:cubicBezTo>
                    <a:pt x="66" y="71"/>
                    <a:pt x="67" y="71"/>
                    <a:pt x="68" y="71"/>
                  </a:cubicBezTo>
                  <a:cubicBezTo>
                    <a:pt x="69" y="71"/>
                    <a:pt x="69" y="71"/>
                    <a:pt x="69" y="72"/>
                  </a:cubicBezTo>
                  <a:cubicBezTo>
                    <a:pt x="69" y="73"/>
                    <a:pt x="69" y="81"/>
                    <a:pt x="70" y="84"/>
                  </a:cubicBezTo>
                  <a:cubicBezTo>
                    <a:pt x="71" y="88"/>
                    <a:pt x="73" y="93"/>
                    <a:pt x="74" y="94"/>
                  </a:cubicBezTo>
                  <a:cubicBezTo>
                    <a:pt x="74" y="95"/>
                    <a:pt x="75" y="95"/>
                    <a:pt x="74" y="96"/>
                  </a:cubicBezTo>
                  <a:cubicBezTo>
                    <a:pt x="73" y="97"/>
                    <a:pt x="72" y="99"/>
                    <a:pt x="72" y="99"/>
                  </a:cubicBezTo>
                  <a:cubicBezTo>
                    <a:pt x="72" y="99"/>
                    <a:pt x="71" y="101"/>
                    <a:pt x="70" y="102"/>
                  </a:cubicBezTo>
                  <a:cubicBezTo>
                    <a:pt x="70" y="102"/>
                    <a:pt x="69" y="103"/>
                    <a:pt x="68" y="104"/>
                  </a:cubicBezTo>
                  <a:cubicBezTo>
                    <a:pt x="68" y="105"/>
                    <a:pt x="66" y="107"/>
                    <a:pt x="65" y="107"/>
                  </a:cubicBezTo>
                  <a:cubicBezTo>
                    <a:pt x="65" y="108"/>
                    <a:pt x="64" y="109"/>
                    <a:pt x="63" y="109"/>
                  </a:cubicBezTo>
                  <a:cubicBezTo>
                    <a:pt x="62" y="109"/>
                    <a:pt x="58" y="111"/>
                    <a:pt x="57" y="111"/>
                  </a:cubicBezTo>
                  <a:cubicBezTo>
                    <a:pt x="56" y="112"/>
                    <a:pt x="51" y="114"/>
                    <a:pt x="50" y="115"/>
                  </a:cubicBezTo>
                  <a:cubicBezTo>
                    <a:pt x="49" y="115"/>
                    <a:pt x="45" y="116"/>
                    <a:pt x="43" y="118"/>
                  </a:cubicBezTo>
                  <a:cubicBezTo>
                    <a:pt x="41" y="120"/>
                    <a:pt x="40" y="121"/>
                    <a:pt x="37" y="122"/>
                  </a:cubicBezTo>
                  <a:cubicBezTo>
                    <a:pt x="34" y="124"/>
                    <a:pt x="31" y="125"/>
                    <a:pt x="28" y="127"/>
                  </a:cubicBezTo>
                  <a:cubicBezTo>
                    <a:pt x="26" y="129"/>
                    <a:pt x="23" y="130"/>
                    <a:pt x="22" y="131"/>
                  </a:cubicBezTo>
                  <a:cubicBezTo>
                    <a:pt x="22" y="132"/>
                    <a:pt x="20" y="132"/>
                    <a:pt x="19" y="133"/>
                  </a:cubicBezTo>
                  <a:cubicBezTo>
                    <a:pt x="18" y="133"/>
                    <a:pt x="14" y="135"/>
                    <a:pt x="12" y="136"/>
                  </a:cubicBezTo>
                  <a:cubicBezTo>
                    <a:pt x="9" y="137"/>
                    <a:pt x="8" y="138"/>
                    <a:pt x="8" y="139"/>
                  </a:cubicBezTo>
                  <a:cubicBezTo>
                    <a:pt x="7" y="139"/>
                    <a:pt x="7" y="139"/>
                    <a:pt x="6" y="140"/>
                  </a:cubicBezTo>
                  <a:cubicBezTo>
                    <a:pt x="5" y="140"/>
                    <a:pt x="3" y="140"/>
                    <a:pt x="3" y="143"/>
                  </a:cubicBezTo>
                  <a:cubicBezTo>
                    <a:pt x="2" y="146"/>
                    <a:pt x="2" y="148"/>
                    <a:pt x="2" y="149"/>
                  </a:cubicBezTo>
                  <a:cubicBezTo>
                    <a:pt x="2" y="149"/>
                    <a:pt x="2" y="152"/>
                    <a:pt x="2" y="153"/>
                  </a:cubicBezTo>
                  <a:cubicBezTo>
                    <a:pt x="2" y="155"/>
                    <a:pt x="1" y="161"/>
                    <a:pt x="1" y="162"/>
                  </a:cubicBezTo>
                  <a:cubicBezTo>
                    <a:pt x="2" y="164"/>
                    <a:pt x="1" y="167"/>
                    <a:pt x="1" y="167"/>
                  </a:cubicBezTo>
                  <a:cubicBezTo>
                    <a:pt x="1" y="167"/>
                    <a:pt x="1" y="168"/>
                    <a:pt x="0" y="170"/>
                  </a:cubicBezTo>
                  <a:cubicBezTo>
                    <a:pt x="209" y="170"/>
                    <a:pt x="209" y="170"/>
                    <a:pt x="209" y="170"/>
                  </a:cubicBezTo>
                  <a:lnTo>
                    <a:pt x="209" y="12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13" name="Group 12"/>
          <p:cNvGrpSpPr/>
          <p:nvPr/>
        </p:nvGrpSpPr>
        <p:grpSpPr>
          <a:xfrm>
            <a:off x="6385297" y="5527895"/>
            <a:ext cx="675241" cy="677614"/>
            <a:chOff x="6383704" y="5527895"/>
            <a:chExt cx="675241" cy="677614"/>
          </a:xfrm>
        </p:grpSpPr>
        <p:sp>
          <p:nvSpPr>
            <p:cNvPr id="208" name="Freeform 12"/>
            <p:cNvSpPr>
              <a:spLocks/>
            </p:cNvSpPr>
            <p:nvPr/>
          </p:nvSpPr>
          <p:spPr bwMode="auto">
            <a:xfrm>
              <a:off x="6383704" y="5527895"/>
              <a:ext cx="675241" cy="677614"/>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2"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2"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209" name="Freeform 22"/>
            <p:cNvSpPr>
              <a:spLocks/>
            </p:cNvSpPr>
            <p:nvPr/>
          </p:nvSpPr>
          <p:spPr bwMode="auto">
            <a:xfrm>
              <a:off x="6521363" y="5643006"/>
              <a:ext cx="398735" cy="378562"/>
            </a:xfrm>
            <a:custGeom>
              <a:avLst/>
              <a:gdLst>
                <a:gd name="T0" fmla="*/ 174 w 176"/>
                <a:gd name="T1" fmla="*/ 156 h 167"/>
                <a:gd name="T2" fmla="*/ 170 w 176"/>
                <a:gd name="T3" fmla="*/ 133 h 167"/>
                <a:gd name="T4" fmla="*/ 159 w 176"/>
                <a:gd name="T5" fmla="*/ 126 h 167"/>
                <a:gd name="T6" fmla="*/ 129 w 176"/>
                <a:gd name="T7" fmla="*/ 110 h 167"/>
                <a:gd name="T8" fmla="*/ 120 w 176"/>
                <a:gd name="T9" fmla="*/ 102 h 167"/>
                <a:gd name="T10" fmla="*/ 116 w 176"/>
                <a:gd name="T11" fmla="*/ 94 h 167"/>
                <a:gd name="T12" fmla="*/ 126 w 176"/>
                <a:gd name="T13" fmla="*/ 71 h 167"/>
                <a:gd name="T14" fmla="*/ 128 w 176"/>
                <a:gd name="T15" fmla="*/ 66 h 167"/>
                <a:gd name="T16" fmla="*/ 131 w 176"/>
                <a:gd name="T17" fmla="*/ 54 h 167"/>
                <a:gd name="T18" fmla="*/ 131 w 176"/>
                <a:gd name="T19" fmla="*/ 48 h 167"/>
                <a:gd name="T20" fmla="*/ 132 w 176"/>
                <a:gd name="T21" fmla="*/ 23 h 167"/>
                <a:gd name="T22" fmla="*/ 127 w 176"/>
                <a:gd name="T23" fmla="*/ 14 h 167"/>
                <a:gd name="T24" fmla="*/ 120 w 176"/>
                <a:gd name="T25" fmla="*/ 8 h 167"/>
                <a:gd name="T26" fmla="*/ 108 w 176"/>
                <a:gd name="T27" fmla="*/ 2 h 167"/>
                <a:gd name="T28" fmla="*/ 94 w 176"/>
                <a:gd name="T29" fmla="*/ 1 h 167"/>
                <a:gd name="T30" fmla="*/ 83 w 176"/>
                <a:gd name="T31" fmla="*/ 7 h 167"/>
                <a:gd name="T32" fmla="*/ 76 w 176"/>
                <a:gd name="T33" fmla="*/ 14 h 167"/>
                <a:gd name="T34" fmla="*/ 72 w 176"/>
                <a:gd name="T35" fmla="*/ 32 h 167"/>
                <a:gd name="T36" fmla="*/ 70 w 176"/>
                <a:gd name="T37" fmla="*/ 42 h 167"/>
                <a:gd name="T38" fmla="*/ 71 w 176"/>
                <a:gd name="T39" fmla="*/ 43 h 167"/>
                <a:gd name="T40" fmla="*/ 66 w 176"/>
                <a:gd name="T41" fmla="*/ 47 h 167"/>
                <a:gd name="T42" fmla="*/ 71 w 176"/>
                <a:gd name="T43" fmla="*/ 67 h 167"/>
                <a:gd name="T44" fmla="*/ 75 w 176"/>
                <a:gd name="T45" fmla="*/ 78 h 167"/>
                <a:gd name="T46" fmla="*/ 76 w 176"/>
                <a:gd name="T47" fmla="*/ 89 h 167"/>
                <a:gd name="T48" fmla="*/ 68 w 176"/>
                <a:gd name="T49" fmla="*/ 92 h 167"/>
                <a:gd name="T50" fmla="*/ 55 w 176"/>
                <a:gd name="T51" fmla="*/ 104 h 167"/>
                <a:gd name="T52" fmla="*/ 41 w 176"/>
                <a:gd name="T53" fmla="*/ 110 h 167"/>
                <a:gd name="T54" fmla="*/ 13 w 176"/>
                <a:gd name="T55" fmla="*/ 124 h 167"/>
                <a:gd name="T56" fmla="*/ 8 w 176"/>
                <a:gd name="T57" fmla="*/ 128 h 167"/>
                <a:gd name="T58" fmla="*/ 5 w 176"/>
                <a:gd name="T59" fmla="*/ 138 h 167"/>
                <a:gd name="T60" fmla="*/ 2 w 176"/>
                <a:gd name="T61" fmla="*/ 157 h 167"/>
                <a:gd name="T62" fmla="*/ 176 w 176"/>
                <a:gd name="T63" fmla="*/ 16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6" h="167">
                  <a:moveTo>
                    <a:pt x="174" y="158"/>
                  </a:moveTo>
                  <a:cubicBezTo>
                    <a:pt x="174" y="157"/>
                    <a:pt x="173" y="157"/>
                    <a:pt x="174" y="156"/>
                  </a:cubicBezTo>
                  <a:cubicBezTo>
                    <a:pt x="174" y="154"/>
                    <a:pt x="173" y="143"/>
                    <a:pt x="173" y="139"/>
                  </a:cubicBezTo>
                  <a:cubicBezTo>
                    <a:pt x="172" y="135"/>
                    <a:pt x="171" y="133"/>
                    <a:pt x="170" y="133"/>
                  </a:cubicBezTo>
                  <a:cubicBezTo>
                    <a:pt x="168" y="132"/>
                    <a:pt x="168" y="132"/>
                    <a:pt x="167" y="131"/>
                  </a:cubicBezTo>
                  <a:cubicBezTo>
                    <a:pt x="166" y="130"/>
                    <a:pt x="163" y="128"/>
                    <a:pt x="159" y="126"/>
                  </a:cubicBezTo>
                  <a:cubicBezTo>
                    <a:pt x="156" y="124"/>
                    <a:pt x="146" y="118"/>
                    <a:pt x="141" y="116"/>
                  </a:cubicBezTo>
                  <a:cubicBezTo>
                    <a:pt x="137" y="113"/>
                    <a:pt x="129" y="110"/>
                    <a:pt x="129" y="110"/>
                  </a:cubicBezTo>
                  <a:cubicBezTo>
                    <a:pt x="129" y="110"/>
                    <a:pt x="128" y="108"/>
                    <a:pt x="125" y="107"/>
                  </a:cubicBezTo>
                  <a:cubicBezTo>
                    <a:pt x="123" y="105"/>
                    <a:pt x="121" y="104"/>
                    <a:pt x="120" y="102"/>
                  </a:cubicBezTo>
                  <a:cubicBezTo>
                    <a:pt x="118" y="99"/>
                    <a:pt x="117" y="97"/>
                    <a:pt x="117" y="97"/>
                  </a:cubicBezTo>
                  <a:cubicBezTo>
                    <a:pt x="116" y="96"/>
                    <a:pt x="115" y="95"/>
                    <a:pt x="116" y="94"/>
                  </a:cubicBezTo>
                  <a:cubicBezTo>
                    <a:pt x="117" y="93"/>
                    <a:pt x="121" y="88"/>
                    <a:pt x="123" y="84"/>
                  </a:cubicBezTo>
                  <a:cubicBezTo>
                    <a:pt x="124" y="79"/>
                    <a:pt x="126" y="71"/>
                    <a:pt x="126" y="71"/>
                  </a:cubicBezTo>
                  <a:cubicBezTo>
                    <a:pt x="126" y="71"/>
                    <a:pt x="127" y="70"/>
                    <a:pt x="128" y="69"/>
                  </a:cubicBezTo>
                  <a:cubicBezTo>
                    <a:pt x="128" y="67"/>
                    <a:pt x="128" y="67"/>
                    <a:pt x="128" y="66"/>
                  </a:cubicBezTo>
                  <a:cubicBezTo>
                    <a:pt x="128" y="65"/>
                    <a:pt x="129" y="62"/>
                    <a:pt x="129" y="62"/>
                  </a:cubicBezTo>
                  <a:cubicBezTo>
                    <a:pt x="129" y="61"/>
                    <a:pt x="130" y="58"/>
                    <a:pt x="131" y="54"/>
                  </a:cubicBezTo>
                  <a:cubicBezTo>
                    <a:pt x="132" y="51"/>
                    <a:pt x="132" y="49"/>
                    <a:pt x="132" y="49"/>
                  </a:cubicBezTo>
                  <a:cubicBezTo>
                    <a:pt x="132" y="48"/>
                    <a:pt x="131" y="49"/>
                    <a:pt x="131" y="48"/>
                  </a:cubicBezTo>
                  <a:cubicBezTo>
                    <a:pt x="131" y="46"/>
                    <a:pt x="133" y="40"/>
                    <a:pt x="133" y="37"/>
                  </a:cubicBezTo>
                  <a:cubicBezTo>
                    <a:pt x="133" y="34"/>
                    <a:pt x="133" y="24"/>
                    <a:pt x="132" y="23"/>
                  </a:cubicBezTo>
                  <a:cubicBezTo>
                    <a:pt x="132" y="22"/>
                    <a:pt x="130" y="18"/>
                    <a:pt x="129" y="17"/>
                  </a:cubicBezTo>
                  <a:cubicBezTo>
                    <a:pt x="128" y="16"/>
                    <a:pt x="128" y="15"/>
                    <a:pt x="127" y="14"/>
                  </a:cubicBezTo>
                  <a:cubicBezTo>
                    <a:pt x="126" y="13"/>
                    <a:pt x="123" y="12"/>
                    <a:pt x="122" y="10"/>
                  </a:cubicBezTo>
                  <a:cubicBezTo>
                    <a:pt x="122" y="9"/>
                    <a:pt x="121" y="9"/>
                    <a:pt x="120" y="8"/>
                  </a:cubicBezTo>
                  <a:cubicBezTo>
                    <a:pt x="119" y="7"/>
                    <a:pt x="119" y="7"/>
                    <a:pt x="118" y="7"/>
                  </a:cubicBezTo>
                  <a:cubicBezTo>
                    <a:pt x="117" y="6"/>
                    <a:pt x="113" y="3"/>
                    <a:pt x="108" y="2"/>
                  </a:cubicBezTo>
                  <a:cubicBezTo>
                    <a:pt x="104" y="1"/>
                    <a:pt x="102" y="1"/>
                    <a:pt x="101" y="0"/>
                  </a:cubicBezTo>
                  <a:cubicBezTo>
                    <a:pt x="99" y="0"/>
                    <a:pt x="96" y="1"/>
                    <a:pt x="94" y="1"/>
                  </a:cubicBezTo>
                  <a:cubicBezTo>
                    <a:pt x="91" y="2"/>
                    <a:pt x="87" y="3"/>
                    <a:pt x="85" y="5"/>
                  </a:cubicBezTo>
                  <a:cubicBezTo>
                    <a:pt x="84" y="6"/>
                    <a:pt x="84" y="7"/>
                    <a:pt x="83" y="7"/>
                  </a:cubicBezTo>
                  <a:cubicBezTo>
                    <a:pt x="81" y="8"/>
                    <a:pt x="80" y="9"/>
                    <a:pt x="79" y="10"/>
                  </a:cubicBezTo>
                  <a:cubicBezTo>
                    <a:pt x="79" y="11"/>
                    <a:pt x="77" y="12"/>
                    <a:pt x="76" y="14"/>
                  </a:cubicBezTo>
                  <a:cubicBezTo>
                    <a:pt x="75" y="16"/>
                    <a:pt x="72" y="22"/>
                    <a:pt x="72" y="25"/>
                  </a:cubicBezTo>
                  <a:cubicBezTo>
                    <a:pt x="72" y="28"/>
                    <a:pt x="72" y="31"/>
                    <a:pt x="72" y="32"/>
                  </a:cubicBezTo>
                  <a:cubicBezTo>
                    <a:pt x="72" y="34"/>
                    <a:pt x="71" y="35"/>
                    <a:pt x="71" y="38"/>
                  </a:cubicBezTo>
                  <a:cubicBezTo>
                    <a:pt x="70" y="41"/>
                    <a:pt x="70" y="41"/>
                    <a:pt x="70" y="42"/>
                  </a:cubicBezTo>
                  <a:cubicBezTo>
                    <a:pt x="71" y="42"/>
                    <a:pt x="72" y="43"/>
                    <a:pt x="72" y="43"/>
                  </a:cubicBezTo>
                  <a:cubicBezTo>
                    <a:pt x="71" y="43"/>
                    <a:pt x="72" y="44"/>
                    <a:pt x="71" y="43"/>
                  </a:cubicBezTo>
                  <a:cubicBezTo>
                    <a:pt x="70" y="43"/>
                    <a:pt x="69" y="41"/>
                    <a:pt x="68" y="41"/>
                  </a:cubicBezTo>
                  <a:cubicBezTo>
                    <a:pt x="66" y="42"/>
                    <a:pt x="66" y="44"/>
                    <a:pt x="66" y="47"/>
                  </a:cubicBezTo>
                  <a:cubicBezTo>
                    <a:pt x="65" y="49"/>
                    <a:pt x="65" y="58"/>
                    <a:pt x="67" y="62"/>
                  </a:cubicBezTo>
                  <a:cubicBezTo>
                    <a:pt x="68" y="66"/>
                    <a:pt x="70" y="67"/>
                    <a:pt x="71" y="67"/>
                  </a:cubicBezTo>
                  <a:cubicBezTo>
                    <a:pt x="72" y="67"/>
                    <a:pt x="73" y="66"/>
                    <a:pt x="73" y="67"/>
                  </a:cubicBezTo>
                  <a:cubicBezTo>
                    <a:pt x="73" y="68"/>
                    <a:pt x="73" y="74"/>
                    <a:pt x="75" y="78"/>
                  </a:cubicBezTo>
                  <a:cubicBezTo>
                    <a:pt x="76" y="82"/>
                    <a:pt x="77" y="85"/>
                    <a:pt x="77" y="87"/>
                  </a:cubicBezTo>
                  <a:cubicBezTo>
                    <a:pt x="77" y="88"/>
                    <a:pt x="77" y="89"/>
                    <a:pt x="76" y="89"/>
                  </a:cubicBezTo>
                  <a:cubicBezTo>
                    <a:pt x="75" y="89"/>
                    <a:pt x="75" y="89"/>
                    <a:pt x="75" y="89"/>
                  </a:cubicBezTo>
                  <a:cubicBezTo>
                    <a:pt x="75" y="89"/>
                    <a:pt x="70" y="90"/>
                    <a:pt x="68" y="92"/>
                  </a:cubicBezTo>
                  <a:cubicBezTo>
                    <a:pt x="66" y="94"/>
                    <a:pt x="64" y="96"/>
                    <a:pt x="62" y="98"/>
                  </a:cubicBezTo>
                  <a:cubicBezTo>
                    <a:pt x="60" y="100"/>
                    <a:pt x="57" y="102"/>
                    <a:pt x="55" y="104"/>
                  </a:cubicBezTo>
                  <a:cubicBezTo>
                    <a:pt x="54" y="105"/>
                    <a:pt x="53" y="105"/>
                    <a:pt x="53" y="105"/>
                  </a:cubicBezTo>
                  <a:cubicBezTo>
                    <a:pt x="53" y="105"/>
                    <a:pt x="46" y="109"/>
                    <a:pt x="41" y="110"/>
                  </a:cubicBezTo>
                  <a:cubicBezTo>
                    <a:pt x="37" y="112"/>
                    <a:pt x="29" y="115"/>
                    <a:pt x="25" y="117"/>
                  </a:cubicBezTo>
                  <a:cubicBezTo>
                    <a:pt x="22" y="119"/>
                    <a:pt x="15" y="123"/>
                    <a:pt x="13" y="124"/>
                  </a:cubicBezTo>
                  <a:cubicBezTo>
                    <a:pt x="12" y="125"/>
                    <a:pt x="11" y="126"/>
                    <a:pt x="11" y="126"/>
                  </a:cubicBezTo>
                  <a:cubicBezTo>
                    <a:pt x="11" y="126"/>
                    <a:pt x="9" y="126"/>
                    <a:pt x="8" y="128"/>
                  </a:cubicBezTo>
                  <a:cubicBezTo>
                    <a:pt x="6" y="130"/>
                    <a:pt x="6" y="132"/>
                    <a:pt x="6" y="133"/>
                  </a:cubicBezTo>
                  <a:cubicBezTo>
                    <a:pt x="6" y="135"/>
                    <a:pt x="5" y="136"/>
                    <a:pt x="5" y="138"/>
                  </a:cubicBezTo>
                  <a:cubicBezTo>
                    <a:pt x="4" y="139"/>
                    <a:pt x="2" y="143"/>
                    <a:pt x="2" y="147"/>
                  </a:cubicBezTo>
                  <a:cubicBezTo>
                    <a:pt x="1" y="152"/>
                    <a:pt x="2" y="157"/>
                    <a:pt x="2" y="157"/>
                  </a:cubicBezTo>
                  <a:cubicBezTo>
                    <a:pt x="2" y="157"/>
                    <a:pt x="1" y="161"/>
                    <a:pt x="0" y="167"/>
                  </a:cubicBezTo>
                  <a:cubicBezTo>
                    <a:pt x="176" y="167"/>
                    <a:pt x="176" y="167"/>
                    <a:pt x="176" y="167"/>
                  </a:cubicBezTo>
                  <a:cubicBezTo>
                    <a:pt x="175" y="163"/>
                    <a:pt x="175" y="159"/>
                    <a:pt x="174" y="158"/>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4" name="Group 3"/>
          <p:cNvGrpSpPr/>
          <p:nvPr/>
        </p:nvGrpSpPr>
        <p:grpSpPr>
          <a:xfrm>
            <a:off x="9311151" y="3924701"/>
            <a:ext cx="828648" cy="830099"/>
            <a:chOff x="9309563" y="3924692"/>
            <a:chExt cx="828648" cy="830099"/>
          </a:xfrm>
        </p:grpSpPr>
        <p:sp>
          <p:nvSpPr>
            <p:cNvPr id="40" name="Freeform 13"/>
            <p:cNvSpPr>
              <a:spLocks/>
            </p:cNvSpPr>
            <p:nvPr/>
          </p:nvSpPr>
          <p:spPr bwMode="auto">
            <a:xfrm>
              <a:off x="9309563" y="3924692"/>
              <a:ext cx="828648" cy="830099"/>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2"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2"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41" name="Freeform 26"/>
            <p:cNvSpPr>
              <a:spLocks/>
            </p:cNvSpPr>
            <p:nvPr/>
          </p:nvSpPr>
          <p:spPr bwMode="auto">
            <a:xfrm>
              <a:off x="9476745" y="4064252"/>
              <a:ext cx="500096" cy="471020"/>
            </a:xfrm>
            <a:custGeom>
              <a:avLst/>
              <a:gdLst>
                <a:gd name="T0" fmla="*/ 2 w 180"/>
                <a:gd name="T1" fmla="*/ 165 h 170"/>
                <a:gd name="T2" fmla="*/ 5 w 180"/>
                <a:gd name="T3" fmla="*/ 145 h 170"/>
                <a:gd name="T4" fmla="*/ 10 w 180"/>
                <a:gd name="T5" fmla="*/ 133 h 170"/>
                <a:gd name="T6" fmla="*/ 20 w 180"/>
                <a:gd name="T7" fmla="*/ 127 h 170"/>
                <a:gd name="T8" fmla="*/ 49 w 180"/>
                <a:gd name="T9" fmla="*/ 115 h 170"/>
                <a:gd name="T10" fmla="*/ 61 w 180"/>
                <a:gd name="T11" fmla="*/ 108 h 170"/>
                <a:gd name="T12" fmla="*/ 66 w 180"/>
                <a:gd name="T13" fmla="*/ 103 h 170"/>
                <a:gd name="T14" fmla="*/ 63 w 180"/>
                <a:gd name="T15" fmla="*/ 95 h 170"/>
                <a:gd name="T16" fmla="*/ 56 w 180"/>
                <a:gd name="T17" fmla="*/ 81 h 170"/>
                <a:gd name="T18" fmla="*/ 53 w 180"/>
                <a:gd name="T19" fmla="*/ 67 h 170"/>
                <a:gd name="T20" fmla="*/ 54 w 180"/>
                <a:gd name="T21" fmla="*/ 53 h 170"/>
                <a:gd name="T22" fmla="*/ 54 w 180"/>
                <a:gd name="T23" fmla="*/ 49 h 170"/>
                <a:gd name="T24" fmla="*/ 56 w 180"/>
                <a:gd name="T25" fmla="*/ 28 h 170"/>
                <a:gd name="T26" fmla="*/ 55 w 180"/>
                <a:gd name="T27" fmla="*/ 21 h 170"/>
                <a:gd name="T28" fmla="*/ 71 w 180"/>
                <a:gd name="T29" fmla="*/ 6 h 170"/>
                <a:gd name="T30" fmla="*/ 97 w 180"/>
                <a:gd name="T31" fmla="*/ 1 h 170"/>
                <a:gd name="T32" fmla="*/ 111 w 180"/>
                <a:gd name="T33" fmla="*/ 9 h 170"/>
                <a:gd name="T34" fmla="*/ 118 w 180"/>
                <a:gd name="T35" fmla="*/ 17 h 170"/>
                <a:gd name="T36" fmla="*/ 121 w 180"/>
                <a:gd name="T37" fmla="*/ 44 h 170"/>
                <a:gd name="T38" fmla="*/ 122 w 180"/>
                <a:gd name="T39" fmla="*/ 57 h 170"/>
                <a:gd name="T40" fmla="*/ 115 w 180"/>
                <a:gd name="T41" fmla="*/ 70 h 170"/>
                <a:gd name="T42" fmla="*/ 115 w 180"/>
                <a:gd name="T43" fmla="*/ 72 h 170"/>
                <a:gd name="T44" fmla="*/ 109 w 180"/>
                <a:gd name="T45" fmla="*/ 77 h 170"/>
                <a:gd name="T46" fmla="*/ 109 w 180"/>
                <a:gd name="T47" fmla="*/ 91 h 170"/>
                <a:gd name="T48" fmla="*/ 111 w 180"/>
                <a:gd name="T49" fmla="*/ 93 h 170"/>
                <a:gd name="T50" fmla="*/ 120 w 180"/>
                <a:gd name="T51" fmla="*/ 96 h 170"/>
                <a:gd name="T52" fmla="*/ 131 w 180"/>
                <a:gd name="T53" fmla="*/ 108 h 170"/>
                <a:gd name="T54" fmla="*/ 150 w 180"/>
                <a:gd name="T55" fmla="*/ 116 h 170"/>
                <a:gd name="T56" fmla="*/ 175 w 180"/>
                <a:gd name="T57" fmla="*/ 132 h 170"/>
                <a:gd name="T58" fmla="*/ 179 w 180"/>
                <a:gd name="T59" fmla="*/ 143 h 170"/>
                <a:gd name="T60" fmla="*/ 175 w 180"/>
                <a:gd name="T61" fmla="*/ 158 h 170"/>
                <a:gd name="T62" fmla="*/ 174 w 180"/>
                <a:gd name="T63" fmla="*/ 170 h 170"/>
                <a:gd name="T64" fmla="*/ 1 w 180"/>
                <a:gd name="T65" fmla="*/ 167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0" h="170">
                  <a:moveTo>
                    <a:pt x="1" y="167"/>
                  </a:moveTo>
                  <a:cubicBezTo>
                    <a:pt x="2" y="167"/>
                    <a:pt x="2" y="166"/>
                    <a:pt x="2" y="165"/>
                  </a:cubicBezTo>
                  <a:cubicBezTo>
                    <a:pt x="2" y="164"/>
                    <a:pt x="2" y="161"/>
                    <a:pt x="2" y="159"/>
                  </a:cubicBezTo>
                  <a:cubicBezTo>
                    <a:pt x="3" y="157"/>
                    <a:pt x="4" y="149"/>
                    <a:pt x="5" y="145"/>
                  </a:cubicBezTo>
                  <a:cubicBezTo>
                    <a:pt x="5" y="141"/>
                    <a:pt x="7" y="136"/>
                    <a:pt x="8" y="135"/>
                  </a:cubicBezTo>
                  <a:cubicBezTo>
                    <a:pt x="9" y="134"/>
                    <a:pt x="10" y="133"/>
                    <a:pt x="10" y="133"/>
                  </a:cubicBezTo>
                  <a:cubicBezTo>
                    <a:pt x="11" y="133"/>
                    <a:pt x="12" y="133"/>
                    <a:pt x="13" y="132"/>
                  </a:cubicBezTo>
                  <a:cubicBezTo>
                    <a:pt x="13" y="131"/>
                    <a:pt x="18" y="129"/>
                    <a:pt x="20" y="127"/>
                  </a:cubicBezTo>
                  <a:cubicBezTo>
                    <a:pt x="23" y="126"/>
                    <a:pt x="34" y="121"/>
                    <a:pt x="36" y="120"/>
                  </a:cubicBezTo>
                  <a:cubicBezTo>
                    <a:pt x="38" y="119"/>
                    <a:pt x="45" y="116"/>
                    <a:pt x="49" y="115"/>
                  </a:cubicBezTo>
                  <a:cubicBezTo>
                    <a:pt x="53" y="113"/>
                    <a:pt x="54" y="112"/>
                    <a:pt x="55" y="112"/>
                  </a:cubicBezTo>
                  <a:cubicBezTo>
                    <a:pt x="55" y="111"/>
                    <a:pt x="59" y="109"/>
                    <a:pt x="61" y="108"/>
                  </a:cubicBezTo>
                  <a:cubicBezTo>
                    <a:pt x="62" y="107"/>
                    <a:pt x="64" y="107"/>
                    <a:pt x="64" y="106"/>
                  </a:cubicBezTo>
                  <a:cubicBezTo>
                    <a:pt x="65" y="105"/>
                    <a:pt x="66" y="103"/>
                    <a:pt x="66" y="103"/>
                  </a:cubicBezTo>
                  <a:cubicBezTo>
                    <a:pt x="66" y="103"/>
                    <a:pt x="64" y="102"/>
                    <a:pt x="64" y="100"/>
                  </a:cubicBezTo>
                  <a:cubicBezTo>
                    <a:pt x="63" y="98"/>
                    <a:pt x="63" y="95"/>
                    <a:pt x="63" y="95"/>
                  </a:cubicBezTo>
                  <a:cubicBezTo>
                    <a:pt x="63" y="94"/>
                    <a:pt x="62" y="93"/>
                    <a:pt x="61" y="91"/>
                  </a:cubicBezTo>
                  <a:cubicBezTo>
                    <a:pt x="60" y="89"/>
                    <a:pt x="57" y="84"/>
                    <a:pt x="56" y="81"/>
                  </a:cubicBezTo>
                  <a:cubicBezTo>
                    <a:pt x="56" y="78"/>
                    <a:pt x="56" y="76"/>
                    <a:pt x="55" y="74"/>
                  </a:cubicBezTo>
                  <a:cubicBezTo>
                    <a:pt x="54" y="73"/>
                    <a:pt x="53" y="70"/>
                    <a:pt x="53" y="67"/>
                  </a:cubicBezTo>
                  <a:cubicBezTo>
                    <a:pt x="53" y="63"/>
                    <a:pt x="54" y="58"/>
                    <a:pt x="54" y="57"/>
                  </a:cubicBezTo>
                  <a:cubicBezTo>
                    <a:pt x="54" y="55"/>
                    <a:pt x="54" y="54"/>
                    <a:pt x="54" y="53"/>
                  </a:cubicBezTo>
                  <a:cubicBezTo>
                    <a:pt x="53" y="53"/>
                    <a:pt x="52" y="51"/>
                    <a:pt x="52" y="51"/>
                  </a:cubicBezTo>
                  <a:cubicBezTo>
                    <a:pt x="53" y="50"/>
                    <a:pt x="54" y="50"/>
                    <a:pt x="54" y="49"/>
                  </a:cubicBezTo>
                  <a:cubicBezTo>
                    <a:pt x="54" y="48"/>
                    <a:pt x="54" y="40"/>
                    <a:pt x="54" y="37"/>
                  </a:cubicBezTo>
                  <a:cubicBezTo>
                    <a:pt x="55" y="33"/>
                    <a:pt x="55" y="31"/>
                    <a:pt x="56" y="28"/>
                  </a:cubicBezTo>
                  <a:cubicBezTo>
                    <a:pt x="57" y="25"/>
                    <a:pt x="58" y="25"/>
                    <a:pt x="56" y="24"/>
                  </a:cubicBezTo>
                  <a:cubicBezTo>
                    <a:pt x="55" y="23"/>
                    <a:pt x="55" y="22"/>
                    <a:pt x="55" y="21"/>
                  </a:cubicBezTo>
                  <a:cubicBezTo>
                    <a:pt x="55" y="21"/>
                    <a:pt x="59" y="16"/>
                    <a:pt x="60" y="14"/>
                  </a:cubicBezTo>
                  <a:cubicBezTo>
                    <a:pt x="61" y="13"/>
                    <a:pt x="69" y="8"/>
                    <a:pt x="71" y="6"/>
                  </a:cubicBezTo>
                  <a:cubicBezTo>
                    <a:pt x="74" y="5"/>
                    <a:pt x="78" y="2"/>
                    <a:pt x="83" y="1"/>
                  </a:cubicBezTo>
                  <a:cubicBezTo>
                    <a:pt x="88" y="0"/>
                    <a:pt x="95" y="0"/>
                    <a:pt x="97" y="1"/>
                  </a:cubicBezTo>
                  <a:cubicBezTo>
                    <a:pt x="99" y="1"/>
                    <a:pt x="104" y="2"/>
                    <a:pt x="106" y="4"/>
                  </a:cubicBezTo>
                  <a:cubicBezTo>
                    <a:pt x="108" y="6"/>
                    <a:pt x="111" y="8"/>
                    <a:pt x="111" y="9"/>
                  </a:cubicBezTo>
                  <a:cubicBezTo>
                    <a:pt x="112" y="10"/>
                    <a:pt x="112" y="10"/>
                    <a:pt x="113" y="11"/>
                  </a:cubicBezTo>
                  <a:cubicBezTo>
                    <a:pt x="114" y="12"/>
                    <a:pt x="116" y="13"/>
                    <a:pt x="118" y="17"/>
                  </a:cubicBezTo>
                  <a:cubicBezTo>
                    <a:pt x="120" y="20"/>
                    <a:pt x="121" y="27"/>
                    <a:pt x="122" y="32"/>
                  </a:cubicBezTo>
                  <a:cubicBezTo>
                    <a:pt x="122" y="38"/>
                    <a:pt x="121" y="42"/>
                    <a:pt x="121" y="44"/>
                  </a:cubicBezTo>
                  <a:cubicBezTo>
                    <a:pt x="121" y="46"/>
                    <a:pt x="120" y="45"/>
                    <a:pt x="121" y="47"/>
                  </a:cubicBezTo>
                  <a:cubicBezTo>
                    <a:pt x="121" y="49"/>
                    <a:pt x="122" y="53"/>
                    <a:pt x="122" y="57"/>
                  </a:cubicBezTo>
                  <a:cubicBezTo>
                    <a:pt x="121" y="61"/>
                    <a:pt x="119" y="65"/>
                    <a:pt x="118" y="67"/>
                  </a:cubicBezTo>
                  <a:cubicBezTo>
                    <a:pt x="116" y="69"/>
                    <a:pt x="115" y="70"/>
                    <a:pt x="115" y="70"/>
                  </a:cubicBezTo>
                  <a:cubicBezTo>
                    <a:pt x="115" y="70"/>
                    <a:pt x="115" y="71"/>
                    <a:pt x="115" y="71"/>
                  </a:cubicBezTo>
                  <a:cubicBezTo>
                    <a:pt x="115" y="71"/>
                    <a:pt x="114" y="71"/>
                    <a:pt x="115" y="72"/>
                  </a:cubicBezTo>
                  <a:cubicBezTo>
                    <a:pt x="115" y="72"/>
                    <a:pt x="114" y="73"/>
                    <a:pt x="113" y="74"/>
                  </a:cubicBezTo>
                  <a:cubicBezTo>
                    <a:pt x="112" y="74"/>
                    <a:pt x="109" y="77"/>
                    <a:pt x="109" y="77"/>
                  </a:cubicBezTo>
                  <a:cubicBezTo>
                    <a:pt x="109" y="77"/>
                    <a:pt x="109" y="81"/>
                    <a:pt x="109" y="84"/>
                  </a:cubicBezTo>
                  <a:cubicBezTo>
                    <a:pt x="108" y="87"/>
                    <a:pt x="109" y="89"/>
                    <a:pt x="109" y="91"/>
                  </a:cubicBezTo>
                  <a:cubicBezTo>
                    <a:pt x="110" y="93"/>
                    <a:pt x="110" y="94"/>
                    <a:pt x="110" y="94"/>
                  </a:cubicBezTo>
                  <a:cubicBezTo>
                    <a:pt x="111" y="93"/>
                    <a:pt x="111" y="93"/>
                    <a:pt x="111" y="93"/>
                  </a:cubicBezTo>
                  <a:cubicBezTo>
                    <a:pt x="111" y="93"/>
                    <a:pt x="114" y="93"/>
                    <a:pt x="117" y="94"/>
                  </a:cubicBezTo>
                  <a:cubicBezTo>
                    <a:pt x="119" y="94"/>
                    <a:pt x="119" y="95"/>
                    <a:pt x="120" y="96"/>
                  </a:cubicBezTo>
                  <a:cubicBezTo>
                    <a:pt x="121" y="98"/>
                    <a:pt x="123" y="100"/>
                    <a:pt x="126" y="102"/>
                  </a:cubicBezTo>
                  <a:cubicBezTo>
                    <a:pt x="128" y="105"/>
                    <a:pt x="131" y="107"/>
                    <a:pt x="131" y="108"/>
                  </a:cubicBezTo>
                  <a:cubicBezTo>
                    <a:pt x="132" y="108"/>
                    <a:pt x="133" y="109"/>
                    <a:pt x="133" y="109"/>
                  </a:cubicBezTo>
                  <a:cubicBezTo>
                    <a:pt x="133" y="109"/>
                    <a:pt x="147" y="115"/>
                    <a:pt x="150" y="116"/>
                  </a:cubicBezTo>
                  <a:cubicBezTo>
                    <a:pt x="152" y="117"/>
                    <a:pt x="158" y="119"/>
                    <a:pt x="163" y="123"/>
                  </a:cubicBezTo>
                  <a:cubicBezTo>
                    <a:pt x="168" y="126"/>
                    <a:pt x="174" y="130"/>
                    <a:pt x="175" y="132"/>
                  </a:cubicBezTo>
                  <a:cubicBezTo>
                    <a:pt x="177" y="134"/>
                    <a:pt x="178" y="135"/>
                    <a:pt x="179" y="136"/>
                  </a:cubicBezTo>
                  <a:cubicBezTo>
                    <a:pt x="179" y="138"/>
                    <a:pt x="179" y="141"/>
                    <a:pt x="179" y="143"/>
                  </a:cubicBezTo>
                  <a:cubicBezTo>
                    <a:pt x="180" y="145"/>
                    <a:pt x="180" y="148"/>
                    <a:pt x="179" y="152"/>
                  </a:cubicBezTo>
                  <a:cubicBezTo>
                    <a:pt x="178" y="155"/>
                    <a:pt x="175" y="158"/>
                    <a:pt x="175" y="158"/>
                  </a:cubicBezTo>
                  <a:cubicBezTo>
                    <a:pt x="175" y="158"/>
                    <a:pt x="175" y="162"/>
                    <a:pt x="175" y="167"/>
                  </a:cubicBezTo>
                  <a:cubicBezTo>
                    <a:pt x="175" y="168"/>
                    <a:pt x="175" y="169"/>
                    <a:pt x="174" y="170"/>
                  </a:cubicBezTo>
                  <a:cubicBezTo>
                    <a:pt x="0" y="170"/>
                    <a:pt x="0" y="170"/>
                    <a:pt x="0" y="170"/>
                  </a:cubicBezTo>
                  <a:cubicBezTo>
                    <a:pt x="0" y="169"/>
                    <a:pt x="1" y="168"/>
                    <a:pt x="1" y="16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spTree>
    <p:extLst>
      <p:ext uri="{BB962C8B-B14F-4D97-AF65-F5344CB8AC3E}">
        <p14:creationId xmlns:p14="http://schemas.microsoft.com/office/powerpoint/2010/main" val="1635905385"/>
      </p:ext>
    </p:extLst>
  </p:cSld>
  <p:clrMapOvr>
    <a:masterClrMapping/>
  </p:clrMapOvr>
  <p:transition advClick="0" advTm="200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22" presetClass="entr" presetSubtype="1" fill="hold" nodeType="withEffect">
                                  <p:stCondLst>
                                    <p:cond delay="250"/>
                                  </p:stCondLst>
                                  <p:childTnLst>
                                    <p:set>
                                      <p:cBhvr>
                                        <p:cTn id="9" dur="1" fill="hold">
                                          <p:stCondLst>
                                            <p:cond delay="0"/>
                                          </p:stCondLst>
                                        </p:cTn>
                                        <p:tgtEl>
                                          <p:spTgt spid="17"/>
                                        </p:tgtEl>
                                        <p:attrNameLst>
                                          <p:attrName>style.visibility</p:attrName>
                                        </p:attrNameLst>
                                      </p:cBhvr>
                                      <p:to>
                                        <p:strVal val="visible"/>
                                      </p:to>
                                    </p:set>
                                    <p:animEffect transition="in" filter="wipe(up)">
                                      <p:cBhvr>
                                        <p:cTn id="10" dur="500"/>
                                        <p:tgtEl>
                                          <p:spTgt spid="17"/>
                                        </p:tgtEl>
                                      </p:cBhvr>
                                    </p:animEffect>
                                  </p:childTnLst>
                                </p:cTn>
                              </p:par>
                              <p:par>
                                <p:cTn id="11" presetID="10" presetClass="entr" presetSubtype="0" fill="hold" nodeType="withEffect">
                                  <p:stCondLst>
                                    <p:cond delay="250"/>
                                  </p:stCondLst>
                                  <p:childTnLst>
                                    <p:set>
                                      <p:cBhvr>
                                        <p:cTn id="12" dur="1" fill="hold">
                                          <p:stCondLst>
                                            <p:cond delay="0"/>
                                          </p:stCondLst>
                                        </p:cTn>
                                        <p:tgtEl>
                                          <p:spTgt spid="150"/>
                                        </p:tgtEl>
                                        <p:attrNameLst>
                                          <p:attrName>style.visibility</p:attrName>
                                        </p:attrNameLst>
                                      </p:cBhvr>
                                      <p:to>
                                        <p:strVal val="visible"/>
                                      </p:to>
                                    </p:set>
                                    <p:animEffect transition="in" filter="fade">
                                      <p:cBhvr>
                                        <p:cTn id="13" dur="500"/>
                                        <p:tgtEl>
                                          <p:spTgt spid="150"/>
                                        </p:tgtEl>
                                      </p:cBhvr>
                                    </p:animEffect>
                                  </p:childTnLst>
                                </p:cTn>
                              </p:par>
                              <p:par>
                                <p:cTn id="14" presetID="10" presetClass="entr" presetSubtype="0" fill="hold" nodeType="withEffect">
                                  <p:stCondLst>
                                    <p:cond delay="25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500"/>
                                        <p:tgtEl>
                                          <p:spTgt spid="2"/>
                                        </p:tgtEl>
                                      </p:cBhvr>
                                    </p:animEffect>
                                  </p:childTnLst>
                                </p:cTn>
                              </p:par>
                              <p:par>
                                <p:cTn id="17" presetID="22" presetClass="entr" presetSubtype="1" fill="hold" grpId="0" nodeType="withEffect">
                                  <p:stCondLst>
                                    <p:cond delay="500"/>
                                  </p:stCondLst>
                                  <p:childTnLst>
                                    <p:set>
                                      <p:cBhvr>
                                        <p:cTn id="18" dur="1" fill="hold">
                                          <p:stCondLst>
                                            <p:cond delay="0"/>
                                          </p:stCondLst>
                                        </p:cTn>
                                        <p:tgtEl>
                                          <p:spTgt spid="144"/>
                                        </p:tgtEl>
                                        <p:attrNameLst>
                                          <p:attrName>style.visibility</p:attrName>
                                        </p:attrNameLst>
                                      </p:cBhvr>
                                      <p:to>
                                        <p:strVal val="visible"/>
                                      </p:to>
                                    </p:set>
                                    <p:animEffect transition="in" filter="wipe(up)">
                                      <p:cBhvr>
                                        <p:cTn id="19" dur="500"/>
                                        <p:tgtEl>
                                          <p:spTgt spid="144"/>
                                        </p:tgtEl>
                                      </p:cBhvr>
                                    </p:animEffect>
                                  </p:childTnLst>
                                </p:cTn>
                              </p:par>
                              <p:par>
                                <p:cTn id="20" presetID="22" presetClass="entr" presetSubtype="1" fill="hold" grpId="0" nodeType="withEffect">
                                  <p:stCondLst>
                                    <p:cond delay="500"/>
                                  </p:stCondLst>
                                  <p:childTnLst>
                                    <p:set>
                                      <p:cBhvr>
                                        <p:cTn id="21" dur="1" fill="hold">
                                          <p:stCondLst>
                                            <p:cond delay="0"/>
                                          </p:stCondLst>
                                        </p:cTn>
                                        <p:tgtEl>
                                          <p:spTgt spid="44"/>
                                        </p:tgtEl>
                                        <p:attrNameLst>
                                          <p:attrName>style.visibility</p:attrName>
                                        </p:attrNameLst>
                                      </p:cBhvr>
                                      <p:to>
                                        <p:strVal val="visible"/>
                                      </p:to>
                                    </p:set>
                                    <p:animEffect transition="in" filter="wipe(up)">
                                      <p:cBhvr>
                                        <p:cTn id="22" dur="500"/>
                                        <p:tgtEl>
                                          <p:spTgt spid="44"/>
                                        </p:tgtEl>
                                      </p:cBhvr>
                                    </p:animEffect>
                                  </p:childTnLst>
                                </p:cTn>
                              </p:par>
                              <p:par>
                                <p:cTn id="23" presetID="10" presetClass="entr" presetSubtype="0" fill="hold" nodeType="withEffect">
                                  <p:stCondLst>
                                    <p:cond delay="50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500"/>
                                        <p:tgtEl>
                                          <p:spTgt spid="5"/>
                                        </p:tgtEl>
                                      </p:cBhvr>
                                    </p:animEffect>
                                  </p:childTnLst>
                                </p:cTn>
                              </p:par>
                              <p:par>
                                <p:cTn id="26" presetID="10" presetClass="entr" presetSubtype="0" fill="hold" nodeType="withEffect">
                                  <p:stCondLst>
                                    <p:cond delay="500"/>
                                  </p:stCondLst>
                                  <p:childTnLst>
                                    <p:set>
                                      <p:cBhvr>
                                        <p:cTn id="27" dur="1" fill="hold">
                                          <p:stCondLst>
                                            <p:cond delay="0"/>
                                          </p:stCondLst>
                                        </p:cTn>
                                        <p:tgtEl>
                                          <p:spTgt spid="10"/>
                                        </p:tgtEl>
                                        <p:attrNameLst>
                                          <p:attrName>style.visibility</p:attrName>
                                        </p:attrNameLst>
                                      </p:cBhvr>
                                      <p:to>
                                        <p:strVal val="visible"/>
                                      </p:to>
                                    </p:set>
                                    <p:animEffect transition="in" filter="fade">
                                      <p:cBhvr>
                                        <p:cTn id="28" dur="500"/>
                                        <p:tgtEl>
                                          <p:spTgt spid="10"/>
                                        </p:tgtEl>
                                      </p:cBhvr>
                                    </p:animEffect>
                                  </p:childTnLst>
                                </p:cTn>
                              </p:par>
                              <p:par>
                                <p:cTn id="29" presetID="10" presetClass="entr" presetSubtype="0" fill="hold" nodeType="withEffect">
                                  <p:stCondLst>
                                    <p:cond delay="500"/>
                                  </p:stCondLst>
                                  <p:childTnLst>
                                    <p:set>
                                      <p:cBhvr>
                                        <p:cTn id="30" dur="1" fill="hold">
                                          <p:stCondLst>
                                            <p:cond delay="0"/>
                                          </p:stCondLst>
                                        </p:cTn>
                                        <p:tgtEl>
                                          <p:spTgt spid="3"/>
                                        </p:tgtEl>
                                        <p:attrNameLst>
                                          <p:attrName>style.visibility</p:attrName>
                                        </p:attrNameLst>
                                      </p:cBhvr>
                                      <p:to>
                                        <p:strVal val="visible"/>
                                      </p:to>
                                    </p:set>
                                    <p:animEffect transition="in" filter="fade">
                                      <p:cBhvr>
                                        <p:cTn id="31" dur="500"/>
                                        <p:tgtEl>
                                          <p:spTgt spid="3"/>
                                        </p:tgtEl>
                                      </p:cBhvr>
                                    </p:animEffect>
                                  </p:childTnLst>
                                </p:cTn>
                              </p:par>
                              <p:par>
                                <p:cTn id="32" presetID="10" presetClass="entr" presetSubtype="0" fill="hold" nodeType="withEffect">
                                  <p:stCondLst>
                                    <p:cond delay="500"/>
                                  </p:stCondLst>
                                  <p:childTnLst>
                                    <p:set>
                                      <p:cBhvr>
                                        <p:cTn id="33" dur="1" fill="hold">
                                          <p:stCondLst>
                                            <p:cond delay="0"/>
                                          </p:stCondLst>
                                        </p:cTn>
                                        <p:tgtEl>
                                          <p:spTgt spid="4"/>
                                        </p:tgtEl>
                                        <p:attrNameLst>
                                          <p:attrName>style.visibility</p:attrName>
                                        </p:attrNameLst>
                                      </p:cBhvr>
                                      <p:to>
                                        <p:strVal val="visible"/>
                                      </p:to>
                                    </p:set>
                                    <p:animEffect transition="in" filter="fade">
                                      <p:cBhvr>
                                        <p:cTn id="34" dur="500"/>
                                        <p:tgtEl>
                                          <p:spTgt spid="4"/>
                                        </p:tgtEl>
                                      </p:cBhvr>
                                    </p:animEffect>
                                  </p:childTnLst>
                                </p:cTn>
                              </p:par>
                              <p:par>
                                <p:cTn id="35" presetID="22" presetClass="entr" presetSubtype="1" fill="hold" grpId="0" nodeType="withEffect">
                                  <p:stCondLst>
                                    <p:cond delay="750"/>
                                  </p:stCondLst>
                                  <p:childTnLst>
                                    <p:set>
                                      <p:cBhvr>
                                        <p:cTn id="36" dur="1" fill="hold">
                                          <p:stCondLst>
                                            <p:cond delay="0"/>
                                          </p:stCondLst>
                                        </p:cTn>
                                        <p:tgtEl>
                                          <p:spTgt spid="145"/>
                                        </p:tgtEl>
                                        <p:attrNameLst>
                                          <p:attrName>style.visibility</p:attrName>
                                        </p:attrNameLst>
                                      </p:cBhvr>
                                      <p:to>
                                        <p:strVal val="visible"/>
                                      </p:to>
                                    </p:set>
                                    <p:animEffect transition="in" filter="wipe(up)">
                                      <p:cBhvr>
                                        <p:cTn id="37" dur="500"/>
                                        <p:tgtEl>
                                          <p:spTgt spid="145"/>
                                        </p:tgtEl>
                                      </p:cBhvr>
                                    </p:animEffect>
                                  </p:childTnLst>
                                </p:cTn>
                              </p:par>
                              <p:par>
                                <p:cTn id="38" presetID="22" presetClass="entr" presetSubtype="1" fill="hold" grpId="0" nodeType="withEffect">
                                  <p:stCondLst>
                                    <p:cond delay="750"/>
                                  </p:stCondLst>
                                  <p:childTnLst>
                                    <p:set>
                                      <p:cBhvr>
                                        <p:cTn id="39" dur="1" fill="hold">
                                          <p:stCondLst>
                                            <p:cond delay="0"/>
                                          </p:stCondLst>
                                        </p:cTn>
                                        <p:tgtEl>
                                          <p:spTgt spid="148"/>
                                        </p:tgtEl>
                                        <p:attrNameLst>
                                          <p:attrName>style.visibility</p:attrName>
                                        </p:attrNameLst>
                                      </p:cBhvr>
                                      <p:to>
                                        <p:strVal val="visible"/>
                                      </p:to>
                                    </p:set>
                                    <p:animEffect transition="in" filter="wipe(up)">
                                      <p:cBhvr>
                                        <p:cTn id="40" dur="500"/>
                                        <p:tgtEl>
                                          <p:spTgt spid="148"/>
                                        </p:tgtEl>
                                      </p:cBhvr>
                                    </p:animEffect>
                                  </p:childTnLst>
                                </p:cTn>
                              </p:par>
                              <p:par>
                                <p:cTn id="41" presetID="22" presetClass="entr" presetSubtype="1" fill="hold" grpId="0" nodeType="withEffect">
                                  <p:stCondLst>
                                    <p:cond delay="750"/>
                                  </p:stCondLst>
                                  <p:childTnLst>
                                    <p:set>
                                      <p:cBhvr>
                                        <p:cTn id="42" dur="1" fill="hold">
                                          <p:stCondLst>
                                            <p:cond delay="0"/>
                                          </p:stCondLst>
                                        </p:cTn>
                                        <p:tgtEl>
                                          <p:spTgt spid="146"/>
                                        </p:tgtEl>
                                        <p:attrNameLst>
                                          <p:attrName>style.visibility</p:attrName>
                                        </p:attrNameLst>
                                      </p:cBhvr>
                                      <p:to>
                                        <p:strVal val="visible"/>
                                      </p:to>
                                    </p:set>
                                    <p:animEffect transition="in" filter="wipe(up)">
                                      <p:cBhvr>
                                        <p:cTn id="43" dur="500"/>
                                        <p:tgtEl>
                                          <p:spTgt spid="146"/>
                                        </p:tgtEl>
                                      </p:cBhvr>
                                    </p:animEffect>
                                  </p:childTnLst>
                                </p:cTn>
                              </p:par>
                              <p:par>
                                <p:cTn id="44" presetID="22" presetClass="entr" presetSubtype="1" fill="hold" grpId="0" nodeType="withEffect">
                                  <p:stCondLst>
                                    <p:cond delay="750"/>
                                  </p:stCondLst>
                                  <p:childTnLst>
                                    <p:set>
                                      <p:cBhvr>
                                        <p:cTn id="45" dur="1" fill="hold">
                                          <p:stCondLst>
                                            <p:cond delay="0"/>
                                          </p:stCondLst>
                                        </p:cTn>
                                        <p:tgtEl>
                                          <p:spTgt spid="37"/>
                                        </p:tgtEl>
                                        <p:attrNameLst>
                                          <p:attrName>style.visibility</p:attrName>
                                        </p:attrNameLst>
                                      </p:cBhvr>
                                      <p:to>
                                        <p:strVal val="visible"/>
                                      </p:to>
                                    </p:set>
                                    <p:animEffect transition="in" filter="wipe(up)">
                                      <p:cBhvr>
                                        <p:cTn id="46" dur="500"/>
                                        <p:tgtEl>
                                          <p:spTgt spid="37"/>
                                        </p:tgtEl>
                                      </p:cBhvr>
                                    </p:animEffect>
                                  </p:childTnLst>
                                </p:cTn>
                              </p:par>
                              <p:par>
                                <p:cTn id="47" presetID="10" presetClass="entr" presetSubtype="0" fill="hold" nodeType="withEffect">
                                  <p:stCondLst>
                                    <p:cond delay="750"/>
                                  </p:stCondLst>
                                  <p:childTnLst>
                                    <p:set>
                                      <p:cBhvr>
                                        <p:cTn id="48" dur="1" fill="hold">
                                          <p:stCondLst>
                                            <p:cond delay="0"/>
                                          </p:stCondLst>
                                        </p:cTn>
                                        <p:tgtEl>
                                          <p:spTgt spid="6"/>
                                        </p:tgtEl>
                                        <p:attrNameLst>
                                          <p:attrName>style.visibility</p:attrName>
                                        </p:attrNameLst>
                                      </p:cBhvr>
                                      <p:to>
                                        <p:strVal val="visible"/>
                                      </p:to>
                                    </p:set>
                                    <p:animEffect transition="in" filter="fade">
                                      <p:cBhvr>
                                        <p:cTn id="49" dur="500"/>
                                        <p:tgtEl>
                                          <p:spTgt spid="6"/>
                                        </p:tgtEl>
                                      </p:cBhvr>
                                    </p:animEffect>
                                  </p:childTnLst>
                                </p:cTn>
                              </p:par>
                              <p:par>
                                <p:cTn id="50" presetID="10" presetClass="entr" presetSubtype="0" fill="hold" nodeType="withEffect">
                                  <p:stCondLst>
                                    <p:cond delay="750"/>
                                  </p:stCondLst>
                                  <p:childTnLst>
                                    <p:set>
                                      <p:cBhvr>
                                        <p:cTn id="51" dur="1" fill="hold">
                                          <p:stCondLst>
                                            <p:cond delay="0"/>
                                          </p:stCondLst>
                                        </p:cTn>
                                        <p:tgtEl>
                                          <p:spTgt spid="8"/>
                                        </p:tgtEl>
                                        <p:attrNameLst>
                                          <p:attrName>style.visibility</p:attrName>
                                        </p:attrNameLst>
                                      </p:cBhvr>
                                      <p:to>
                                        <p:strVal val="visible"/>
                                      </p:to>
                                    </p:set>
                                    <p:animEffect transition="in" filter="fade">
                                      <p:cBhvr>
                                        <p:cTn id="52" dur="500"/>
                                        <p:tgtEl>
                                          <p:spTgt spid="8"/>
                                        </p:tgtEl>
                                      </p:cBhvr>
                                    </p:animEffect>
                                  </p:childTnLst>
                                </p:cTn>
                              </p:par>
                              <p:par>
                                <p:cTn id="53" presetID="10" presetClass="entr" presetSubtype="0" fill="hold" nodeType="withEffect">
                                  <p:stCondLst>
                                    <p:cond delay="750"/>
                                  </p:stCondLst>
                                  <p:childTnLst>
                                    <p:set>
                                      <p:cBhvr>
                                        <p:cTn id="54" dur="1" fill="hold">
                                          <p:stCondLst>
                                            <p:cond delay="0"/>
                                          </p:stCondLst>
                                        </p:cTn>
                                        <p:tgtEl>
                                          <p:spTgt spid="11"/>
                                        </p:tgtEl>
                                        <p:attrNameLst>
                                          <p:attrName>style.visibility</p:attrName>
                                        </p:attrNameLst>
                                      </p:cBhvr>
                                      <p:to>
                                        <p:strVal val="visible"/>
                                      </p:to>
                                    </p:set>
                                    <p:animEffect transition="in" filter="fade">
                                      <p:cBhvr>
                                        <p:cTn id="55" dur="500"/>
                                        <p:tgtEl>
                                          <p:spTgt spid="11"/>
                                        </p:tgtEl>
                                      </p:cBhvr>
                                    </p:animEffect>
                                  </p:childTnLst>
                                </p:cTn>
                              </p:par>
                              <p:par>
                                <p:cTn id="56" presetID="10" presetClass="entr" presetSubtype="0" fill="hold" nodeType="withEffect">
                                  <p:stCondLst>
                                    <p:cond delay="750"/>
                                  </p:stCondLst>
                                  <p:childTnLst>
                                    <p:set>
                                      <p:cBhvr>
                                        <p:cTn id="57" dur="1" fill="hold">
                                          <p:stCondLst>
                                            <p:cond delay="0"/>
                                          </p:stCondLst>
                                        </p:cTn>
                                        <p:tgtEl>
                                          <p:spTgt spid="12"/>
                                        </p:tgtEl>
                                        <p:attrNameLst>
                                          <p:attrName>style.visibility</p:attrName>
                                        </p:attrNameLst>
                                      </p:cBhvr>
                                      <p:to>
                                        <p:strVal val="visible"/>
                                      </p:to>
                                    </p:set>
                                    <p:animEffect transition="in" filter="fade">
                                      <p:cBhvr>
                                        <p:cTn id="58" dur="500"/>
                                        <p:tgtEl>
                                          <p:spTgt spid="12"/>
                                        </p:tgtEl>
                                      </p:cBhvr>
                                    </p:animEffect>
                                  </p:childTnLst>
                                </p:cTn>
                              </p:par>
                              <p:par>
                                <p:cTn id="59" presetID="10" presetClass="entr" presetSubtype="0" fill="hold" nodeType="withEffect">
                                  <p:stCondLst>
                                    <p:cond delay="750"/>
                                  </p:stCondLst>
                                  <p:childTnLst>
                                    <p:set>
                                      <p:cBhvr>
                                        <p:cTn id="60" dur="1" fill="hold">
                                          <p:stCondLst>
                                            <p:cond delay="0"/>
                                          </p:stCondLst>
                                        </p:cTn>
                                        <p:tgtEl>
                                          <p:spTgt spid="13"/>
                                        </p:tgtEl>
                                        <p:attrNameLst>
                                          <p:attrName>style.visibility</p:attrName>
                                        </p:attrNameLst>
                                      </p:cBhvr>
                                      <p:to>
                                        <p:strVal val="visible"/>
                                      </p:to>
                                    </p:set>
                                    <p:animEffect transition="in" filter="fade">
                                      <p:cBhvr>
                                        <p:cTn id="61" dur="500"/>
                                        <p:tgtEl>
                                          <p:spTgt spid="13"/>
                                        </p:tgtEl>
                                      </p:cBhvr>
                                    </p:animEffect>
                                  </p:childTnLst>
                                </p:cTn>
                              </p:par>
                              <p:par>
                                <p:cTn id="62" presetID="10" presetClass="entr" presetSubtype="0" fill="hold" nodeType="withEffect">
                                  <p:stCondLst>
                                    <p:cond delay="750"/>
                                  </p:stCondLst>
                                  <p:childTnLst>
                                    <p:set>
                                      <p:cBhvr>
                                        <p:cTn id="63" dur="1" fill="hold">
                                          <p:stCondLst>
                                            <p:cond delay="0"/>
                                          </p:stCondLst>
                                        </p:cTn>
                                        <p:tgtEl>
                                          <p:spTgt spid="14"/>
                                        </p:tgtEl>
                                        <p:attrNameLst>
                                          <p:attrName>style.visibility</p:attrName>
                                        </p:attrNameLst>
                                      </p:cBhvr>
                                      <p:to>
                                        <p:strVal val="visible"/>
                                      </p:to>
                                    </p:set>
                                    <p:animEffect transition="in" filter="fade">
                                      <p:cBhvr>
                                        <p:cTn id="64" dur="500"/>
                                        <p:tgtEl>
                                          <p:spTgt spid="14"/>
                                        </p:tgtEl>
                                      </p:cBhvr>
                                    </p:animEffect>
                                  </p:childTnLst>
                                </p:cTn>
                              </p:par>
                              <p:par>
                                <p:cTn id="65" presetID="10" presetClass="entr" presetSubtype="0" fill="hold" nodeType="withEffect">
                                  <p:stCondLst>
                                    <p:cond delay="750"/>
                                  </p:stCondLst>
                                  <p:childTnLst>
                                    <p:set>
                                      <p:cBhvr>
                                        <p:cTn id="66" dur="1" fill="hold">
                                          <p:stCondLst>
                                            <p:cond delay="0"/>
                                          </p:stCondLst>
                                        </p:cTn>
                                        <p:tgtEl>
                                          <p:spTgt spid="15"/>
                                        </p:tgtEl>
                                        <p:attrNameLst>
                                          <p:attrName>style.visibility</p:attrName>
                                        </p:attrNameLst>
                                      </p:cBhvr>
                                      <p:to>
                                        <p:strVal val="visible"/>
                                      </p:to>
                                    </p:set>
                                    <p:animEffect transition="in" filter="fade">
                                      <p:cBhvr>
                                        <p:cTn id="67" dur="500"/>
                                        <p:tgtEl>
                                          <p:spTgt spid="15"/>
                                        </p:tgtEl>
                                      </p:cBhvr>
                                    </p:animEffect>
                                  </p:childTnLst>
                                </p:cTn>
                              </p:par>
                              <p:par>
                                <p:cTn id="68" presetID="10" presetClass="entr" presetSubtype="0" fill="hold" nodeType="withEffect">
                                  <p:stCondLst>
                                    <p:cond delay="750"/>
                                  </p:stCondLst>
                                  <p:childTnLst>
                                    <p:set>
                                      <p:cBhvr>
                                        <p:cTn id="69" dur="1" fill="hold">
                                          <p:stCondLst>
                                            <p:cond delay="0"/>
                                          </p:stCondLst>
                                        </p:cTn>
                                        <p:tgtEl>
                                          <p:spTgt spid="16"/>
                                        </p:tgtEl>
                                        <p:attrNameLst>
                                          <p:attrName>style.visibility</p:attrName>
                                        </p:attrNameLst>
                                      </p:cBhvr>
                                      <p:to>
                                        <p:strVal val="visible"/>
                                      </p:to>
                                    </p:set>
                                    <p:animEffect transition="in" filter="fade">
                                      <p:cBhvr>
                                        <p:cTn id="70" dur="500"/>
                                        <p:tgtEl>
                                          <p:spTgt spid="16"/>
                                        </p:tgtEl>
                                      </p:cBhvr>
                                    </p:animEffect>
                                  </p:childTnLst>
                                </p:cTn>
                              </p:par>
                            </p:childTnLst>
                          </p:cTn>
                        </p:par>
                        <p:par>
                          <p:cTn id="71" fill="hold">
                            <p:stCondLst>
                              <p:cond delay="1250"/>
                            </p:stCondLst>
                            <p:childTnLst>
                              <p:par>
                                <p:cTn id="72" presetID="10" presetClass="entr" presetSubtype="0" fill="hold" nodeType="afterEffect">
                                  <p:stCondLst>
                                    <p:cond delay="0"/>
                                  </p:stCondLst>
                                  <p:childTnLst>
                                    <p:set>
                                      <p:cBhvr>
                                        <p:cTn id="73" dur="1" fill="hold">
                                          <p:stCondLst>
                                            <p:cond delay="0"/>
                                          </p:stCondLst>
                                        </p:cTn>
                                        <p:tgtEl>
                                          <p:spTgt spid="27"/>
                                        </p:tgtEl>
                                        <p:attrNameLst>
                                          <p:attrName>style.visibility</p:attrName>
                                        </p:attrNameLst>
                                      </p:cBhvr>
                                      <p:to>
                                        <p:strVal val="visible"/>
                                      </p:to>
                                    </p:set>
                                    <p:animEffect transition="in" filter="fade">
                                      <p:cBhvr>
                                        <p:cTn id="74" dur="10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44" grpId="0" animBg="1"/>
      <p:bldP spid="144" grpId="0" animBg="1"/>
      <p:bldP spid="145" grpId="0" animBg="1"/>
      <p:bldP spid="146" grpId="0" animBg="1"/>
      <p:bldP spid="148"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1" name="Rectangle 16"/>
          <p:cNvSpPr/>
          <p:nvPr/>
        </p:nvSpPr>
        <p:spPr>
          <a:xfrm flipH="1" flipV="1">
            <a:off x="1590" y="7"/>
            <a:ext cx="5755358" cy="2023353"/>
          </a:xfrm>
          <a:custGeom>
            <a:avLst/>
            <a:gdLst>
              <a:gd name="connsiteX0" fmla="*/ 0 w 11582400"/>
              <a:gd name="connsiteY0" fmla="*/ 0 h 1816100"/>
              <a:gd name="connsiteX1" fmla="*/ 11582400 w 11582400"/>
              <a:gd name="connsiteY1" fmla="*/ 0 h 1816100"/>
              <a:gd name="connsiteX2" fmla="*/ 11582400 w 11582400"/>
              <a:gd name="connsiteY2" fmla="*/ 1816100 h 1816100"/>
              <a:gd name="connsiteX3" fmla="*/ 0 w 11582400"/>
              <a:gd name="connsiteY3" fmla="*/ 1816100 h 1816100"/>
              <a:gd name="connsiteX4" fmla="*/ 0 w 11582400"/>
              <a:gd name="connsiteY4" fmla="*/ 0 h 1816100"/>
              <a:gd name="connsiteX0" fmla="*/ 0 w 11582400"/>
              <a:gd name="connsiteY0" fmla="*/ 1816100 h 1816100"/>
              <a:gd name="connsiteX1" fmla="*/ 11582400 w 11582400"/>
              <a:gd name="connsiteY1" fmla="*/ 0 h 1816100"/>
              <a:gd name="connsiteX2" fmla="*/ 11582400 w 11582400"/>
              <a:gd name="connsiteY2" fmla="*/ 1816100 h 1816100"/>
              <a:gd name="connsiteX3" fmla="*/ 0 w 11582400"/>
              <a:gd name="connsiteY3" fmla="*/ 1816100 h 1816100"/>
            </a:gdLst>
            <a:ahLst/>
            <a:cxnLst>
              <a:cxn ang="0">
                <a:pos x="connsiteX0" y="connsiteY0"/>
              </a:cxn>
              <a:cxn ang="0">
                <a:pos x="connsiteX1" y="connsiteY1"/>
              </a:cxn>
              <a:cxn ang="0">
                <a:pos x="connsiteX2" y="connsiteY2"/>
              </a:cxn>
              <a:cxn ang="0">
                <a:pos x="connsiteX3" y="connsiteY3"/>
              </a:cxn>
            </a:cxnLst>
            <a:rect l="l" t="t" r="r" b="b"/>
            <a:pathLst>
              <a:path w="11582400" h="1816100">
                <a:moveTo>
                  <a:pt x="0" y="1816100"/>
                </a:moveTo>
                <a:lnTo>
                  <a:pt x="11582400" y="0"/>
                </a:lnTo>
                <a:lnTo>
                  <a:pt x="11582400" y="1816100"/>
                </a:lnTo>
                <a:lnTo>
                  <a:pt x="0" y="1816100"/>
                </a:lnTo>
                <a:close/>
              </a:path>
            </a:pathLst>
          </a:custGeom>
          <a:gradFill flip="none" rotWithShape="1">
            <a:gsLst>
              <a:gs pos="100000">
                <a:schemeClr val="accent6"/>
              </a:gs>
              <a:gs pos="1000">
                <a:schemeClr val="bg1">
                  <a:lumMod val="90000"/>
                  <a:alpha val="34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31" tIns="45716" rIns="91431" bIns="45716" numCol="1" spcCol="0" rtlCol="0" fromWordArt="0" anchor="ctr" anchorCtr="0" forceAA="0" compatLnSpc="1">
            <a:prstTxWarp prst="textNoShape">
              <a:avLst/>
            </a:prstTxWarp>
            <a:noAutofit/>
          </a:bodyPr>
          <a:lstStyle/>
          <a:p>
            <a:pPr algn="ctr" defTabSz="1218581">
              <a:defRPr/>
            </a:pPr>
            <a:endParaRPr lang="en-US" sz="2400">
              <a:solidFill>
                <a:srgbClr val="F1F1F2"/>
              </a:solidFill>
            </a:endParaRPr>
          </a:p>
        </p:txBody>
      </p:sp>
      <p:sp>
        <p:nvSpPr>
          <p:cNvPr id="352" name="Rectangle 16"/>
          <p:cNvSpPr/>
          <p:nvPr/>
        </p:nvSpPr>
        <p:spPr>
          <a:xfrm rot="5400000" flipH="1">
            <a:off x="-1533835" y="1535432"/>
            <a:ext cx="4869177" cy="1798318"/>
          </a:xfrm>
          <a:custGeom>
            <a:avLst/>
            <a:gdLst>
              <a:gd name="connsiteX0" fmla="*/ 0 w 11582400"/>
              <a:gd name="connsiteY0" fmla="*/ 0 h 1816100"/>
              <a:gd name="connsiteX1" fmla="*/ 11582400 w 11582400"/>
              <a:gd name="connsiteY1" fmla="*/ 0 h 1816100"/>
              <a:gd name="connsiteX2" fmla="*/ 11582400 w 11582400"/>
              <a:gd name="connsiteY2" fmla="*/ 1816100 h 1816100"/>
              <a:gd name="connsiteX3" fmla="*/ 0 w 11582400"/>
              <a:gd name="connsiteY3" fmla="*/ 1816100 h 1816100"/>
              <a:gd name="connsiteX4" fmla="*/ 0 w 11582400"/>
              <a:gd name="connsiteY4" fmla="*/ 0 h 1816100"/>
              <a:gd name="connsiteX0" fmla="*/ 0 w 11582400"/>
              <a:gd name="connsiteY0" fmla="*/ 1816100 h 1816100"/>
              <a:gd name="connsiteX1" fmla="*/ 11582400 w 11582400"/>
              <a:gd name="connsiteY1" fmla="*/ 0 h 1816100"/>
              <a:gd name="connsiteX2" fmla="*/ 11582400 w 11582400"/>
              <a:gd name="connsiteY2" fmla="*/ 1816100 h 1816100"/>
              <a:gd name="connsiteX3" fmla="*/ 0 w 11582400"/>
              <a:gd name="connsiteY3" fmla="*/ 1816100 h 1816100"/>
            </a:gdLst>
            <a:ahLst/>
            <a:cxnLst>
              <a:cxn ang="0">
                <a:pos x="connsiteX0" y="connsiteY0"/>
              </a:cxn>
              <a:cxn ang="0">
                <a:pos x="connsiteX1" y="connsiteY1"/>
              </a:cxn>
              <a:cxn ang="0">
                <a:pos x="connsiteX2" y="connsiteY2"/>
              </a:cxn>
              <a:cxn ang="0">
                <a:pos x="connsiteX3" y="connsiteY3"/>
              </a:cxn>
            </a:cxnLst>
            <a:rect l="l" t="t" r="r" b="b"/>
            <a:pathLst>
              <a:path w="11582400" h="1816100">
                <a:moveTo>
                  <a:pt x="0" y="1816100"/>
                </a:moveTo>
                <a:lnTo>
                  <a:pt x="11582400" y="0"/>
                </a:lnTo>
                <a:lnTo>
                  <a:pt x="11582400" y="1816100"/>
                </a:lnTo>
                <a:lnTo>
                  <a:pt x="0" y="1816100"/>
                </a:lnTo>
                <a:close/>
              </a:path>
            </a:pathLst>
          </a:custGeom>
          <a:gradFill flip="none" rotWithShape="1">
            <a:gsLst>
              <a:gs pos="100000">
                <a:schemeClr val="accent6"/>
              </a:gs>
              <a:gs pos="1000">
                <a:schemeClr val="bg1">
                  <a:lumMod val="90000"/>
                  <a:alpha val="87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31" tIns="45716" rIns="91431" bIns="45716" numCol="1" spcCol="0" rtlCol="0" fromWordArt="0" anchor="ctr" anchorCtr="0" forceAA="0" compatLnSpc="1">
            <a:prstTxWarp prst="textNoShape">
              <a:avLst/>
            </a:prstTxWarp>
            <a:noAutofit/>
          </a:bodyPr>
          <a:lstStyle/>
          <a:p>
            <a:pPr algn="ctr" defTabSz="1218581">
              <a:defRPr/>
            </a:pPr>
            <a:endParaRPr lang="en-US" sz="2400">
              <a:solidFill>
                <a:srgbClr val="F1F1F2"/>
              </a:solidFill>
            </a:endParaRPr>
          </a:p>
        </p:txBody>
      </p:sp>
      <p:sp>
        <p:nvSpPr>
          <p:cNvPr id="1115" name="Rectangle 1114"/>
          <p:cNvSpPr/>
          <p:nvPr/>
        </p:nvSpPr>
        <p:spPr>
          <a:xfrm rot="5400000">
            <a:off x="4427620" y="-4429439"/>
            <a:ext cx="3329938" cy="12188826"/>
          </a:xfrm>
          <a:prstGeom prst="rect">
            <a:avLst/>
          </a:prstGeom>
          <a:gradFill flip="none" rotWithShape="1">
            <a:gsLst>
              <a:gs pos="100000">
                <a:srgbClr val="000000">
                  <a:alpha val="0"/>
                </a:srgbClr>
              </a:gs>
              <a:gs pos="0">
                <a:srgbClr val="170921">
                  <a:alpha val="9804"/>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03" tIns="45703" rIns="91403" bIns="45703" rtlCol="0" anchor="ctr"/>
          <a:lstStyle/>
          <a:p>
            <a:pPr algn="ctr" defTabSz="1218581">
              <a:defRPr/>
            </a:pPr>
            <a:endParaRPr lang="en-US" sz="2400">
              <a:solidFill>
                <a:srgbClr val="F1F1F2"/>
              </a:solidFill>
            </a:endParaRPr>
          </a:p>
        </p:txBody>
      </p:sp>
      <p:grpSp>
        <p:nvGrpSpPr>
          <p:cNvPr id="1271" name="Group 1270"/>
          <p:cNvGrpSpPr/>
          <p:nvPr/>
        </p:nvGrpSpPr>
        <p:grpSpPr>
          <a:xfrm>
            <a:off x="656543" y="2153349"/>
            <a:ext cx="4894938" cy="2840591"/>
            <a:chOff x="654951" y="2153348"/>
            <a:chExt cx="4894938" cy="2840591"/>
          </a:xfrm>
        </p:grpSpPr>
        <p:grpSp>
          <p:nvGrpSpPr>
            <p:cNvPr id="1272" name="Group 1271"/>
            <p:cNvGrpSpPr/>
            <p:nvPr/>
          </p:nvGrpSpPr>
          <p:grpSpPr>
            <a:xfrm>
              <a:off x="654951" y="2153348"/>
              <a:ext cx="4894938" cy="2840591"/>
              <a:chOff x="6573624" y="2153348"/>
              <a:chExt cx="4894938" cy="2840591"/>
            </a:xfrm>
          </p:grpSpPr>
          <p:grpSp>
            <p:nvGrpSpPr>
              <p:cNvPr id="1373" name="Group 1372"/>
              <p:cNvGrpSpPr/>
              <p:nvPr/>
            </p:nvGrpSpPr>
            <p:grpSpPr>
              <a:xfrm>
                <a:off x="6573624" y="2153348"/>
                <a:ext cx="4894938" cy="2840591"/>
                <a:chOff x="748996" y="90751"/>
                <a:chExt cx="11085749" cy="6433191"/>
              </a:xfrm>
            </p:grpSpPr>
            <p:grpSp>
              <p:nvGrpSpPr>
                <p:cNvPr id="1377" name="Group 1376"/>
                <p:cNvGrpSpPr/>
                <p:nvPr/>
              </p:nvGrpSpPr>
              <p:grpSpPr>
                <a:xfrm>
                  <a:off x="1309385" y="368300"/>
                  <a:ext cx="9776380" cy="5501921"/>
                  <a:chOff x="1309385" y="368300"/>
                  <a:chExt cx="9776380" cy="5501921"/>
                </a:xfrm>
              </p:grpSpPr>
              <p:cxnSp>
                <p:nvCxnSpPr>
                  <p:cNvPr id="1453" name="Straight Connector 1452"/>
                  <p:cNvCxnSpPr/>
                  <p:nvPr/>
                </p:nvCxnSpPr>
                <p:spPr>
                  <a:xfrm flipV="1">
                    <a:off x="9539110" y="2765780"/>
                    <a:ext cx="225778" cy="1151467"/>
                  </a:xfrm>
                  <a:prstGeom prst="line">
                    <a:avLst/>
                  </a:prstGeom>
                  <a:ln w="19050" cap="rnd">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grpSp>
                <p:nvGrpSpPr>
                  <p:cNvPr id="1454" name="Group 1453"/>
                  <p:cNvGrpSpPr/>
                  <p:nvPr/>
                </p:nvGrpSpPr>
                <p:grpSpPr>
                  <a:xfrm>
                    <a:off x="1309385" y="368300"/>
                    <a:ext cx="9776380" cy="5501921"/>
                    <a:chOff x="1309385" y="368300"/>
                    <a:chExt cx="9776380" cy="5501921"/>
                  </a:xfrm>
                </p:grpSpPr>
                <p:cxnSp>
                  <p:nvCxnSpPr>
                    <p:cNvPr id="1455" name="Straight Connector 1454"/>
                    <p:cNvCxnSpPr>
                      <a:stCxn id="1442" idx="5"/>
                    </p:cNvCxnSpPr>
                    <p:nvPr/>
                  </p:nvCxnSpPr>
                  <p:spPr>
                    <a:xfrm>
                      <a:off x="4929784" y="2034091"/>
                      <a:ext cx="1550038" cy="844577"/>
                    </a:xfrm>
                    <a:prstGeom prst="line">
                      <a:avLst/>
                    </a:prstGeom>
                    <a:ln w="19050" cap="rnd">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grpSp>
                  <p:nvGrpSpPr>
                    <p:cNvPr id="1456" name="Group 1455"/>
                    <p:cNvGrpSpPr/>
                    <p:nvPr/>
                  </p:nvGrpSpPr>
                  <p:grpSpPr>
                    <a:xfrm>
                      <a:off x="1309385" y="368300"/>
                      <a:ext cx="9776380" cy="5501921"/>
                      <a:chOff x="1309385" y="368300"/>
                      <a:chExt cx="9776380" cy="5501921"/>
                    </a:xfrm>
                  </p:grpSpPr>
                  <p:cxnSp>
                    <p:nvCxnSpPr>
                      <p:cNvPr id="1457" name="Straight Connector 1456"/>
                      <p:cNvCxnSpPr>
                        <a:stCxn id="1438" idx="4"/>
                        <a:endCxn id="1432" idx="23"/>
                      </p:cNvCxnSpPr>
                      <p:nvPr/>
                    </p:nvCxnSpPr>
                    <p:spPr>
                      <a:xfrm flipH="1">
                        <a:off x="9263199" y="5149708"/>
                        <a:ext cx="1822566" cy="556256"/>
                      </a:xfrm>
                      <a:prstGeom prst="line">
                        <a:avLst/>
                      </a:prstGeom>
                      <a:ln w="19050" cap="rnd">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458" name="Straight Connector 1457"/>
                      <p:cNvCxnSpPr/>
                      <p:nvPr/>
                    </p:nvCxnSpPr>
                    <p:spPr>
                      <a:xfrm>
                        <a:off x="7857067" y="5531555"/>
                        <a:ext cx="1083733" cy="84667"/>
                      </a:xfrm>
                      <a:prstGeom prst="line">
                        <a:avLst/>
                      </a:prstGeom>
                      <a:ln w="19050" cap="rnd">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459" name="Straight Connector 1458"/>
                      <p:cNvCxnSpPr/>
                      <p:nvPr/>
                    </p:nvCxnSpPr>
                    <p:spPr>
                      <a:xfrm flipV="1">
                        <a:off x="9765965" y="3405059"/>
                        <a:ext cx="1305245" cy="602986"/>
                      </a:xfrm>
                      <a:prstGeom prst="line">
                        <a:avLst/>
                      </a:prstGeom>
                      <a:ln w="19050" cap="rnd">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460" name="Straight Connector 1459"/>
                      <p:cNvCxnSpPr/>
                      <p:nvPr/>
                    </p:nvCxnSpPr>
                    <p:spPr>
                      <a:xfrm flipV="1">
                        <a:off x="8873067" y="888148"/>
                        <a:ext cx="934256" cy="1426075"/>
                      </a:xfrm>
                      <a:prstGeom prst="line">
                        <a:avLst/>
                      </a:prstGeom>
                      <a:ln w="19050" cap="rnd">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grpSp>
                    <p:nvGrpSpPr>
                      <p:cNvPr id="1461" name="Group 1460"/>
                      <p:cNvGrpSpPr/>
                      <p:nvPr/>
                    </p:nvGrpSpPr>
                    <p:grpSpPr>
                      <a:xfrm>
                        <a:off x="1309385" y="368300"/>
                        <a:ext cx="8168701" cy="5501921"/>
                        <a:chOff x="1309385" y="368300"/>
                        <a:chExt cx="8168700" cy="5501922"/>
                      </a:xfrm>
                    </p:grpSpPr>
                    <p:cxnSp>
                      <p:nvCxnSpPr>
                        <p:cNvPr id="1462" name="Straight Connector 1461"/>
                        <p:cNvCxnSpPr/>
                        <p:nvPr/>
                      </p:nvCxnSpPr>
                      <p:spPr>
                        <a:xfrm>
                          <a:off x="6990452" y="4871676"/>
                          <a:ext cx="604636" cy="595891"/>
                        </a:xfrm>
                        <a:prstGeom prst="line">
                          <a:avLst/>
                        </a:prstGeom>
                        <a:ln w="19050" cap="rnd">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grpSp>
                      <p:nvGrpSpPr>
                        <p:cNvPr id="1463" name="Group 1462"/>
                        <p:cNvGrpSpPr/>
                        <p:nvPr/>
                      </p:nvGrpSpPr>
                      <p:grpSpPr>
                        <a:xfrm>
                          <a:off x="1309385" y="368300"/>
                          <a:ext cx="8168700" cy="5501922"/>
                          <a:chOff x="1309385" y="368300"/>
                          <a:chExt cx="8168700" cy="5501922"/>
                        </a:xfrm>
                      </p:grpSpPr>
                      <p:grpSp>
                        <p:nvGrpSpPr>
                          <p:cNvPr id="1465" name="Group 1464"/>
                          <p:cNvGrpSpPr/>
                          <p:nvPr/>
                        </p:nvGrpSpPr>
                        <p:grpSpPr>
                          <a:xfrm>
                            <a:off x="1309385" y="368300"/>
                            <a:ext cx="7480238" cy="5501922"/>
                            <a:chOff x="1309385" y="368300"/>
                            <a:chExt cx="7480238" cy="5501922"/>
                          </a:xfrm>
                        </p:grpSpPr>
                        <p:cxnSp>
                          <p:nvCxnSpPr>
                            <p:cNvPr id="1467" name="Straight Connector 1466"/>
                            <p:cNvCxnSpPr/>
                            <p:nvPr/>
                          </p:nvCxnSpPr>
                          <p:spPr>
                            <a:xfrm flipH="1">
                              <a:off x="5733677" y="2971800"/>
                              <a:ext cx="910047" cy="1654881"/>
                            </a:xfrm>
                            <a:prstGeom prst="line">
                              <a:avLst/>
                            </a:prstGeom>
                            <a:ln w="19050" cap="rnd">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468" name="Straight Connector 1467"/>
                            <p:cNvCxnSpPr/>
                            <p:nvPr/>
                          </p:nvCxnSpPr>
                          <p:spPr>
                            <a:xfrm>
                              <a:off x="5655733" y="4560711"/>
                              <a:ext cx="304802" cy="1044222"/>
                            </a:xfrm>
                            <a:prstGeom prst="line">
                              <a:avLst/>
                            </a:prstGeom>
                            <a:ln w="19050" cap="rnd">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grpSp>
                          <p:nvGrpSpPr>
                            <p:cNvPr id="1469" name="Group 1468"/>
                            <p:cNvGrpSpPr/>
                            <p:nvPr/>
                          </p:nvGrpSpPr>
                          <p:grpSpPr>
                            <a:xfrm>
                              <a:off x="1309385" y="368300"/>
                              <a:ext cx="7480238" cy="5501922"/>
                              <a:chOff x="1309385" y="368300"/>
                              <a:chExt cx="7480238" cy="5501922"/>
                            </a:xfrm>
                          </p:grpSpPr>
                          <p:cxnSp>
                            <p:nvCxnSpPr>
                              <p:cNvPr id="1470" name="Straight Connector 1469"/>
                              <p:cNvCxnSpPr/>
                              <p:nvPr/>
                            </p:nvCxnSpPr>
                            <p:spPr>
                              <a:xfrm flipH="1">
                                <a:off x="3567289" y="5023556"/>
                                <a:ext cx="925689" cy="846666"/>
                              </a:xfrm>
                              <a:prstGeom prst="line">
                                <a:avLst/>
                              </a:prstGeom>
                              <a:ln w="19050" cap="rnd">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grpSp>
                            <p:nvGrpSpPr>
                              <p:cNvPr id="1471" name="Group 1470"/>
                              <p:cNvGrpSpPr/>
                              <p:nvPr/>
                            </p:nvGrpSpPr>
                            <p:grpSpPr>
                              <a:xfrm>
                                <a:off x="1309385" y="368300"/>
                                <a:ext cx="7480238" cy="4497211"/>
                                <a:chOff x="1309385" y="368300"/>
                                <a:chExt cx="7480238" cy="4497211"/>
                              </a:xfrm>
                            </p:grpSpPr>
                            <p:grpSp>
                              <p:nvGrpSpPr>
                                <p:cNvPr id="1473" name="Group 1472"/>
                                <p:cNvGrpSpPr/>
                                <p:nvPr/>
                              </p:nvGrpSpPr>
                              <p:grpSpPr>
                                <a:xfrm>
                                  <a:off x="1309385" y="368300"/>
                                  <a:ext cx="7480238" cy="4497211"/>
                                  <a:chOff x="1309384" y="368300"/>
                                  <a:chExt cx="7480239" cy="4497211"/>
                                </a:xfrm>
                              </p:grpSpPr>
                              <p:cxnSp>
                                <p:nvCxnSpPr>
                                  <p:cNvPr id="1475" name="Straight Connector 1474"/>
                                  <p:cNvCxnSpPr/>
                                  <p:nvPr/>
                                </p:nvCxnSpPr>
                                <p:spPr>
                                  <a:xfrm>
                                    <a:off x="2549675" y="4281907"/>
                                    <a:ext cx="1875569" cy="583604"/>
                                  </a:xfrm>
                                  <a:prstGeom prst="line">
                                    <a:avLst/>
                                  </a:prstGeom>
                                  <a:ln w="19050" cap="rnd">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grpSp>
                                <p:nvGrpSpPr>
                                  <p:cNvPr id="1476" name="Group 1475"/>
                                  <p:cNvGrpSpPr/>
                                  <p:nvPr/>
                                </p:nvGrpSpPr>
                                <p:grpSpPr>
                                  <a:xfrm>
                                    <a:off x="1309384" y="368300"/>
                                    <a:ext cx="7480239" cy="3506931"/>
                                    <a:chOff x="1309384" y="368300"/>
                                    <a:chExt cx="7480239" cy="3506931"/>
                                  </a:xfrm>
                                </p:grpSpPr>
                                <p:grpSp>
                                  <p:nvGrpSpPr>
                                    <p:cNvPr id="1477" name="Group 1476"/>
                                    <p:cNvGrpSpPr/>
                                    <p:nvPr/>
                                  </p:nvGrpSpPr>
                                  <p:grpSpPr>
                                    <a:xfrm>
                                      <a:off x="1309384" y="368300"/>
                                      <a:ext cx="7304041" cy="3506931"/>
                                      <a:chOff x="1309384" y="368300"/>
                                      <a:chExt cx="7304041" cy="3506931"/>
                                    </a:xfrm>
                                  </p:grpSpPr>
                                  <p:cxnSp>
                                    <p:nvCxnSpPr>
                                      <p:cNvPr id="1479" name="Straight Connector 1478"/>
                                      <p:cNvCxnSpPr/>
                                      <p:nvPr/>
                                    </p:nvCxnSpPr>
                                    <p:spPr>
                                      <a:xfrm flipH="1">
                                        <a:off x="7482764" y="2517422"/>
                                        <a:ext cx="1130661" cy="1275187"/>
                                      </a:xfrm>
                                      <a:prstGeom prst="line">
                                        <a:avLst/>
                                      </a:prstGeom>
                                      <a:ln w="19050" cap="rnd">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grpSp>
                                    <p:nvGrpSpPr>
                                      <p:cNvPr id="1480" name="Group 1479"/>
                                      <p:cNvGrpSpPr/>
                                      <p:nvPr/>
                                    </p:nvGrpSpPr>
                                    <p:grpSpPr>
                                      <a:xfrm>
                                        <a:off x="1309384" y="368300"/>
                                        <a:ext cx="6680661" cy="3506931"/>
                                        <a:chOff x="1309384" y="368300"/>
                                        <a:chExt cx="6680661" cy="3506931"/>
                                      </a:xfrm>
                                    </p:grpSpPr>
                                    <p:cxnSp>
                                      <p:nvCxnSpPr>
                                        <p:cNvPr id="1481" name="Straight Connector 1480"/>
                                        <p:cNvCxnSpPr>
                                          <a:stCxn id="1408" idx="6"/>
                                        </p:cNvCxnSpPr>
                                        <p:nvPr/>
                                      </p:nvCxnSpPr>
                                      <p:spPr>
                                        <a:xfrm>
                                          <a:off x="6713356" y="2896983"/>
                                          <a:ext cx="597945" cy="978248"/>
                                        </a:xfrm>
                                        <a:prstGeom prst="line">
                                          <a:avLst/>
                                        </a:prstGeom>
                                        <a:ln w="19050" cap="rnd">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grpSp>
                                      <p:nvGrpSpPr>
                                        <p:cNvPr id="1482" name="Group 1481"/>
                                        <p:cNvGrpSpPr/>
                                        <p:nvPr/>
                                      </p:nvGrpSpPr>
                                      <p:grpSpPr>
                                        <a:xfrm>
                                          <a:off x="1309384" y="368300"/>
                                          <a:ext cx="6680661" cy="2875694"/>
                                          <a:chOff x="1309384" y="368300"/>
                                          <a:chExt cx="6680661" cy="2875694"/>
                                        </a:xfrm>
                                      </p:grpSpPr>
                                      <p:cxnSp>
                                        <p:nvCxnSpPr>
                                          <p:cNvPr id="1483" name="Straight Connector 1482"/>
                                          <p:cNvCxnSpPr/>
                                          <p:nvPr/>
                                        </p:nvCxnSpPr>
                                        <p:spPr>
                                          <a:xfrm>
                                            <a:off x="5984816" y="808182"/>
                                            <a:ext cx="528872" cy="2014041"/>
                                          </a:xfrm>
                                          <a:prstGeom prst="line">
                                            <a:avLst/>
                                          </a:prstGeom>
                                          <a:ln w="19050" cap="rnd">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grpSp>
                                        <p:nvGrpSpPr>
                                          <p:cNvPr id="1484" name="Group 1483"/>
                                          <p:cNvGrpSpPr/>
                                          <p:nvPr/>
                                        </p:nvGrpSpPr>
                                        <p:grpSpPr>
                                          <a:xfrm>
                                            <a:off x="1309384" y="368300"/>
                                            <a:ext cx="6680661" cy="2875694"/>
                                            <a:chOff x="1309384" y="368300"/>
                                            <a:chExt cx="6680661" cy="2875694"/>
                                          </a:xfrm>
                                        </p:grpSpPr>
                                        <p:cxnSp>
                                          <p:nvCxnSpPr>
                                            <p:cNvPr id="1486" name="Straight Connector 1485"/>
                                            <p:cNvCxnSpPr/>
                                            <p:nvPr/>
                                          </p:nvCxnSpPr>
                                          <p:spPr>
                                            <a:xfrm flipV="1">
                                              <a:off x="7280817" y="763664"/>
                                              <a:ext cx="709228" cy="1060591"/>
                                            </a:xfrm>
                                            <a:prstGeom prst="line">
                                              <a:avLst/>
                                            </a:prstGeom>
                                            <a:ln w="19050" cap="rnd">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grpSp>
                                          <p:nvGrpSpPr>
                                            <p:cNvPr id="1487" name="Group 1486"/>
                                            <p:cNvGrpSpPr/>
                                            <p:nvPr/>
                                          </p:nvGrpSpPr>
                                          <p:grpSpPr>
                                            <a:xfrm>
                                              <a:off x="1309384" y="368300"/>
                                              <a:ext cx="3620400" cy="2875694"/>
                                              <a:chOff x="1309384" y="368300"/>
                                              <a:chExt cx="3620400" cy="2875694"/>
                                            </a:xfrm>
                                          </p:grpSpPr>
                                          <p:grpSp>
                                            <p:nvGrpSpPr>
                                              <p:cNvPr id="1488" name="Group 1487"/>
                                              <p:cNvGrpSpPr/>
                                              <p:nvPr/>
                                            </p:nvGrpSpPr>
                                            <p:grpSpPr>
                                              <a:xfrm>
                                                <a:off x="1309384" y="368300"/>
                                                <a:ext cx="3447036" cy="2875694"/>
                                                <a:chOff x="1309384" y="368300"/>
                                                <a:chExt cx="3447036" cy="2875694"/>
                                              </a:xfrm>
                                            </p:grpSpPr>
                                            <p:cxnSp>
                                              <p:nvCxnSpPr>
                                                <p:cNvPr id="1490" name="Straight Connector 1489"/>
                                                <p:cNvCxnSpPr>
                                                  <a:endCxn id="1450" idx="23"/>
                                                </p:cNvCxnSpPr>
                                                <p:nvPr/>
                                              </p:nvCxnSpPr>
                                              <p:spPr>
                                                <a:xfrm>
                                                  <a:off x="3221474" y="2972904"/>
                                                  <a:ext cx="1534946" cy="271090"/>
                                                </a:xfrm>
                                                <a:prstGeom prst="line">
                                                  <a:avLst/>
                                                </a:prstGeom>
                                                <a:ln w="19050" cap="rnd">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grpSp>
                                              <p:nvGrpSpPr>
                                                <p:cNvPr id="1491" name="Group 1490"/>
                                                <p:cNvGrpSpPr/>
                                                <p:nvPr/>
                                              </p:nvGrpSpPr>
                                              <p:grpSpPr>
                                                <a:xfrm>
                                                  <a:off x="1309384" y="368300"/>
                                                  <a:ext cx="2559478" cy="2565858"/>
                                                  <a:chOff x="1309384" y="368300"/>
                                                  <a:chExt cx="2559478" cy="2565858"/>
                                                </a:xfrm>
                                              </p:grpSpPr>
                                              <p:cxnSp>
                                                <p:nvCxnSpPr>
                                                  <p:cNvPr id="1492" name="Straight Connector 1491"/>
                                                  <p:cNvCxnSpPr/>
                                                  <p:nvPr/>
                                                </p:nvCxnSpPr>
                                                <p:spPr>
                                                  <a:xfrm flipH="1">
                                                    <a:off x="3343634" y="1040960"/>
                                                    <a:ext cx="525228" cy="1893198"/>
                                                  </a:xfrm>
                                                  <a:prstGeom prst="line">
                                                    <a:avLst/>
                                                  </a:prstGeom>
                                                  <a:ln w="19050" cap="rnd">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grpSp>
                                                <p:nvGrpSpPr>
                                                  <p:cNvPr id="1493" name="Group 1492"/>
                                                  <p:cNvGrpSpPr/>
                                                  <p:nvPr/>
                                                </p:nvGrpSpPr>
                                                <p:grpSpPr>
                                                  <a:xfrm>
                                                    <a:off x="1309384" y="368300"/>
                                                    <a:ext cx="2034250" cy="2542332"/>
                                                    <a:chOff x="1309384" y="368300"/>
                                                    <a:chExt cx="2034250" cy="2542332"/>
                                                  </a:xfrm>
                                                </p:grpSpPr>
                                                <p:cxnSp>
                                                  <p:nvCxnSpPr>
                                                    <p:cNvPr id="1494" name="Straight Connector 1493"/>
                                                    <p:cNvCxnSpPr/>
                                                    <p:nvPr/>
                                                  </p:nvCxnSpPr>
                                                  <p:spPr>
                                                    <a:xfrm flipV="1">
                                                      <a:off x="1341997" y="368300"/>
                                                      <a:ext cx="1502803" cy="590959"/>
                                                    </a:xfrm>
                                                    <a:prstGeom prst="line">
                                                      <a:avLst/>
                                                    </a:prstGeom>
                                                    <a:ln w="19050" cap="rnd">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495" name="Straight Connector 1494"/>
                                                    <p:cNvCxnSpPr/>
                                                    <p:nvPr/>
                                                  </p:nvCxnSpPr>
                                                  <p:spPr>
                                                    <a:xfrm>
                                                      <a:off x="1309384" y="959261"/>
                                                      <a:ext cx="2034250" cy="1940543"/>
                                                    </a:xfrm>
                                                    <a:prstGeom prst="line">
                                                      <a:avLst/>
                                                    </a:prstGeom>
                                                    <a:ln w="19050" cap="rnd">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496" name="Straight Connector 1495"/>
                                                    <p:cNvCxnSpPr/>
                                                    <p:nvPr/>
                                                  </p:nvCxnSpPr>
                                                  <p:spPr>
                                                    <a:xfrm>
                                                      <a:off x="1955080" y="2512481"/>
                                                      <a:ext cx="1239248" cy="398151"/>
                                                    </a:xfrm>
                                                    <a:prstGeom prst="line">
                                                      <a:avLst/>
                                                    </a:prstGeom>
                                                    <a:ln w="19050" cap="rnd">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grpSp>
                                            </p:grpSp>
                                          </p:grpSp>
                                          <p:cxnSp>
                                            <p:nvCxnSpPr>
                                              <p:cNvPr id="1489" name="Straight Connector 1488"/>
                                              <p:cNvCxnSpPr>
                                                <a:endCxn id="1442" idx="5"/>
                                              </p:cNvCxnSpPr>
                                              <p:nvPr/>
                                            </p:nvCxnSpPr>
                                            <p:spPr>
                                              <a:xfrm>
                                                <a:off x="3826933" y="857956"/>
                                                <a:ext cx="1102851" cy="1176135"/>
                                              </a:xfrm>
                                              <a:prstGeom prst="line">
                                                <a:avLst/>
                                              </a:prstGeom>
                                              <a:ln w="19050" cap="rnd">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grpSp>
                                      </p:grpSp>
                                      <p:cxnSp>
                                        <p:nvCxnSpPr>
                                          <p:cNvPr id="1485" name="Straight Connector 1484"/>
                                          <p:cNvCxnSpPr>
                                            <a:stCxn id="1422" idx="23"/>
                                            <a:endCxn id="1408" idx="38"/>
                                          </p:cNvCxnSpPr>
                                          <p:nvPr/>
                                        </p:nvCxnSpPr>
                                        <p:spPr>
                                          <a:xfrm flipH="1">
                                            <a:off x="6525453" y="1834098"/>
                                            <a:ext cx="772260" cy="1068935"/>
                                          </a:xfrm>
                                          <a:prstGeom prst="line">
                                            <a:avLst/>
                                          </a:prstGeom>
                                          <a:ln w="19050" cap="rnd">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grpSp>
                                  </p:grpSp>
                                </p:grpSp>
                                <p:cxnSp>
                                  <p:nvCxnSpPr>
                                    <p:cNvPr id="1478" name="Straight Connector 1477"/>
                                    <p:cNvCxnSpPr/>
                                    <p:nvPr/>
                                  </p:nvCxnSpPr>
                                  <p:spPr>
                                    <a:xfrm>
                                      <a:off x="7997360" y="744209"/>
                                      <a:ext cx="792263" cy="1575535"/>
                                    </a:xfrm>
                                    <a:prstGeom prst="line">
                                      <a:avLst/>
                                    </a:prstGeom>
                                    <a:ln w="19050" cap="rnd">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grpSp>
                            </p:grpSp>
                            <p:cxnSp>
                              <p:nvCxnSpPr>
                                <p:cNvPr id="1474" name="Straight Connector 1473"/>
                                <p:cNvCxnSpPr/>
                                <p:nvPr/>
                              </p:nvCxnSpPr>
                              <p:spPr>
                                <a:xfrm flipV="1">
                                  <a:off x="2592705" y="3377348"/>
                                  <a:ext cx="2212061" cy="812289"/>
                                </a:xfrm>
                                <a:prstGeom prst="line">
                                  <a:avLst/>
                                </a:prstGeom>
                                <a:ln w="19050" cap="rnd">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grpSp>
                          <p:cxnSp>
                            <p:nvCxnSpPr>
                              <p:cNvPr id="1472" name="Straight Connector 1471"/>
                              <p:cNvCxnSpPr>
                                <a:stCxn id="1412" idx="25"/>
                              </p:cNvCxnSpPr>
                              <p:nvPr/>
                            </p:nvCxnSpPr>
                            <p:spPr>
                              <a:xfrm flipH="1">
                                <a:off x="4571279" y="4623529"/>
                                <a:ext cx="1051721" cy="202588"/>
                              </a:xfrm>
                              <a:prstGeom prst="line">
                                <a:avLst/>
                              </a:prstGeom>
                              <a:ln w="19050" cap="rnd">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grpSp>
                      </p:grpSp>
                      <p:cxnSp>
                        <p:nvCxnSpPr>
                          <p:cNvPr id="1466" name="Straight Connector 1465"/>
                          <p:cNvCxnSpPr/>
                          <p:nvPr/>
                        </p:nvCxnSpPr>
                        <p:spPr>
                          <a:xfrm flipH="1">
                            <a:off x="7613787" y="4038675"/>
                            <a:ext cx="1864298" cy="1341431"/>
                          </a:xfrm>
                          <a:prstGeom prst="line">
                            <a:avLst/>
                          </a:prstGeom>
                          <a:ln w="19050" cap="rnd">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grpSp>
                    <p:cxnSp>
                      <p:nvCxnSpPr>
                        <p:cNvPr id="1464" name="Straight Connector 1463"/>
                        <p:cNvCxnSpPr/>
                        <p:nvPr/>
                      </p:nvCxnSpPr>
                      <p:spPr>
                        <a:xfrm flipV="1">
                          <a:off x="6873724" y="3849141"/>
                          <a:ext cx="685420" cy="1022536"/>
                        </a:xfrm>
                        <a:prstGeom prst="line">
                          <a:avLst/>
                        </a:prstGeom>
                        <a:ln w="19050" cap="rnd">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grpSp>
                </p:grpSp>
              </p:grpSp>
            </p:grpSp>
            <p:grpSp>
              <p:nvGrpSpPr>
                <p:cNvPr id="1378" name="Group 1377"/>
                <p:cNvGrpSpPr/>
                <p:nvPr/>
              </p:nvGrpSpPr>
              <p:grpSpPr>
                <a:xfrm>
                  <a:off x="9173004" y="165562"/>
                  <a:ext cx="1268640" cy="1265080"/>
                  <a:chOff x="5524501" y="920751"/>
                  <a:chExt cx="1131888" cy="1128713"/>
                </a:xfrm>
              </p:grpSpPr>
              <p:sp>
                <p:nvSpPr>
                  <p:cNvPr id="1451" name="Freeform 20"/>
                  <p:cNvSpPr>
                    <a:spLocks/>
                  </p:cNvSpPr>
                  <p:nvPr/>
                </p:nvSpPr>
                <p:spPr bwMode="auto">
                  <a:xfrm>
                    <a:off x="5524501" y="920751"/>
                    <a:ext cx="1131888" cy="1128713"/>
                  </a:xfrm>
                  <a:custGeom>
                    <a:avLst/>
                    <a:gdLst>
                      <a:gd name="T0" fmla="*/ 373 w 373"/>
                      <a:gd name="T1" fmla="*/ 186 h 372"/>
                      <a:gd name="T2" fmla="*/ 373 w 373"/>
                      <a:gd name="T3" fmla="*/ 186 h 372"/>
                      <a:gd name="T4" fmla="*/ 186 w 373"/>
                      <a:gd name="T5" fmla="*/ 0 h 372"/>
                      <a:gd name="T6" fmla="*/ 0 w 373"/>
                      <a:gd name="T7" fmla="*/ 186 h 372"/>
                      <a:gd name="T8" fmla="*/ 0 w 373"/>
                      <a:gd name="T9" fmla="*/ 186 h 372"/>
                      <a:gd name="T10" fmla="*/ 186 w 373"/>
                      <a:gd name="T11" fmla="*/ 372 h 372"/>
                      <a:gd name="T12" fmla="*/ 186 w 373"/>
                      <a:gd name="T13" fmla="*/ 372 h 372"/>
                      <a:gd name="T14" fmla="*/ 373 w 373"/>
                      <a:gd name="T15" fmla="*/ 186 h 37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3" h="372">
                        <a:moveTo>
                          <a:pt x="373" y="186"/>
                        </a:moveTo>
                        <a:cubicBezTo>
                          <a:pt x="373" y="186"/>
                          <a:pt x="373" y="186"/>
                          <a:pt x="373" y="186"/>
                        </a:cubicBezTo>
                        <a:cubicBezTo>
                          <a:pt x="373" y="83"/>
                          <a:pt x="289" y="0"/>
                          <a:pt x="186" y="0"/>
                        </a:cubicBezTo>
                        <a:cubicBezTo>
                          <a:pt x="83" y="0"/>
                          <a:pt x="0" y="83"/>
                          <a:pt x="0" y="186"/>
                        </a:cubicBezTo>
                        <a:cubicBezTo>
                          <a:pt x="0" y="186"/>
                          <a:pt x="0" y="186"/>
                          <a:pt x="0" y="186"/>
                        </a:cubicBezTo>
                        <a:cubicBezTo>
                          <a:pt x="0" y="289"/>
                          <a:pt x="83" y="372"/>
                          <a:pt x="186" y="372"/>
                        </a:cubicBezTo>
                        <a:cubicBezTo>
                          <a:pt x="186" y="372"/>
                          <a:pt x="186" y="372"/>
                          <a:pt x="186" y="372"/>
                        </a:cubicBezTo>
                        <a:cubicBezTo>
                          <a:pt x="289" y="372"/>
                          <a:pt x="373" y="289"/>
                          <a:pt x="373" y="186"/>
                        </a:cubicBezTo>
                        <a:close/>
                      </a:path>
                    </a:pathLst>
                  </a:cu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1452" name="Freeform 23"/>
                  <p:cNvSpPr>
                    <a:spLocks/>
                  </p:cNvSpPr>
                  <p:nvPr/>
                </p:nvSpPr>
                <p:spPr bwMode="auto">
                  <a:xfrm>
                    <a:off x="5746750" y="1117600"/>
                    <a:ext cx="669925" cy="631825"/>
                  </a:xfrm>
                  <a:custGeom>
                    <a:avLst/>
                    <a:gdLst>
                      <a:gd name="T0" fmla="*/ 217 w 221"/>
                      <a:gd name="T1" fmla="*/ 194 h 208"/>
                      <a:gd name="T2" fmla="*/ 212 w 221"/>
                      <a:gd name="T3" fmla="*/ 165 h 208"/>
                      <a:gd name="T4" fmla="*/ 200 w 221"/>
                      <a:gd name="T5" fmla="*/ 157 h 208"/>
                      <a:gd name="T6" fmla="*/ 161 w 221"/>
                      <a:gd name="T7" fmla="*/ 137 h 208"/>
                      <a:gd name="T8" fmla="*/ 150 w 221"/>
                      <a:gd name="T9" fmla="*/ 127 h 208"/>
                      <a:gd name="T10" fmla="*/ 145 w 221"/>
                      <a:gd name="T11" fmla="*/ 117 h 208"/>
                      <a:gd name="T12" fmla="*/ 158 w 221"/>
                      <a:gd name="T13" fmla="*/ 88 h 208"/>
                      <a:gd name="T14" fmla="*/ 160 w 221"/>
                      <a:gd name="T15" fmla="*/ 82 h 208"/>
                      <a:gd name="T16" fmla="*/ 164 w 221"/>
                      <a:gd name="T17" fmla="*/ 67 h 208"/>
                      <a:gd name="T18" fmla="*/ 164 w 221"/>
                      <a:gd name="T19" fmla="*/ 59 h 208"/>
                      <a:gd name="T20" fmla="*/ 166 w 221"/>
                      <a:gd name="T21" fmla="*/ 28 h 208"/>
                      <a:gd name="T22" fmla="*/ 159 w 221"/>
                      <a:gd name="T23" fmla="*/ 17 h 208"/>
                      <a:gd name="T24" fmla="*/ 150 w 221"/>
                      <a:gd name="T25" fmla="*/ 10 h 208"/>
                      <a:gd name="T26" fmla="*/ 136 w 221"/>
                      <a:gd name="T27" fmla="*/ 2 h 208"/>
                      <a:gd name="T28" fmla="*/ 117 w 221"/>
                      <a:gd name="T29" fmla="*/ 1 h 208"/>
                      <a:gd name="T30" fmla="*/ 104 w 221"/>
                      <a:gd name="T31" fmla="*/ 9 h 208"/>
                      <a:gd name="T32" fmla="*/ 95 w 221"/>
                      <a:gd name="T33" fmla="*/ 17 h 208"/>
                      <a:gd name="T34" fmla="*/ 90 w 221"/>
                      <a:gd name="T35" fmla="*/ 40 h 208"/>
                      <a:gd name="T36" fmla="*/ 88 w 221"/>
                      <a:gd name="T37" fmla="*/ 52 h 208"/>
                      <a:gd name="T38" fmla="*/ 89 w 221"/>
                      <a:gd name="T39" fmla="*/ 54 h 208"/>
                      <a:gd name="T40" fmla="*/ 82 w 221"/>
                      <a:gd name="T41" fmla="*/ 58 h 208"/>
                      <a:gd name="T42" fmla="*/ 89 w 221"/>
                      <a:gd name="T43" fmla="*/ 83 h 208"/>
                      <a:gd name="T44" fmla="*/ 93 w 221"/>
                      <a:gd name="T45" fmla="*/ 97 h 208"/>
                      <a:gd name="T46" fmla="*/ 95 w 221"/>
                      <a:gd name="T47" fmla="*/ 111 h 208"/>
                      <a:gd name="T48" fmla="*/ 85 w 221"/>
                      <a:gd name="T49" fmla="*/ 114 h 208"/>
                      <a:gd name="T50" fmla="*/ 69 w 221"/>
                      <a:gd name="T51" fmla="*/ 129 h 208"/>
                      <a:gd name="T52" fmla="*/ 52 w 221"/>
                      <a:gd name="T53" fmla="*/ 138 h 208"/>
                      <a:gd name="T54" fmla="*/ 17 w 221"/>
                      <a:gd name="T55" fmla="*/ 155 h 208"/>
                      <a:gd name="T56" fmla="*/ 10 w 221"/>
                      <a:gd name="T57" fmla="*/ 160 h 208"/>
                      <a:gd name="T58" fmla="*/ 6 w 221"/>
                      <a:gd name="T59" fmla="*/ 172 h 208"/>
                      <a:gd name="T60" fmla="*/ 3 w 221"/>
                      <a:gd name="T61" fmla="*/ 195 h 208"/>
                      <a:gd name="T62" fmla="*/ 221 w 221"/>
                      <a:gd name="T63" fmla="*/ 208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21" h="208">
                        <a:moveTo>
                          <a:pt x="218" y="197"/>
                        </a:moveTo>
                        <a:cubicBezTo>
                          <a:pt x="218" y="196"/>
                          <a:pt x="217" y="196"/>
                          <a:pt x="217" y="194"/>
                        </a:cubicBezTo>
                        <a:cubicBezTo>
                          <a:pt x="218" y="192"/>
                          <a:pt x="217" y="178"/>
                          <a:pt x="216" y="174"/>
                        </a:cubicBezTo>
                        <a:cubicBezTo>
                          <a:pt x="216" y="169"/>
                          <a:pt x="214" y="166"/>
                          <a:pt x="212" y="165"/>
                        </a:cubicBezTo>
                        <a:cubicBezTo>
                          <a:pt x="210" y="164"/>
                          <a:pt x="210" y="165"/>
                          <a:pt x="209" y="164"/>
                        </a:cubicBezTo>
                        <a:cubicBezTo>
                          <a:pt x="208" y="163"/>
                          <a:pt x="204" y="160"/>
                          <a:pt x="200" y="157"/>
                        </a:cubicBezTo>
                        <a:cubicBezTo>
                          <a:pt x="195" y="155"/>
                          <a:pt x="182" y="147"/>
                          <a:pt x="177" y="144"/>
                        </a:cubicBezTo>
                        <a:cubicBezTo>
                          <a:pt x="171" y="141"/>
                          <a:pt x="161" y="137"/>
                          <a:pt x="161" y="137"/>
                        </a:cubicBezTo>
                        <a:cubicBezTo>
                          <a:pt x="161" y="137"/>
                          <a:pt x="160" y="135"/>
                          <a:pt x="157" y="133"/>
                        </a:cubicBezTo>
                        <a:cubicBezTo>
                          <a:pt x="154" y="130"/>
                          <a:pt x="151" y="129"/>
                          <a:pt x="150" y="127"/>
                        </a:cubicBezTo>
                        <a:cubicBezTo>
                          <a:pt x="148" y="124"/>
                          <a:pt x="147" y="121"/>
                          <a:pt x="146" y="121"/>
                        </a:cubicBezTo>
                        <a:cubicBezTo>
                          <a:pt x="146" y="120"/>
                          <a:pt x="144" y="119"/>
                          <a:pt x="145" y="117"/>
                        </a:cubicBezTo>
                        <a:cubicBezTo>
                          <a:pt x="146" y="116"/>
                          <a:pt x="152" y="110"/>
                          <a:pt x="154" y="104"/>
                        </a:cubicBezTo>
                        <a:cubicBezTo>
                          <a:pt x="155" y="99"/>
                          <a:pt x="158" y="88"/>
                          <a:pt x="158" y="88"/>
                        </a:cubicBezTo>
                        <a:cubicBezTo>
                          <a:pt x="158" y="88"/>
                          <a:pt x="159" y="87"/>
                          <a:pt x="160" y="86"/>
                        </a:cubicBezTo>
                        <a:cubicBezTo>
                          <a:pt x="160" y="84"/>
                          <a:pt x="160" y="83"/>
                          <a:pt x="160" y="82"/>
                        </a:cubicBezTo>
                        <a:cubicBezTo>
                          <a:pt x="160" y="81"/>
                          <a:pt x="161" y="78"/>
                          <a:pt x="161" y="77"/>
                        </a:cubicBezTo>
                        <a:cubicBezTo>
                          <a:pt x="162" y="76"/>
                          <a:pt x="163" y="72"/>
                          <a:pt x="164" y="67"/>
                        </a:cubicBezTo>
                        <a:cubicBezTo>
                          <a:pt x="165" y="63"/>
                          <a:pt x="166" y="61"/>
                          <a:pt x="165" y="61"/>
                        </a:cubicBezTo>
                        <a:cubicBezTo>
                          <a:pt x="165" y="60"/>
                          <a:pt x="163" y="61"/>
                          <a:pt x="164" y="59"/>
                        </a:cubicBezTo>
                        <a:cubicBezTo>
                          <a:pt x="164" y="57"/>
                          <a:pt x="166" y="50"/>
                          <a:pt x="166" y="46"/>
                        </a:cubicBezTo>
                        <a:cubicBezTo>
                          <a:pt x="167" y="43"/>
                          <a:pt x="166" y="30"/>
                          <a:pt x="166" y="28"/>
                        </a:cubicBezTo>
                        <a:cubicBezTo>
                          <a:pt x="165" y="27"/>
                          <a:pt x="163" y="22"/>
                          <a:pt x="161" y="21"/>
                        </a:cubicBezTo>
                        <a:cubicBezTo>
                          <a:pt x="160" y="19"/>
                          <a:pt x="160" y="18"/>
                          <a:pt x="159" y="17"/>
                        </a:cubicBezTo>
                        <a:cubicBezTo>
                          <a:pt x="157" y="16"/>
                          <a:pt x="154" y="14"/>
                          <a:pt x="153" y="13"/>
                        </a:cubicBezTo>
                        <a:cubicBezTo>
                          <a:pt x="152" y="11"/>
                          <a:pt x="151" y="11"/>
                          <a:pt x="150" y="10"/>
                        </a:cubicBezTo>
                        <a:cubicBezTo>
                          <a:pt x="148" y="9"/>
                          <a:pt x="148" y="9"/>
                          <a:pt x="148" y="8"/>
                        </a:cubicBezTo>
                        <a:cubicBezTo>
                          <a:pt x="147" y="7"/>
                          <a:pt x="141" y="3"/>
                          <a:pt x="136" y="2"/>
                        </a:cubicBezTo>
                        <a:cubicBezTo>
                          <a:pt x="130" y="1"/>
                          <a:pt x="128" y="0"/>
                          <a:pt x="126" y="0"/>
                        </a:cubicBezTo>
                        <a:cubicBezTo>
                          <a:pt x="124" y="0"/>
                          <a:pt x="121" y="1"/>
                          <a:pt x="117" y="1"/>
                        </a:cubicBezTo>
                        <a:cubicBezTo>
                          <a:pt x="114" y="2"/>
                          <a:pt x="109" y="4"/>
                          <a:pt x="107" y="6"/>
                        </a:cubicBezTo>
                        <a:cubicBezTo>
                          <a:pt x="105" y="8"/>
                          <a:pt x="105" y="8"/>
                          <a:pt x="104" y="9"/>
                        </a:cubicBezTo>
                        <a:cubicBezTo>
                          <a:pt x="102" y="9"/>
                          <a:pt x="100" y="11"/>
                          <a:pt x="99" y="13"/>
                        </a:cubicBezTo>
                        <a:cubicBezTo>
                          <a:pt x="99" y="14"/>
                          <a:pt x="97" y="14"/>
                          <a:pt x="95" y="17"/>
                        </a:cubicBezTo>
                        <a:cubicBezTo>
                          <a:pt x="94" y="20"/>
                          <a:pt x="91" y="27"/>
                          <a:pt x="90" y="31"/>
                        </a:cubicBezTo>
                        <a:cubicBezTo>
                          <a:pt x="90" y="35"/>
                          <a:pt x="90" y="38"/>
                          <a:pt x="90" y="40"/>
                        </a:cubicBezTo>
                        <a:cubicBezTo>
                          <a:pt x="90" y="42"/>
                          <a:pt x="90" y="43"/>
                          <a:pt x="88" y="47"/>
                        </a:cubicBezTo>
                        <a:cubicBezTo>
                          <a:pt x="87" y="51"/>
                          <a:pt x="88" y="51"/>
                          <a:pt x="88" y="52"/>
                        </a:cubicBezTo>
                        <a:cubicBezTo>
                          <a:pt x="89" y="53"/>
                          <a:pt x="90" y="53"/>
                          <a:pt x="90" y="54"/>
                        </a:cubicBezTo>
                        <a:cubicBezTo>
                          <a:pt x="89" y="54"/>
                          <a:pt x="90" y="55"/>
                          <a:pt x="89" y="54"/>
                        </a:cubicBezTo>
                        <a:cubicBezTo>
                          <a:pt x="88" y="53"/>
                          <a:pt x="86" y="51"/>
                          <a:pt x="85" y="51"/>
                        </a:cubicBezTo>
                        <a:cubicBezTo>
                          <a:pt x="83" y="52"/>
                          <a:pt x="82" y="55"/>
                          <a:pt x="82" y="58"/>
                        </a:cubicBezTo>
                        <a:cubicBezTo>
                          <a:pt x="82" y="61"/>
                          <a:pt x="82" y="73"/>
                          <a:pt x="84" y="78"/>
                        </a:cubicBezTo>
                        <a:cubicBezTo>
                          <a:pt x="85" y="83"/>
                          <a:pt x="88" y="84"/>
                          <a:pt x="89" y="83"/>
                        </a:cubicBezTo>
                        <a:cubicBezTo>
                          <a:pt x="90" y="83"/>
                          <a:pt x="91" y="82"/>
                          <a:pt x="91" y="84"/>
                        </a:cubicBezTo>
                        <a:cubicBezTo>
                          <a:pt x="92" y="85"/>
                          <a:pt x="92" y="92"/>
                          <a:pt x="93" y="97"/>
                        </a:cubicBezTo>
                        <a:cubicBezTo>
                          <a:pt x="95" y="103"/>
                          <a:pt x="97" y="106"/>
                          <a:pt x="97" y="108"/>
                        </a:cubicBezTo>
                        <a:cubicBezTo>
                          <a:pt x="96" y="110"/>
                          <a:pt x="96" y="111"/>
                          <a:pt x="95" y="111"/>
                        </a:cubicBezTo>
                        <a:cubicBezTo>
                          <a:pt x="94" y="111"/>
                          <a:pt x="94" y="111"/>
                          <a:pt x="94" y="111"/>
                        </a:cubicBezTo>
                        <a:cubicBezTo>
                          <a:pt x="94" y="111"/>
                          <a:pt x="88" y="112"/>
                          <a:pt x="85" y="114"/>
                        </a:cubicBezTo>
                        <a:cubicBezTo>
                          <a:pt x="83" y="117"/>
                          <a:pt x="81" y="119"/>
                          <a:pt x="78" y="122"/>
                        </a:cubicBezTo>
                        <a:cubicBezTo>
                          <a:pt x="75" y="125"/>
                          <a:pt x="71" y="128"/>
                          <a:pt x="69" y="129"/>
                        </a:cubicBezTo>
                        <a:cubicBezTo>
                          <a:pt x="68" y="130"/>
                          <a:pt x="67" y="131"/>
                          <a:pt x="67" y="131"/>
                        </a:cubicBezTo>
                        <a:cubicBezTo>
                          <a:pt x="67" y="131"/>
                          <a:pt x="57" y="135"/>
                          <a:pt x="52" y="138"/>
                        </a:cubicBezTo>
                        <a:cubicBezTo>
                          <a:pt x="46" y="140"/>
                          <a:pt x="37" y="144"/>
                          <a:pt x="32" y="146"/>
                        </a:cubicBezTo>
                        <a:cubicBezTo>
                          <a:pt x="27" y="149"/>
                          <a:pt x="18" y="154"/>
                          <a:pt x="17" y="155"/>
                        </a:cubicBezTo>
                        <a:cubicBezTo>
                          <a:pt x="15" y="156"/>
                          <a:pt x="14" y="158"/>
                          <a:pt x="14" y="158"/>
                        </a:cubicBezTo>
                        <a:cubicBezTo>
                          <a:pt x="14" y="158"/>
                          <a:pt x="12" y="157"/>
                          <a:pt x="10" y="160"/>
                        </a:cubicBezTo>
                        <a:cubicBezTo>
                          <a:pt x="8" y="163"/>
                          <a:pt x="8" y="164"/>
                          <a:pt x="7" y="166"/>
                        </a:cubicBezTo>
                        <a:cubicBezTo>
                          <a:pt x="7" y="168"/>
                          <a:pt x="7" y="170"/>
                          <a:pt x="6" y="172"/>
                        </a:cubicBezTo>
                        <a:cubicBezTo>
                          <a:pt x="6" y="173"/>
                          <a:pt x="3" y="179"/>
                          <a:pt x="3" y="184"/>
                        </a:cubicBezTo>
                        <a:cubicBezTo>
                          <a:pt x="2" y="189"/>
                          <a:pt x="3" y="195"/>
                          <a:pt x="3" y="195"/>
                        </a:cubicBezTo>
                        <a:cubicBezTo>
                          <a:pt x="3" y="195"/>
                          <a:pt x="2" y="201"/>
                          <a:pt x="0" y="208"/>
                        </a:cubicBezTo>
                        <a:cubicBezTo>
                          <a:pt x="221" y="208"/>
                          <a:pt x="221" y="208"/>
                          <a:pt x="221" y="208"/>
                        </a:cubicBezTo>
                        <a:cubicBezTo>
                          <a:pt x="220" y="203"/>
                          <a:pt x="219" y="198"/>
                          <a:pt x="218" y="19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1379" name="Group 1378"/>
                <p:cNvGrpSpPr/>
                <p:nvPr/>
              </p:nvGrpSpPr>
              <p:grpSpPr>
                <a:xfrm>
                  <a:off x="4412191" y="2861829"/>
                  <a:ext cx="808486" cy="809902"/>
                  <a:chOff x="2387600" y="2886075"/>
                  <a:chExt cx="904875" cy="906463"/>
                </a:xfrm>
              </p:grpSpPr>
              <p:sp>
                <p:nvSpPr>
                  <p:cNvPr id="1449" name="Freeform 9"/>
                  <p:cNvSpPr>
                    <a:spLocks/>
                  </p:cNvSpPr>
                  <p:nvPr/>
                </p:nvSpPr>
                <p:spPr bwMode="auto">
                  <a:xfrm>
                    <a:off x="2387600" y="2886075"/>
                    <a:ext cx="904875" cy="906463"/>
                  </a:xfrm>
                  <a:custGeom>
                    <a:avLst/>
                    <a:gdLst>
                      <a:gd name="T0" fmla="*/ 0 w 298"/>
                      <a:gd name="T1" fmla="*/ 150 h 299"/>
                      <a:gd name="T2" fmla="*/ 0 w 298"/>
                      <a:gd name="T3" fmla="*/ 150 h 299"/>
                      <a:gd name="T4" fmla="*/ 149 w 298"/>
                      <a:gd name="T5" fmla="*/ 0 h 299"/>
                      <a:gd name="T6" fmla="*/ 298 w 298"/>
                      <a:gd name="T7" fmla="*/ 150 h 299"/>
                      <a:gd name="T8" fmla="*/ 298 w 298"/>
                      <a:gd name="T9" fmla="*/ 150 h 299"/>
                      <a:gd name="T10" fmla="*/ 149 w 298"/>
                      <a:gd name="T11" fmla="*/ 299 h 299"/>
                      <a:gd name="T12" fmla="*/ 149 w 298"/>
                      <a:gd name="T13" fmla="*/ 299 h 299"/>
                      <a:gd name="T14" fmla="*/ 0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0" y="150"/>
                        </a:moveTo>
                        <a:cubicBezTo>
                          <a:pt x="0" y="150"/>
                          <a:pt x="0" y="150"/>
                          <a:pt x="0" y="150"/>
                        </a:cubicBezTo>
                        <a:cubicBezTo>
                          <a:pt x="0" y="67"/>
                          <a:pt x="66" y="0"/>
                          <a:pt x="149" y="0"/>
                        </a:cubicBezTo>
                        <a:cubicBezTo>
                          <a:pt x="231" y="0"/>
                          <a:pt x="298" y="67"/>
                          <a:pt x="298" y="150"/>
                        </a:cubicBezTo>
                        <a:cubicBezTo>
                          <a:pt x="298" y="150"/>
                          <a:pt x="298" y="150"/>
                          <a:pt x="298" y="150"/>
                        </a:cubicBezTo>
                        <a:cubicBezTo>
                          <a:pt x="298" y="232"/>
                          <a:pt x="231" y="299"/>
                          <a:pt x="149" y="299"/>
                        </a:cubicBezTo>
                        <a:cubicBezTo>
                          <a:pt x="149" y="299"/>
                          <a:pt x="149" y="299"/>
                          <a:pt x="149" y="299"/>
                        </a:cubicBezTo>
                        <a:cubicBezTo>
                          <a:pt x="66" y="299"/>
                          <a:pt x="0" y="232"/>
                          <a:pt x="0"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1450" name="Freeform 25"/>
                  <p:cNvSpPr>
                    <a:spLocks/>
                  </p:cNvSpPr>
                  <p:nvPr/>
                </p:nvSpPr>
                <p:spPr bwMode="auto">
                  <a:xfrm>
                    <a:off x="2557463" y="3038475"/>
                    <a:ext cx="546100" cy="514350"/>
                  </a:xfrm>
                  <a:custGeom>
                    <a:avLst/>
                    <a:gdLst>
                      <a:gd name="T0" fmla="*/ 178 w 180"/>
                      <a:gd name="T1" fmla="*/ 165 h 170"/>
                      <a:gd name="T2" fmla="*/ 175 w 180"/>
                      <a:gd name="T3" fmla="*/ 145 h 170"/>
                      <a:gd name="T4" fmla="*/ 169 w 180"/>
                      <a:gd name="T5" fmla="*/ 133 h 170"/>
                      <a:gd name="T6" fmla="*/ 160 w 180"/>
                      <a:gd name="T7" fmla="*/ 127 h 170"/>
                      <a:gd name="T8" fmla="*/ 131 w 180"/>
                      <a:gd name="T9" fmla="*/ 115 h 170"/>
                      <a:gd name="T10" fmla="*/ 119 w 180"/>
                      <a:gd name="T11" fmla="*/ 108 h 170"/>
                      <a:gd name="T12" fmla="*/ 114 w 180"/>
                      <a:gd name="T13" fmla="*/ 103 h 170"/>
                      <a:gd name="T14" fmla="*/ 117 w 180"/>
                      <a:gd name="T15" fmla="*/ 95 h 170"/>
                      <a:gd name="T16" fmla="*/ 124 w 180"/>
                      <a:gd name="T17" fmla="*/ 81 h 170"/>
                      <a:gd name="T18" fmla="*/ 127 w 180"/>
                      <a:gd name="T19" fmla="*/ 67 h 170"/>
                      <a:gd name="T20" fmla="*/ 126 w 180"/>
                      <a:gd name="T21" fmla="*/ 53 h 170"/>
                      <a:gd name="T22" fmla="*/ 126 w 180"/>
                      <a:gd name="T23" fmla="*/ 49 h 170"/>
                      <a:gd name="T24" fmla="*/ 124 w 180"/>
                      <a:gd name="T25" fmla="*/ 28 h 170"/>
                      <a:gd name="T26" fmla="*/ 125 w 180"/>
                      <a:gd name="T27" fmla="*/ 21 h 170"/>
                      <a:gd name="T28" fmla="*/ 109 w 180"/>
                      <a:gd name="T29" fmla="*/ 6 h 170"/>
                      <a:gd name="T30" fmla="*/ 83 w 180"/>
                      <a:gd name="T31" fmla="*/ 1 h 170"/>
                      <a:gd name="T32" fmla="*/ 68 w 180"/>
                      <a:gd name="T33" fmla="*/ 9 h 170"/>
                      <a:gd name="T34" fmla="*/ 62 w 180"/>
                      <a:gd name="T35" fmla="*/ 17 h 170"/>
                      <a:gd name="T36" fmla="*/ 59 w 180"/>
                      <a:gd name="T37" fmla="*/ 44 h 170"/>
                      <a:gd name="T38" fmla="*/ 58 w 180"/>
                      <a:gd name="T39" fmla="*/ 57 h 170"/>
                      <a:gd name="T40" fmla="*/ 65 w 180"/>
                      <a:gd name="T41" fmla="*/ 70 h 170"/>
                      <a:gd name="T42" fmla="*/ 65 w 180"/>
                      <a:gd name="T43" fmla="*/ 72 h 170"/>
                      <a:gd name="T44" fmla="*/ 71 w 180"/>
                      <a:gd name="T45" fmla="*/ 77 h 170"/>
                      <a:gd name="T46" fmla="*/ 71 w 180"/>
                      <a:gd name="T47" fmla="*/ 91 h 170"/>
                      <a:gd name="T48" fmla="*/ 69 w 180"/>
                      <a:gd name="T49" fmla="*/ 93 h 170"/>
                      <a:gd name="T50" fmla="*/ 60 w 180"/>
                      <a:gd name="T51" fmla="*/ 96 h 170"/>
                      <a:gd name="T52" fmla="*/ 48 w 180"/>
                      <a:gd name="T53" fmla="*/ 108 h 170"/>
                      <a:gd name="T54" fmla="*/ 30 w 180"/>
                      <a:gd name="T55" fmla="*/ 116 h 170"/>
                      <a:gd name="T56" fmla="*/ 5 w 180"/>
                      <a:gd name="T57" fmla="*/ 132 h 170"/>
                      <a:gd name="T58" fmla="*/ 1 w 180"/>
                      <a:gd name="T59" fmla="*/ 143 h 170"/>
                      <a:gd name="T60" fmla="*/ 5 w 180"/>
                      <a:gd name="T61" fmla="*/ 158 h 170"/>
                      <a:gd name="T62" fmla="*/ 6 w 180"/>
                      <a:gd name="T63" fmla="*/ 170 h 170"/>
                      <a:gd name="T64" fmla="*/ 179 w 180"/>
                      <a:gd name="T65" fmla="*/ 167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0" h="170">
                        <a:moveTo>
                          <a:pt x="179" y="167"/>
                        </a:moveTo>
                        <a:cubicBezTo>
                          <a:pt x="178" y="167"/>
                          <a:pt x="178" y="166"/>
                          <a:pt x="178" y="165"/>
                        </a:cubicBezTo>
                        <a:cubicBezTo>
                          <a:pt x="178" y="164"/>
                          <a:pt x="178" y="161"/>
                          <a:pt x="178" y="159"/>
                        </a:cubicBezTo>
                        <a:cubicBezTo>
                          <a:pt x="177" y="157"/>
                          <a:pt x="176" y="149"/>
                          <a:pt x="175" y="145"/>
                        </a:cubicBezTo>
                        <a:cubicBezTo>
                          <a:pt x="174" y="141"/>
                          <a:pt x="173" y="136"/>
                          <a:pt x="172" y="135"/>
                        </a:cubicBezTo>
                        <a:cubicBezTo>
                          <a:pt x="171" y="134"/>
                          <a:pt x="170" y="133"/>
                          <a:pt x="169" y="133"/>
                        </a:cubicBezTo>
                        <a:cubicBezTo>
                          <a:pt x="169" y="133"/>
                          <a:pt x="168" y="133"/>
                          <a:pt x="167" y="132"/>
                        </a:cubicBezTo>
                        <a:cubicBezTo>
                          <a:pt x="167" y="131"/>
                          <a:pt x="162" y="129"/>
                          <a:pt x="160" y="127"/>
                        </a:cubicBezTo>
                        <a:cubicBezTo>
                          <a:pt x="157" y="126"/>
                          <a:pt x="146" y="121"/>
                          <a:pt x="144" y="120"/>
                        </a:cubicBezTo>
                        <a:cubicBezTo>
                          <a:pt x="142" y="119"/>
                          <a:pt x="135" y="116"/>
                          <a:pt x="131" y="115"/>
                        </a:cubicBezTo>
                        <a:cubicBezTo>
                          <a:pt x="127" y="113"/>
                          <a:pt x="126" y="112"/>
                          <a:pt x="125" y="112"/>
                        </a:cubicBezTo>
                        <a:cubicBezTo>
                          <a:pt x="125" y="111"/>
                          <a:pt x="121" y="109"/>
                          <a:pt x="119" y="108"/>
                        </a:cubicBezTo>
                        <a:cubicBezTo>
                          <a:pt x="117" y="107"/>
                          <a:pt x="116" y="107"/>
                          <a:pt x="115" y="106"/>
                        </a:cubicBezTo>
                        <a:cubicBezTo>
                          <a:pt x="115" y="105"/>
                          <a:pt x="114" y="103"/>
                          <a:pt x="114" y="103"/>
                        </a:cubicBezTo>
                        <a:cubicBezTo>
                          <a:pt x="114" y="103"/>
                          <a:pt x="116" y="102"/>
                          <a:pt x="116" y="100"/>
                        </a:cubicBezTo>
                        <a:cubicBezTo>
                          <a:pt x="116" y="98"/>
                          <a:pt x="117" y="95"/>
                          <a:pt x="117" y="95"/>
                        </a:cubicBezTo>
                        <a:cubicBezTo>
                          <a:pt x="117" y="94"/>
                          <a:pt x="118" y="93"/>
                          <a:pt x="119" y="91"/>
                        </a:cubicBezTo>
                        <a:cubicBezTo>
                          <a:pt x="120" y="89"/>
                          <a:pt x="123" y="84"/>
                          <a:pt x="124" y="81"/>
                        </a:cubicBezTo>
                        <a:cubicBezTo>
                          <a:pt x="124" y="78"/>
                          <a:pt x="124" y="76"/>
                          <a:pt x="125" y="74"/>
                        </a:cubicBezTo>
                        <a:cubicBezTo>
                          <a:pt x="126" y="73"/>
                          <a:pt x="127" y="70"/>
                          <a:pt x="127" y="67"/>
                        </a:cubicBezTo>
                        <a:cubicBezTo>
                          <a:pt x="126" y="63"/>
                          <a:pt x="126" y="58"/>
                          <a:pt x="126" y="57"/>
                        </a:cubicBezTo>
                        <a:cubicBezTo>
                          <a:pt x="126" y="55"/>
                          <a:pt x="126" y="54"/>
                          <a:pt x="126" y="53"/>
                        </a:cubicBezTo>
                        <a:cubicBezTo>
                          <a:pt x="127" y="53"/>
                          <a:pt x="128" y="51"/>
                          <a:pt x="128" y="51"/>
                        </a:cubicBezTo>
                        <a:cubicBezTo>
                          <a:pt x="127" y="50"/>
                          <a:pt x="126" y="50"/>
                          <a:pt x="126" y="49"/>
                        </a:cubicBezTo>
                        <a:cubicBezTo>
                          <a:pt x="126" y="48"/>
                          <a:pt x="126" y="40"/>
                          <a:pt x="126" y="37"/>
                        </a:cubicBezTo>
                        <a:cubicBezTo>
                          <a:pt x="125" y="33"/>
                          <a:pt x="125" y="31"/>
                          <a:pt x="124" y="28"/>
                        </a:cubicBezTo>
                        <a:cubicBezTo>
                          <a:pt x="123" y="25"/>
                          <a:pt x="122" y="25"/>
                          <a:pt x="124" y="24"/>
                        </a:cubicBezTo>
                        <a:cubicBezTo>
                          <a:pt x="125" y="23"/>
                          <a:pt x="125" y="22"/>
                          <a:pt x="125" y="21"/>
                        </a:cubicBezTo>
                        <a:cubicBezTo>
                          <a:pt x="125" y="21"/>
                          <a:pt x="121" y="16"/>
                          <a:pt x="120" y="14"/>
                        </a:cubicBezTo>
                        <a:cubicBezTo>
                          <a:pt x="119" y="13"/>
                          <a:pt x="111" y="8"/>
                          <a:pt x="109" y="6"/>
                        </a:cubicBezTo>
                        <a:cubicBezTo>
                          <a:pt x="106" y="5"/>
                          <a:pt x="102" y="2"/>
                          <a:pt x="97" y="1"/>
                        </a:cubicBezTo>
                        <a:cubicBezTo>
                          <a:pt x="92" y="0"/>
                          <a:pt x="85" y="0"/>
                          <a:pt x="83" y="1"/>
                        </a:cubicBezTo>
                        <a:cubicBezTo>
                          <a:pt x="81" y="1"/>
                          <a:pt x="75" y="2"/>
                          <a:pt x="74" y="4"/>
                        </a:cubicBezTo>
                        <a:cubicBezTo>
                          <a:pt x="72" y="6"/>
                          <a:pt x="69" y="8"/>
                          <a:pt x="68" y="9"/>
                        </a:cubicBezTo>
                        <a:cubicBezTo>
                          <a:pt x="68" y="10"/>
                          <a:pt x="68" y="10"/>
                          <a:pt x="67" y="11"/>
                        </a:cubicBezTo>
                        <a:cubicBezTo>
                          <a:pt x="65" y="12"/>
                          <a:pt x="64" y="13"/>
                          <a:pt x="62" y="17"/>
                        </a:cubicBezTo>
                        <a:cubicBezTo>
                          <a:pt x="60" y="20"/>
                          <a:pt x="58" y="27"/>
                          <a:pt x="58" y="32"/>
                        </a:cubicBezTo>
                        <a:cubicBezTo>
                          <a:pt x="58" y="38"/>
                          <a:pt x="59" y="42"/>
                          <a:pt x="59" y="44"/>
                        </a:cubicBezTo>
                        <a:cubicBezTo>
                          <a:pt x="59" y="46"/>
                          <a:pt x="60" y="45"/>
                          <a:pt x="59" y="47"/>
                        </a:cubicBezTo>
                        <a:cubicBezTo>
                          <a:pt x="59" y="49"/>
                          <a:pt x="58" y="53"/>
                          <a:pt x="58" y="57"/>
                        </a:cubicBezTo>
                        <a:cubicBezTo>
                          <a:pt x="59" y="61"/>
                          <a:pt x="61" y="65"/>
                          <a:pt x="62" y="67"/>
                        </a:cubicBezTo>
                        <a:cubicBezTo>
                          <a:pt x="64" y="69"/>
                          <a:pt x="64" y="70"/>
                          <a:pt x="65" y="70"/>
                        </a:cubicBezTo>
                        <a:cubicBezTo>
                          <a:pt x="65" y="70"/>
                          <a:pt x="65" y="71"/>
                          <a:pt x="65" y="71"/>
                        </a:cubicBezTo>
                        <a:cubicBezTo>
                          <a:pt x="65" y="71"/>
                          <a:pt x="65" y="71"/>
                          <a:pt x="65" y="72"/>
                        </a:cubicBezTo>
                        <a:cubicBezTo>
                          <a:pt x="65" y="72"/>
                          <a:pt x="66" y="73"/>
                          <a:pt x="67" y="74"/>
                        </a:cubicBezTo>
                        <a:cubicBezTo>
                          <a:pt x="68" y="74"/>
                          <a:pt x="71" y="77"/>
                          <a:pt x="71" y="77"/>
                        </a:cubicBezTo>
                        <a:cubicBezTo>
                          <a:pt x="71" y="77"/>
                          <a:pt x="71" y="81"/>
                          <a:pt x="71" y="84"/>
                        </a:cubicBezTo>
                        <a:cubicBezTo>
                          <a:pt x="72" y="87"/>
                          <a:pt x="71" y="89"/>
                          <a:pt x="71" y="91"/>
                        </a:cubicBezTo>
                        <a:cubicBezTo>
                          <a:pt x="70" y="93"/>
                          <a:pt x="70" y="94"/>
                          <a:pt x="70" y="94"/>
                        </a:cubicBezTo>
                        <a:cubicBezTo>
                          <a:pt x="69" y="93"/>
                          <a:pt x="69" y="93"/>
                          <a:pt x="69" y="93"/>
                        </a:cubicBezTo>
                        <a:cubicBezTo>
                          <a:pt x="69" y="93"/>
                          <a:pt x="66" y="93"/>
                          <a:pt x="63" y="94"/>
                        </a:cubicBezTo>
                        <a:cubicBezTo>
                          <a:pt x="61" y="94"/>
                          <a:pt x="61" y="95"/>
                          <a:pt x="60" y="96"/>
                        </a:cubicBezTo>
                        <a:cubicBezTo>
                          <a:pt x="59" y="98"/>
                          <a:pt x="57" y="100"/>
                          <a:pt x="54" y="102"/>
                        </a:cubicBezTo>
                        <a:cubicBezTo>
                          <a:pt x="51" y="105"/>
                          <a:pt x="49" y="107"/>
                          <a:pt x="48" y="108"/>
                        </a:cubicBezTo>
                        <a:cubicBezTo>
                          <a:pt x="48" y="108"/>
                          <a:pt x="47" y="109"/>
                          <a:pt x="47" y="109"/>
                        </a:cubicBezTo>
                        <a:cubicBezTo>
                          <a:pt x="47" y="109"/>
                          <a:pt x="33" y="115"/>
                          <a:pt x="30" y="116"/>
                        </a:cubicBezTo>
                        <a:cubicBezTo>
                          <a:pt x="28" y="117"/>
                          <a:pt x="22" y="119"/>
                          <a:pt x="17" y="123"/>
                        </a:cubicBezTo>
                        <a:cubicBezTo>
                          <a:pt x="12" y="126"/>
                          <a:pt x="6" y="130"/>
                          <a:pt x="5" y="132"/>
                        </a:cubicBezTo>
                        <a:cubicBezTo>
                          <a:pt x="3" y="134"/>
                          <a:pt x="2" y="135"/>
                          <a:pt x="1" y="136"/>
                        </a:cubicBezTo>
                        <a:cubicBezTo>
                          <a:pt x="0" y="138"/>
                          <a:pt x="1" y="141"/>
                          <a:pt x="1" y="143"/>
                        </a:cubicBezTo>
                        <a:cubicBezTo>
                          <a:pt x="0" y="145"/>
                          <a:pt x="0" y="148"/>
                          <a:pt x="1" y="152"/>
                        </a:cubicBezTo>
                        <a:cubicBezTo>
                          <a:pt x="2" y="155"/>
                          <a:pt x="5" y="158"/>
                          <a:pt x="5" y="158"/>
                        </a:cubicBezTo>
                        <a:cubicBezTo>
                          <a:pt x="5" y="158"/>
                          <a:pt x="5" y="162"/>
                          <a:pt x="5" y="167"/>
                        </a:cubicBezTo>
                        <a:cubicBezTo>
                          <a:pt x="5" y="168"/>
                          <a:pt x="5" y="169"/>
                          <a:pt x="6" y="170"/>
                        </a:cubicBezTo>
                        <a:cubicBezTo>
                          <a:pt x="180" y="170"/>
                          <a:pt x="180" y="170"/>
                          <a:pt x="180" y="170"/>
                        </a:cubicBezTo>
                        <a:cubicBezTo>
                          <a:pt x="179" y="169"/>
                          <a:pt x="179" y="168"/>
                          <a:pt x="179" y="16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1380" name="Group 1379"/>
                <p:cNvGrpSpPr/>
                <p:nvPr/>
              </p:nvGrpSpPr>
              <p:grpSpPr>
                <a:xfrm>
                  <a:off x="5416124" y="5278710"/>
                  <a:ext cx="1243054" cy="1245232"/>
                  <a:chOff x="1552575" y="4983163"/>
                  <a:chExt cx="904875" cy="906463"/>
                </a:xfrm>
              </p:grpSpPr>
              <p:sp>
                <p:nvSpPr>
                  <p:cNvPr id="1447" name="Freeform 10"/>
                  <p:cNvSpPr>
                    <a:spLocks/>
                  </p:cNvSpPr>
                  <p:nvPr/>
                </p:nvSpPr>
                <p:spPr bwMode="auto">
                  <a:xfrm>
                    <a:off x="1552575" y="4983163"/>
                    <a:ext cx="904875" cy="906463"/>
                  </a:xfrm>
                  <a:custGeom>
                    <a:avLst/>
                    <a:gdLst>
                      <a:gd name="T0" fmla="*/ 0 w 298"/>
                      <a:gd name="T1" fmla="*/ 150 h 299"/>
                      <a:gd name="T2" fmla="*/ 0 w 298"/>
                      <a:gd name="T3" fmla="*/ 150 h 299"/>
                      <a:gd name="T4" fmla="*/ 149 w 298"/>
                      <a:gd name="T5" fmla="*/ 0 h 299"/>
                      <a:gd name="T6" fmla="*/ 298 w 298"/>
                      <a:gd name="T7" fmla="*/ 150 h 299"/>
                      <a:gd name="T8" fmla="*/ 298 w 298"/>
                      <a:gd name="T9" fmla="*/ 150 h 299"/>
                      <a:gd name="T10" fmla="*/ 149 w 298"/>
                      <a:gd name="T11" fmla="*/ 299 h 299"/>
                      <a:gd name="T12" fmla="*/ 149 w 298"/>
                      <a:gd name="T13" fmla="*/ 299 h 299"/>
                      <a:gd name="T14" fmla="*/ 0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0" y="150"/>
                        </a:moveTo>
                        <a:cubicBezTo>
                          <a:pt x="0" y="150"/>
                          <a:pt x="0" y="150"/>
                          <a:pt x="0" y="150"/>
                        </a:cubicBezTo>
                        <a:cubicBezTo>
                          <a:pt x="0" y="67"/>
                          <a:pt x="66" y="0"/>
                          <a:pt x="149" y="0"/>
                        </a:cubicBezTo>
                        <a:cubicBezTo>
                          <a:pt x="231" y="0"/>
                          <a:pt x="298" y="67"/>
                          <a:pt x="298" y="150"/>
                        </a:cubicBezTo>
                        <a:cubicBezTo>
                          <a:pt x="298" y="150"/>
                          <a:pt x="298" y="150"/>
                          <a:pt x="298" y="150"/>
                        </a:cubicBezTo>
                        <a:cubicBezTo>
                          <a:pt x="298" y="232"/>
                          <a:pt x="231" y="299"/>
                          <a:pt x="149" y="299"/>
                        </a:cubicBezTo>
                        <a:cubicBezTo>
                          <a:pt x="149" y="299"/>
                          <a:pt x="149" y="299"/>
                          <a:pt x="149" y="299"/>
                        </a:cubicBezTo>
                        <a:cubicBezTo>
                          <a:pt x="66" y="299"/>
                          <a:pt x="0" y="232"/>
                          <a:pt x="0"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pic>
                <p:nvPicPr>
                  <p:cNvPr id="1448" name="Picture 1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31964" y="5118100"/>
                    <a:ext cx="577818" cy="5397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grpSp>
            <p:grpSp>
              <p:nvGrpSpPr>
                <p:cNvPr id="1381" name="Group 1380"/>
                <p:cNvGrpSpPr/>
                <p:nvPr/>
              </p:nvGrpSpPr>
              <p:grpSpPr>
                <a:xfrm>
                  <a:off x="1877471" y="3652286"/>
                  <a:ext cx="1318956" cy="1321268"/>
                  <a:chOff x="9761538" y="4983163"/>
                  <a:chExt cx="904875" cy="906463"/>
                </a:xfrm>
              </p:grpSpPr>
              <p:sp>
                <p:nvSpPr>
                  <p:cNvPr id="1445" name="Freeform 14"/>
                  <p:cNvSpPr>
                    <a:spLocks/>
                  </p:cNvSpPr>
                  <p:nvPr/>
                </p:nvSpPr>
                <p:spPr bwMode="auto">
                  <a:xfrm>
                    <a:off x="9761538" y="4983163"/>
                    <a:ext cx="904875" cy="906463"/>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2"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2"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pic>
                <p:nvPicPr>
                  <p:cNvPr id="1446" name="Picture 1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86963" y="5144236"/>
                    <a:ext cx="471487" cy="50726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grpSp>
            <p:grpSp>
              <p:nvGrpSpPr>
                <p:cNvPr id="1382" name="Group 1381"/>
                <p:cNvGrpSpPr/>
                <p:nvPr/>
              </p:nvGrpSpPr>
              <p:grpSpPr>
                <a:xfrm>
                  <a:off x="748996" y="396970"/>
                  <a:ext cx="1151978" cy="1156026"/>
                  <a:chOff x="836612" y="436056"/>
                  <a:chExt cx="1151978" cy="1156026"/>
                </a:xfrm>
              </p:grpSpPr>
              <p:sp>
                <p:nvSpPr>
                  <p:cNvPr id="1443" name="Freeform 19"/>
                  <p:cNvSpPr>
                    <a:spLocks/>
                  </p:cNvSpPr>
                  <p:nvPr/>
                </p:nvSpPr>
                <p:spPr bwMode="auto">
                  <a:xfrm>
                    <a:off x="836612" y="436056"/>
                    <a:ext cx="1151978" cy="1156026"/>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1" y="299"/>
                          <a:pt x="298" y="232"/>
                          <a:pt x="298" y="150"/>
                        </a:cubicBezTo>
                        <a:close/>
                      </a:path>
                    </a:pathLst>
                  </a:cu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pic>
                <p:nvPicPr>
                  <p:cNvPr id="1444" name="Picture 1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84142" y="615718"/>
                    <a:ext cx="625716" cy="67319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grpSp>
            <p:grpSp>
              <p:nvGrpSpPr>
                <p:cNvPr id="1383" name="Group 1382"/>
                <p:cNvGrpSpPr/>
                <p:nvPr/>
              </p:nvGrpSpPr>
              <p:grpSpPr>
                <a:xfrm>
                  <a:off x="4448956" y="1438054"/>
                  <a:ext cx="1177506" cy="1181644"/>
                  <a:chOff x="852276" y="4541515"/>
                  <a:chExt cx="354224" cy="355469"/>
                </a:xfrm>
              </p:grpSpPr>
              <p:sp>
                <p:nvSpPr>
                  <p:cNvPr id="1441" name="Freeform 19"/>
                  <p:cNvSpPr>
                    <a:spLocks/>
                  </p:cNvSpPr>
                  <p:nvPr/>
                </p:nvSpPr>
                <p:spPr bwMode="auto">
                  <a:xfrm>
                    <a:off x="852276" y="4541515"/>
                    <a:ext cx="354224" cy="355469"/>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1" y="299"/>
                          <a:pt x="298" y="232"/>
                          <a:pt x="298" y="150"/>
                        </a:cubicBezTo>
                        <a:close/>
                      </a:path>
                    </a:pathLst>
                  </a:cu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1442" name="Freeform 24"/>
                  <p:cNvSpPr>
                    <a:spLocks/>
                  </p:cNvSpPr>
                  <p:nvPr/>
                </p:nvSpPr>
                <p:spPr bwMode="auto">
                  <a:xfrm>
                    <a:off x="928522" y="4613943"/>
                    <a:ext cx="201778" cy="189874"/>
                  </a:xfrm>
                  <a:custGeom>
                    <a:avLst/>
                    <a:gdLst>
                      <a:gd name="T0" fmla="*/ 3 w 177"/>
                      <a:gd name="T1" fmla="*/ 156 h 167"/>
                      <a:gd name="T2" fmla="*/ 7 w 177"/>
                      <a:gd name="T3" fmla="*/ 133 h 167"/>
                      <a:gd name="T4" fmla="*/ 17 w 177"/>
                      <a:gd name="T5" fmla="*/ 126 h 167"/>
                      <a:gd name="T6" fmla="*/ 48 w 177"/>
                      <a:gd name="T7" fmla="*/ 110 h 167"/>
                      <a:gd name="T8" fmla="*/ 57 w 177"/>
                      <a:gd name="T9" fmla="*/ 102 h 167"/>
                      <a:gd name="T10" fmla="*/ 60 w 177"/>
                      <a:gd name="T11" fmla="*/ 94 h 167"/>
                      <a:gd name="T12" fmla="*/ 50 w 177"/>
                      <a:gd name="T13" fmla="*/ 71 h 167"/>
                      <a:gd name="T14" fmla="*/ 48 w 177"/>
                      <a:gd name="T15" fmla="*/ 66 h 167"/>
                      <a:gd name="T16" fmla="*/ 45 w 177"/>
                      <a:gd name="T17" fmla="*/ 54 h 167"/>
                      <a:gd name="T18" fmla="*/ 46 w 177"/>
                      <a:gd name="T19" fmla="*/ 48 h 167"/>
                      <a:gd name="T20" fmla="*/ 44 w 177"/>
                      <a:gd name="T21" fmla="*/ 23 h 167"/>
                      <a:gd name="T22" fmla="*/ 50 w 177"/>
                      <a:gd name="T23" fmla="*/ 14 h 167"/>
                      <a:gd name="T24" fmla="*/ 57 w 177"/>
                      <a:gd name="T25" fmla="*/ 8 h 167"/>
                      <a:gd name="T26" fmla="*/ 68 w 177"/>
                      <a:gd name="T27" fmla="*/ 2 h 167"/>
                      <a:gd name="T28" fmla="*/ 83 w 177"/>
                      <a:gd name="T29" fmla="*/ 1 h 167"/>
                      <a:gd name="T30" fmla="*/ 94 w 177"/>
                      <a:gd name="T31" fmla="*/ 7 h 167"/>
                      <a:gd name="T32" fmla="*/ 100 w 177"/>
                      <a:gd name="T33" fmla="*/ 14 h 167"/>
                      <a:gd name="T34" fmla="*/ 105 w 177"/>
                      <a:gd name="T35" fmla="*/ 32 h 167"/>
                      <a:gd name="T36" fmla="*/ 106 w 177"/>
                      <a:gd name="T37" fmla="*/ 42 h 167"/>
                      <a:gd name="T38" fmla="*/ 106 w 177"/>
                      <a:gd name="T39" fmla="*/ 43 h 167"/>
                      <a:gd name="T40" fmla="*/ 111 w 177"/>
                      <a:gd name="T41" fmla="*/ 47 h 167"/>
                      <a:gd name="T42" fmla="*/ 105 w 177"/>
                      <a:gd name="T43" fmla="*/ 67 h 167"/>
                      <a:gd name="T44" fmla="*/ 102 w 177"/>
                      <a:gd name="T45" fmla="*/ 78 h 167"/>
                      <a:gd name="T46" fmla="*/ 101 w 177"/>
                      <a:gd name="T47" fmla="*/ 89 h 167"/>
                      <a:gd name="T48" fmla="*/ 108 w 177"/>
                      <a:gd name="T49" fmla="*/ 92 h 167"/>
                      <a:gd name="T50" fmla="*/ 121 w 177"/>
                      <a:gd name="T51" fmla="*/ 104 h 167"/>
                      <a:gd name="T52" fmla="*/ 135 w 177"/>
                      <a:gd name="T53" fmla="*/ 110 h 167"/>
                      <a:gd name="T54" fmla="*/ 163 w 177"/>
                      <a:gd name="T55" fmla="*/ 124 h 167"/>
                      <a:gd name="T56" fmla="*/ 169 w 177"/>
                      <a:gd name="T57" fmla="*/ 128 h 167"/>
                      <a:gd name="T58" fmla="*/ 172 w 177"/>
                      <a:gd name="T59" fmla="*/ 138 h 167"/>
                      <a:gd name="T60" fmla="*/ 174 w 177"/>
                      <a:gd name="T61" fmla="*/ 157 h 167"/>
                      <a:gd name="T62" fmla="*/ 0 w 177"/>
                      <a:gd name="T63" fmla="*/ 16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7" h="167">
                        <a:moveTo>
                          <a:pt x="2" y="158"/>
                        </a:moveTo>
                        <a:cubicBezTo>
                          <a:pt x="3" y="157"/>
                          <a:pt x="3" y="157"/>
                          <a:pt x="3" y="156"/>
                        </a:cubicBezTo>
                        <a:cubicBezTo>
                          <a:pt x="2" y="154"/>
                          <a:pt x="3" y="143"/>
                          <a:pt x="4" y="139"/>
                        </a:cubicBezTo>
                        <a:cubicBezTo>
                          <a:pt x="4" y="135"/>
                          <a:pt x="5" y="133"/>
                          <a:pt x="7" y="133"/>
                        </a:cubicBezTo>
                        <a:cubicBezTo>
                          <a:pt x="8" y="132"/>
                          <a:pt x="9" y="132"/>
                          <a:pt x="9" y="131"/>
                        </a:cubicBezTo>
                        <a:cubicBezTo>
                          <a:pt x="10" y="130"/>
                          <a:pt x="14" y="128"/>
                          <a:pt x="17" y="126"/>
                        </a:cubicBezTo>
                        <a:cubicBezTo>
                          <a:pt x="20" y="124"/>
                          <a:pt x="31" y="118"/>
                          <a:pt x="35" y="116"/>
                        </a:cubicBezTo>
                        <a:cubicBezTo>
                          <a:pt x="40" y="113"/>
                          <a:pt x="48" y="110"/>
                          <a:pt x="48" y="110"/>
                        </a:cubicBezTo>
                        <a:cubicBezTo>
                          <a:pt x="48" y="110"/>
                          <a:pt x="49" y="108"/>
                          <a:pt x="51" y="107"/>
                        </a:cubicBezTo>
                        <a:cubicBezTo>
                          <a:pt x="54" y="105"/>
                          <a:pt x="56" y="104"/>
                          <a:pt x="57" y="102"/>
                        </a:cubicBezTo>
                        <a:cubicBezTo>
                          <a:pt x="58" y="99"/>
                          <a:pt x="59" y="97"/>
                          <a:pt x="60" y="97"/>
                        </a:cubicBezTo>
                        <a:cubicBezTo>
                          <a:pt x="60" y="96"/>
                          <a:pt x="61" y="95"/>
                          <a:pt x="60" y="94"/>
                        </a:cubicBezTo>
                        <a:cubicBezTo>
                          <a:pt x="60" y="93"/>
                          <a:pt x="55" y="88"/>
                          <a:pt x="54" y="84"/>
                        </a:cubicBezTo>
                        <a:cubicBezTo>
                          <a:pt x="52" y="79"/>
                          <a:pt x="50" y="71"/>
                          <a:pt x="50" y="71"/>
                        </a:cubicBezTo>
                        <a:cubicBezTo>
                          <a:pt x="50" y="71"/>
                          <a:pt x="49" y="70"/>
                          <a:pt x="49" y="69"/>
                        </a:cubicBezTo>
                        <a:cubicBezTo>
                          <a:pt x="48" y="67"/>
                          <a:pt x="48" y="67"/>
                          <a:pt x="48" y="66"/>
                        </a:cubicBezTo>
                        <a:cubicBezTo>
                          <a:pt x="48" y="65"/>
                          <a:pt x="48" y="62"/>
                          <a:pt x="47" y="62"/>
                        </a:cubicBezTo>
                        <a:cubicBezTo>
                          <a:pt x="47" y="61"/>
                          <a:pt x="46" y="58"/>
                          <a:pt x="45" y="54"/>
                        </a:cubicBezTo>
                        <a:cubicBezTo>
                          <a:pt x="45" y="51"/>
                          <a:pt x="44" y="49"/>
                          <a:pt x="45" y="49"/>
                        </a:cubicBezTo>
                        <a:cubicBezTo>
                          <a:pt x="45" y="48"/>
                          <a:pt x="46" y="49"/>
                          <a:pt x="46" y="48"/>
                        </a:cubicBezTo>
                        <a:cubicBezTo>
                          <a:pt x="45" y="46"/>
                          <a:pt x="44" y="40"/>
                          <a:pt x="43" y="37"/>
                        </a:cubicBezTo>
                        <a:cubicBezTo>
                          <a:pt x="43" y="34"/>
                          <a:pt x="43" y="24"/>
                          <a:pt x="44" y="23"/>
                        </a:cubicBezTo>
                        <a:cubicBezTo>
                          <a:pt x="45" y="22"/>
                          <a:pt x="47" y="18"/>
                          <a:pt x="47" y="17"/>
                        </a:cubicBezTo>
                        <a:cubicBezTo>
                          <a:pt x="48" y="16"/>
                          <a:pt x="49" y="15"/>
                          <a:pt x="50" y="14"/>
                        </a:cubicBezTo>
                        <a:cubicBezTo>
                          <a:pt x="51" y="13"/>
                          <a:pt x="54" y="12"/>
                          <a:pt x="54" y="10"/>
                        </a:cubicBezTo>
                        <a:cubicBezTo>
                          <a:pt x="55" y="9"/>
                          <a:pt x="55" y="9"/>
                          <a:pt x="57" y="8"/>
                        </a:cubicBezTo>
                        <a:cubicBezTo>
                          <a:pt x="58" y="7"/>
                          <a:pt x="58" y="7"/>
                          <a:pt x="58" y="7"/>
                        </a:cubicBezTo>
                        <a:cubicBezTo>
                          <a:pt x="59" y="6"/>
                          <a:pt x="64" y="3"/>
                          <a:pt x="68" y="2"/>
                        </a:cubicBezTo>
                        <a:cubicBezTo>
                          <a:pt x="73" y="1"/>
                          <a:pt x="74" y="1"/>
                          <a:pt x="76" y="0"/>
                        </a:cubicBezTo>
                        <a:cubicBezTo>
                          <a:pt x="78" y="0"/>
                          <a:pt x="80" y="1"/>
                          <a:pt x="83" y="1"/>
                        </a:cubicBezTo>
                        <a:cubicBezTo>
                          <a:pt x="86" y="2"/>
                          <a:pt x="89" y="3"/>
                          <a:pt x="91" y="5"/>
                        </a:cubicBezTo>
                        <a:cubicBezTo>
                          <a:pt x="93" y="6"/>
                          <a:pt x="93" y="7"/>
                          <a:pt x="94" y="7"/>
                        </a:cubicBezTo>
                        <a:cubicBezTo>
                          <a:pt x="95" y="8"/>
                          <a:pt x="97" y="9"/>
                          <a:pt x="97" y="10"/>
                        </a:cubicBezTo>
                        <a:cubicBezTo>
                          <a:pt x="98" y="11"/>
                          <a:pt x="99" y="12"/>
                          <a:pt x="100" y="14"/>
                        </a:cubicBezTo>
                        <a:cubicBezTo>
                          <a:pt x="101" y="16"/>
                          <a:pt x="104" y="22"/>
                          <a:pt x="104" y="25"/>
                        </a:cubicBezTo>
                        <a:cubicBezTo>
                          <a:pt x="105" y="28"/>
                          <a:pt x="105" y="31"/>
                          <a:pt x="105" y="32"/>
                        </a:cubicBezTo>
                        <a:cubicBezTo>
                          <a:pt x="105" y="34"/>
                          <a:pt x="105" y="35"/>
                          <a:pt x="106" y="38"/>
                        </a:cubicBezTo>
                        <a:cubicBezTo>
                          <a:pt x="107" y="41"/>
                          <a:pt x="106" y="41"/>
                          <a:pt x="106" y="42"/>
                        </a:cubicBezTo>
                        <a:cubicBezTo>
                          <a:pt x="105" y="42"/>
                          <a:pt x="105" y="43"/>
                          <a:pt x="105" y="43"/>
                        </a:cubicBezTo>
                        <a:cubicBezTo>
                          <a:pt x="105" y="43"/>
                          <a:pt x="105" y="44"/>
                          <a:pt x="106" y="43"/>
                        </a:cubicBezTo>
                        <a:cubicBezTo>
                          <a:pt x="106" y="43"/>
                          <a:pt x="107" y="41"/>
                          <a:pt x="109" y="41"/>
                        </a:cubicBezTo>
                        <a:cubicBezTo>
                          <a:pt x="110" y="42"/>
                          <a:pt x="111" y="44"/>
                          <a:pt x="111" y="47"/>
                        </a:cubicBezTo>
                        <a:cubicBezTo>
                          <a:pt x="111" y="49"/>
                          <a:pt x="111" y="58"/>
                          <a:pt x="110" y="62"/>
                        </a:cubicBezTo>
                        <a:cubicBezTo>
                          <a:pt x="108" y="66"/>
                          <a:pt x="106" y="67"/>
                          <a:pt x="105" y="67"/>
                        </a:cubicBezTo>
                        <a:cubicBezTo>
                          <a:pt x="104" y="67"/>
                          <a:pt x="103" y="66"/>
                          <a:pt x="103" y="67"/>
                        </a:cubicBezTo>
                        <a:cubicBezTo>
                          <a:pt x="103" y="68"/>
                          <a:pt x="103" y="74"/>
                          <a:pt x="102" y="78"/>
                        </a:cubicBezTo>
                        <a:cubicBezTo>
                          <a:pt x="101" y="82"/>
                          <a:pt x="99" y="85"/>
                          <a:pt x="99" y="87"/>
                        </a:cubicBezTo>
                        <a:cubicBezTo>
                          <a:pt x="100" y="88"/>
                          <a:pt x="100" y="89"/>
                          <a:pt x="101" y="89"/>
                        </a:cubicBezTo>
                        <a:cubicBezTo>
                          <a:pt x="101" y="89"/>
                          <a:pt x="102" y="89"/>
                          <a:pt x="102" y="89"/>
                        </a:cubicBezTo>
                        <a:cubicBezTo>
                          <a:pt x="102" y="89"/>
                          <a:pt x="106" y="90"/>
                          <a:pt x="108" y="92"/>
                        </a:cubicBezTo>
                        <a:cubicBezTo>
                          <a:pt x="110" y="94"/>
                          <a:pt x="112" y="96"/>
                          <a:pt x="114" y="98"/>
                        </a:cubicBezTo>
                        <a:cubicBezTo>
                          <a:pt x="116" y="100"/>
                          <a:pt x="120" y="102"/>
                          <a:pt x="121" y="104"/>
                        </a:cubicBezTo>
                        <a:cubicBezTo>
                          <a:pt x="123" y="105"/>
                          <a:pt x="123" y="105"/>
                          <a:pt x="123" y="105"/>
                        </a:cubicBezTo>
                        <a:cubicBezTo>
                          <a:pt x="123" y="105"/>
                          <a:pt x="131" y="109"/>
                          <a:pt x="135" y="110"/>
                        </a:cubicBezTo>
                        <a:cubicBezTo>
                          <a:pt x="140" y="112"/>
                          <a:pt x="147" y="115"/>
                          <a:pt x="151" y="117"/>
                        </a:cubicBezTo>
                        <a:cubicBezTo>
                          <a:pt x="155" y="119"/>
                          <a:pt x="162" y="123"/>
                          <a:pt x="163" y="124"/>
                        </a:cubicBezTo>
                        <a:cubicBezTo>
                          <a:pt x="165" y="125"/>
                          <a:pt x="166" y="126"/>
                          <a:pt x="166" y="126"/>
                        </a:cubicBezTo>
                        <a:cubicBezTo>
                          <a:pt x="166" y="126"/>
                          <a:pt x="167" y="126"/>
                          <a:pt x="169" y="128"/>
                        </a:cubicBezTo>
                        <a:cubicBezTo>
                          <a:pt x="170" y="130"/>
                          <a:pt x="170" y="132"/>
                          <a:pt x="171" y="133"/>
                        </a:cubicBezTo>
                        <a:cubicBezTo>
                          <a:pt x="171" y="135"/>
                          <a:pt x="171" y="136"/>
                          <a:pt x="172" y="138"/>
                        </a:cubicBezTo>
                        <a:cubicBezTo>
                          <a:pt x="172" y="139"/>
                          <a:pt x="174" y="143"/>
                          <a:pt x="175" y="147"/>
                        </a:cubicBezTo>
                        <a:cubicBezTo>
                          <a:pt x="175" y="152"/>
                          <a:pt x="174" y="157"/>
                          <a:pt x="174" y="157"/>
                        </a:cubicBezTo>
                        <a:cubicBezTo>
                          <a:pt x="174" y="157"/>
                          <a:pt x="175" y="161"/>
                          <a:pt x="177" y="167"/>
                        </a:cubicBezTo>
                        <a:cubicBezTo>
                          <a:pt x="0" y="167"/>
                          <a:pt x="0" y="167"/>
                          <a:pt x="0" y="167"/>
                        </a:cubicBezTo>
                        <a:cubicBezTo>
                          <a:pt x="1" y="163"/>
                          <a:pt x="2" y="159"/>
                          <a:pt x="2" y="158"/>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1384" name="Group 1383"/>
                <p:cNvGrpSpPr/>
                <p:nvPr/>
              </p:nvGrpSpPr>
              <p:grpSpPr>
                <a:xfrm>
                  <a:off x="6944412" y="3349238"/>
                  <a:ext cx="1074876" cy="1078652"/>
                  <a:chOff x="5722296" y="2838511"/>
                  <a:chExt cx="1106560" cy="1110448"/>
                </a:xfrm>
              </p:grpSpPr>
              <p:sp>
                <p:nvSpPr>
                  <p:cNvPr id="1439" name="Freeform 19"/>
                  <p:cNvSpPr>
                    <a:spLocks/>
                  </p:cNvSpPr>
                  <p:nvPr/>
                </p:nvSpPr>
                <p:spPr bwMode="auto">
                  <a:xfrm>
                    <a:off x="5722296" y="2838511"/>
                    <a:ext cx="1106560" cy="1110448"/>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1"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pic>
                <p:nvPicPr>
                  <p:cNvPr id="1440" name="Picture 1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60755" y="2971800"/>
                    <a:ext cx="631527" cy="6794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grpSp>
            <p:grpSp>
              <p:nvGrpSpPr>
                <p:cNvPr id="1385" name="Group 1384"/>
                <p:cNvGrpSpPr/>
                <p:nvPr/>
              </p:nvGrpSpPr>
              <p:grpSpPr>
                <a:xfrm>
                  <a:off x="10589165" y="4487230"/>
                  <a:ext cx="1245580" cy="1249956"/>
                  <a:chOff x="852276" y="4541515"/>
                  <a:chExt cx="354224" cy="355469"/>
                </a:xfrm>
              </p:grpSpPr>
              <p:sp>
                <p:nvSpPr>
                  <p:cNvPr id="1437" name="Freeform 19"/>
                  <p:cNvSpPr>
                    <a:spLocks/>
                  </p:cNvSpPr>
                  <p:nvPr/>
                </p:nvSpPr>
                <p:spPr bwMode="auto">
                  <a:xfrm>
                    <a:off x="852276" y="4541515"/>
                    <a:ext cx="354224" cy="355469"/>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1" y="299"/>
                          <a:pt x="298" y="232"/>
                          <a:pt x="298" y="150"/>
                        </a:cubicBezTo>
                        <a:close/>
                      </a:path>
                    </a:pathLst>
                  </a:cu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1438" name="Freeform 24"/>
                  <p:cNvSpPr>
                    <a:spLocks/>
                  </p:cNvSpPr>
                  <p:nvPr/>
                </p:nvSpPr>
                <p:spPr bwMode="auto">
                  <a:xfrm>
                    <a:off x="928522" y="4613943"/>
                    <a:ext cx="201778" cy="189874"/>
                  </a:xfrm>
                  <a:custGeom>
                    <a:avLst/>
                    <a:gdLst>
                      <a:gd name="T0" fmla="*/ 3 w 177"/>
                      <a:gd name="T1" fmla="*/ 156 h 167"/>
                      <a:gd name="T2" fmla="*/ 7 w 177"/>
                      <a:gd name="T3" fmla="*/ 133 h 167"/>
                      <a:gd name="T4" fmla="*/ 17 w 177"/>
                      <a:gd name="T5" fmla="*/ 126 h 167"/>
                      <a:gd name="T6" fmla="*/ 48 w 177"/>
                      <a:gd name="T7" fmla="*/ 110 h 167"/>
                      <a:gd name="T8" fmla="*/ 57 w 177"/>
                      <a:gd name="T9" fmla="*/ 102 h 167"/>
                      <a:gd name="T10" fmla="*/ 60 w 177"/>
                      <a:gd name="T11" fmla="*/ 94 h 167"/>
                      <a:gd name="T12" fmla="*/ 50 w 177"/>
                      <a:gd name="T13" fmla="*/ 71 h 167"/>
                      <a:gd name="T14" fmla="*/ 48 w 177"/>
                      <a:gd name="T15" fmla="*/ 66 h 167"/>
                      <a:gd name="T16" fmla="*/ 45 w 177"/>
                      <a:gd name="T17" fmla="*/ 54 h 167"/>
                      <a:gd name="T18" fmla="*/ 46 w 177"/>
                      <a:gd name="T19" fmla="*/ 48 h 167"/>
                      <a:gd name="T20" fmla="*/ 44 w 177"/>
                      <a:gd name="T21" fmla="*/ 23 h 167"/>
                      <a:gd name="T22" fmla="*/ 50 w 177"/>
                      <a:gd name="T23" fmla="*/ 14 h 167"/>
                      <a:gd name="T24" fmla="*/ 57 w 177"/>
                      <a:gd name="T25" fmla="*/ 8 h 167"/>
                      <a:gd name="T26" fmla="*/ 68 w 177"/>
                      <a:gd name="T27" fmla="*/ 2 h 167"/>
                      <a:gd name="T28" fmla="*/ 83 w 177"/>
                      <a:gd name="T29" fmla="*/ 1 h 167"/>
                      <a:gd name="T30" fmla="*/ 94 w 177"/>
                      <a:gd name="T31" fmla="*/ 7 h 167"/>
                      <a:gd name="T32" fmla="*/ 100 w 177"/>
                      <a:gd name="T33" fmla="*/ 14 h 167"/>
                      <a:gd name="T34" fmla="*/ 105 w 177"/>
                      <a:gd name="T35" fmla="*/ 32 h 167"/>
                      <a:gd name="T36" fmla="*/ 106 w 177"/>
                      <a:gd name="T37" fmla="*/ 42 h 167"/>
                      <a:gd name="T38" fmla="*/ 106 w 177"/>
                      <a:gd name="T39" fmla="*/ 43 h 167"/>
                      <a:gd name="T40" fmla="*/ 111 w 177"/>
                      <a:gd name="T41" fmla="*/ 47 h 167"/>
                      <a:gd name="T42" fmla="*/ 105 w 177"/>
                      <a:gd name="T43" fmla="*/ 67 h 167"/>
                      <a:gd name="T44" fmla="*/ 102 w 177"/>
                      <a:gd name="T45" fmla="*/ 78 h 167"/>
                      <a:gd name="T46" fmla="*/ 101 w 177"/>
                      <a:gd name="T47" fmla="*/ 89 h 167"/>
                      <a:gd name="T48" fmla="*/ 108 w 177"/>
                      <a:gd name="T49" fmla="*/ 92 h 167"/>
                      <a:gd name="T50" fmla="*/ 121 w 177"/>
                      <a:gd name="T51" fmla="*/ 104 h 167"/>
                      <a:gd name="T52" fmla="*/ 135 w 177"/>
                      <a:gd name="T53" fmla="*/ 110 h 167"/>
                      <a:gd name="T54" fmla="*/ 163 w 177"/>
                      <a:gd name="T55" fmla="*/ 124 h 167"/>
                      <a:gd name="T56" fmla="*/ 169 w 177"/>
                      <a:gd name="T57" fmla="*/ 128 h 167"/>
                      <a:gd name="T58" fmla="*/ 172 w 177"/>
                      <a:gd name="T59" fmla="*/ 138 h 167"/>
                      <a:gd name="T60" fmla="*/ 174 w 177"/>
                      <a:gd name="T61" fmla="*/ 157 h 167"/>
                      <a:gd name="T62" fmla="*/ 0 w 177"/>
                      <a:gd name="T63" fmla="*/ 16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7" h="167">
                        <a:moveTo>
                          <a:pt x="2" y="158"/>
                        </a:moveTo>
                        <a:cubicBezTo>
                          <a:pt x="3" y="157"/>
                          <a:pt x="3" y="157"/>
                          <a:pt x="3" y="156"/>
                        </a:cubicBezTo>
                        <a:cubicBezTo>
                          <a:pt x="2" y="154"/>
                          <a:pt x="3" y="143"/>
                          <a:pt x="4" y="139"/>
                        </a:cubicBezTo>
                        <a:cubicBezTo>
                          <a:pt x="4" y="135"/>
                          <a:pt x="5" y="133"/>
                          <a:pt x="7" y="133"/>
                        </a:cubicBezTo>
                        <a:cubicBezTo>
                          <a:pt x="8" y="132"/>
                          <a:pt x="9" y="132"/>
                          <a:pt x="9" y="131"/>
                        </a:cubicBezTo>
                        <a:cubicBezTo>
                          <a:pt x="10" y="130"/>
                          <a:pt x="14" y="128"/>
                          <a:pt x="17" y="126"/>
                        </a:cubicBezTo>
                        <a:cubicBezTo>
                          <a:pt x="20" y="124"/>
                          <a:pt x="31" y="118"/>
                          <a:pt x="35" y="116"/>
                        </a:cubicBezTo>
                        <a:cubicBezTo>
                          <a:pt x="40" y="113"/>
                          <a:pt x="48" y="110"/>
                          <a:pt x="48" y="110"/>
                        </a:cubicBezTo>
                        <a:cubicBezTo>
                          <a:pt x="48" y="110"/>
                          <a:pt x="49" y="108"/>
                          <a:pt x="51" y="107"/>
                        </a:cubicBezTo>
                        <a:cubicBezTo>
                          <a:pt x="54" y="105"/>
                          <a:pt x="56" y="104"/>
                          <a:pt x="57" y="102"/>
                        </a:cubicBezTo>
                        <a:cubicBezTo>
                          <a:pt x="58" y="99"/>
                          <a:pt x="59" y="97"/>
                          <a:pt x="60" y="97"/>
                        </a:cubicBezTo>
                        <a:cubicBezTo>
                          <a:pt x="60" y="96"/>
                          <a:pt x="61" y="95"/>
                          <a:pt x="60" y="94"/>
                        </a:cubicBezTo>
                        <a:cubicBezTo>
                          <a:pt x="60" y="93"/>
                          <a:pt x="55" y="88"/>
                          <a:pt x="54" y="84"/>
                        </a:cubicBezTo>
                        <a:cubicBezTo>
                          <a:pt x="52" y="79"/>
                          <a:pt x="50" y="71"/>
                          <a:pt x="50" y="71"/>
                        </a:cubicBezTo>
                        <a:cubicBezTo>
                          <a:pt x="50" y="71"/>
                          <a:pt x="49" y="70"/>
                          <a:pt x="49" y="69"/>
                        </a:cubicBezTo>
                        <a:cubicBezTo>
                          <a:pt x="48" y="67"/>
                          <a:pt x="48" y="67"/>
                          <a:pt x="48" y="66"/>
                        </a:cubicBezTo>
                        <a:cubicBezTo>
                          <a:pt x="48" y="65"/>
                          <a:pt x="48" y="62"/>
                          <a:pt x="47" y="62"/>
                        </a:cubicBezTo>
                        <a:cubicBezTo>
                          <a:pt x="47" y="61"/>
                          <a:pt x="46" y="58"/>
                          <a:pt x="45" y="54"/>
                        </a:cubicBezTo>
                        <a:cubicBezTo>
                          <a:pt x="45" y="51"/>
                          <a:pt x="44" y="49"/>
                          <a:pt x="45" y="49"/>
                        </a:cubicBezTo>
                        <a:cubicBezTo>
                          <a:pt x="45" y="48"/>
                          <a:pt x="46" y="49"/>
                          <a:pt x="46" y="48"/>
                        </a:cubicBezTo>
                        <a:cubicBezTo>
                          <a:pt x="45" y="46"/>
                          <a:pt x="44" y="40"/>
                          <a:pt x="43" y="37"/>
                        </a:cubicBezTo>
                        <a:cubicBezTo>
                          <a:pt x="43" y="34"/>
                          <a:pt x="43" y="24"/>
                          <a:pt x="44" y="23"/>
                        </a:cubicBezTo>
                        <a:cubicBezTo>
                          <a:pt x="45" y="22"/>
                          <a:pt x="47" y="18"/>
                          <a:pt x="47" y="17"/>
                        </a:cubicBezTo>
                        <a:cubicBezTo>
                          <a:pt x="48" y="16"/>
                          <a:pt x="49" y="15"/>
                          <a:pt x="50" y="14"/>
                        </a:cubicBezTo>
                        <a:cubicBezTo>
                          <a:pt x="51" y="13"/>
                          <a:pt x="54" y="12"/>
                          <a:pt x="54" y="10"/>
                        </a:cubicBezTo>
                        <a:cubicBezTo>
                          <a:pt x="55" y="9"/>
                          <a:pt x="55" y="9"/>
                          <a:pt x="57" y="8"/>
                        </a:cubicBezTo>
                        <a:cubicBezTo>
                          <a:pt x="58" y="7"/>
                          <a:pt x="58" y="7"/>
                          <a:pt x="58" y="7"/>
                        </a:cubicBezTo>
                        <a:cubicBezTo>
                          <a:pt x="59" y="6"/>
                          <a:pt x="64" y="3"/>
                          <a:pt x="68" y="2"/>
                        </a:cubicBezTo>
                        <a:cubicBezTo>
                          <a:pt x="73" y="1"/>
                          <a:pt x="74" y="1"/>
                          <a:pt x="76" y="0"/>
                        </a:cubicBezTo>
                        <a:cubicBezTo>
                          <a:pt x="78" y="0"/>
                          <a:pt x="80" y="1"/>
                          <a:pt x="83" y="1"/>
                        </a:cubicBezTo>
                        <a:cubicBezTo>
                          <a:pt x="86" y="2"/>
                          <a:pt x="89" y="3"/>
                          <a:pt x="91" y="5"/>
                        </a:cubicBezTo>
                        <a:cubicBezTo>
                          <a:pt x="93" y="6"/>
                          <a:pt x="93" y="7"/>
                          <a:pt x="94" y="7"/>
                        </a:cubicBezTo>
                        <a:cubicBezTo>
                          <a:pt x="95" y="8"/>
                          <a:pt x="97" y="9"/>
                          <a:pt x="97" y="10"/>
                        </a:cubicBezTo>
                        <a:cubicBezTo>
                          <a:pt x="98" y="11"/>
                          <a:pt x="99" y="12"/>
                          <a:pt x="100" y="14"/>
                        </a:cubicBezTo>
                        <a:cubicBezTo>
                          <a:pt x="101" y="16"/>
                          <a:pt x="104" y="22"/>
                          <a:pt x="104" y="25"/>
                        </a:cubicBezTo>
                        <a:cubicBezTo>
                          <a:pt x="105" y="28"/>
                          <a:pt x="105" y="31"/>
                          <a:pt x="105" y="32"/>
                        </a:cubicBezTo>
                        <a:cubicBezTo>
                          <a:pt x="105" y="34"/>
                          <a:pt x="105" y="35"/>
                          <a:pt x="106" y="38"/>
                        </a:cubicBezTo>
                        <a:cubicBezTo>
                          <a:pt x="107" y="41"/>
                          <a:pt x="106" y="41"/>
                          <a:pt x="106" y="42"/>
                        </a:cubicBezTo>
                        <a:cubicBezTo>
                          <a:pt x="105" y="42"/>
                          <a:pt x="105" y="43"/>
                          <a:pt x="105" y="43"/>
                        </a:cubicBezTo>
                        <a:cubicBezTo>
                          <a:pt x="105" y="43"/>
                          <a:pt x="105" y="44"/>
                          <a:pt x="106" y="43"/>
                        </a:cubicBezTo>
                        <a:cubicBezTo>
                          <a:pt x="106" y="43"/>
                          <a:pt x="107" y="41"/>
                          <a:pt x="109" y="41"/>
                        </a:cubicBezTo>
                        <a:cubicBezTo>
                          <a:pt x="110" y="42"/>
                          <a:pt x="111" y="44"/>
                          <a:pt x="111" y="47"/>
                        </a:cubicBezTo>
                        <a:cubicBezTo>
                          <a:pt x="111" y="49"/>
                          <a:pt x="111" y="58"/>
                          <a:pt x="110" y="62"/>
                        </a:cubicBezTo>
                        <a:cubicBezTo>
                          <a:pt x="108" y="66"/>
                          <a:pt x="106" y="67"/>
                          <a:pt x="105" y="67"/>
                        </a:cubicBezTo>
                        <a:cubicBezTo>
                          <a:pt x="104" y="67"/>
                          <a:pt x="103" y="66"/>
                          <a:pt x="103" y="67"/>
                        </a:cubicBezTo>
                        <a:cubicBezTo>
                          <a:pt x="103" y="68"/>
                          <a:pt x="103" y="74"/>
                          <a:pt x="102" y="78"/>
                        </a:cubicBezTo>
                        <a:cubicBezTo>
                          <a:pt x="101" y="82"/>
                          <a:pt x="99" y="85"/>
                          <a:pt x="99" y="87"/>
                        </a:cubicBezTo>
                        <a:cubicBezTo>
                          <a:pt x="100" y="88"/>
                          <a:pt x="100" y="89"/>
                          <a:pt x="101" y="89"/>
                        </a:cubicBezTo>
                        <a:cubicBezTo>
                          <a:pt x="101" y="89"/>
                          <a:pt x="102" y="89"/>
                          <a:pt x="102" y="89"/>
                        </a:cubicBezTo>
                        <a:cubicBezTo>
                          <a:pt x="102" y="89"/>
                          <a:pt x="106" y="90"/>
                          <a:pt x="108" y="92"/>
                        </a:cubicBezTo>
                        <a:cubicBezTo>
                          <a:pt x="110" y="94"/>
                          <a:pt x="112" y="96"/>
                          <a:pt x="114" y="98"/>
                        </a:cubicBezTo>
                        <a:cubicBezTo>
                          <a:pt x="116" y="100"/>
                          <a:pt x="120" y="102"/>
                          <a:pt x="121" y="104"/>
                        </a:cubicBezTo>
                        <a:cubicBezTo>
                          <a:pt x="123" y="105"/>
                          <a:pt x="123" y="105"/>
                          <a:pt x="123" y="105"/>
                        </a:cubicBezTo>
                        <a:cubicBezTo>
                          <a:pt x="123" y="105"/>
                          <a:pt x="131" y="109"/>
                          <a:pt x="135" y="110"/>
                        </a:cubicBezTo>
                        <a:cubicBezTo>
                          <a:pt x="140" y="112"/>
                          <a:pt x="147" y="115"/>
                          <a:pt x="151" y="117"/>
                        </a:cubicBezTo>
                        <a:cubicBezTo>
                          <a:pt x="155" y="119"/>
                          <a:pt x="162" y="123"/>
                          <a:pt x="163" y="124"/>
                        </a:cubicBezTo>
                        <a:cubicBezTo>
                          <a:pt x="165" y="125"/>
                          <a:pt x="166" y="126"/>
                          <a:pt x="166" y="126"/>
                        </a:cubicBezTo>
                        <a:cubicBezTo>
                          <a:pt x="166" y="126"/>
                          <a:pt x="167" y="126"/>
                          <a:pt x="169" y="128"/>
                        </a:cubicBezTo>
                        <a:cubicBezTo>
                          <a:pt x="170" y="130"/>
                          <a:pt x="170" y="132"/>
                          <a:pt x="171" y="133"/>
                        </a:cubicBezTo>
                        <a:cubicBezTo>
                          <a:pt x="171" y="135"/>
                          <a:pt x="171" y="136"/>
                          <a:pt x="172" y="138"/>
                        </a:cubicBezTo>
                        <a:cubicBezTo>
                          <a:pt x="172" y="139"/>
                          <a:pt x="174" y="143"/>
                          <a:pt x="175" y="147"/>
                        </a:cubicBezTo>
                        <a:cubicBezTo>
                          <a:pt x="175" y="152"/>
                          <a:pt x="174" y="157"/>
                          <a:pt x="174" y="157"/>
                        </a:cubicBezTo>
                        <a:cubicBezTo>
                          <a:pt x="174" y="157"/>
                          <a:pt x="175" y="161"/>
                          <a:pt x="177" y="167"/>
                        </a:cubicBezTo>
                        <a:cubicBezTo>
                          <a:pt x="0" y="167"/>
                          <a:pt x="0" y="167"/>
                          <a:pt x="0" y="167"/>
                        </a:cubicBezTo>
                        <a:cubicBezTo>
                          <a:pt x="1" y="163"/>
                          <a:pt x="2" y="159"/>
                          <a:pt x="2" y="158"/>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1386" name="Group 1385"/>
                <p:cNvGrpSpPr/>
                <p:nvPr/>
              </p:nvGrpSpPr>
              <p:grpSpPr>
                <a:xfrm>
                  <a:off x="3606032" y="463692"/>
                  <a:ext cx="686568" cy="688982"/>
                  <a:chOff x="6479223" y="4983163"/>
                  <a:chExt cx="903288" cy="906463"/>
                </a:xfrm>
              </p:grpSpPr>
              <p:sp>
                <p:nvSpPr>
                  <p:cNvPr id="1435" name="Freeform 18"/>
                  <p:cNvSpPr>
                    <a:spLocks/>
                  </p:cNvSpPr>
                  <p:nvPr/>
                </p:nvSpPr>
                <p:spPr bwMode="auto">
                  <a:xfrm>
                    <a:off x="6479223" y="4983163"/>
                    <a:ext cx="903288" cy="906463"/>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6" y="0"/>
                          <a:pt x="0" y="67"/>
                          <a:pt x="0" y="150"/>
                        </a:cubicBezTo>
                        <a:cubicBezTo>
                          <a:pt x="0" y="150"/>
                          <a:pt x="0" y="150"/>
                          <a:pt x="0" y="150"/>
                        </a:cubicBezTo>
                        <a:cubicBezTo>
                          <a:pt x="0" y="232"/>
                          <a:pt x="66" y="299"/>
                          <a:pt x="149" y="299"/>
                        </a:cubicBezTo>
                        <a:cubicBezTo>
                          <a:pt x="149" y="299"/>
                          <a:pt x="149" y="299"/>
                          <a:pt x="149" y="299"/>
                        </a:cubicBezTo>
                        <a:cubicBezTo>
                          <a:pt x="231"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pic>
                <p:nvPicPr>
                  <p:cNvPr id="1436" name="Picture 16"/>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665914" y="5118100"/>
                    <a:ext cx="577818" cy="5397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grpSp>
            <p:grpSp>
              <p:nvGrpSpPr>
                <p:cNvPr id="1387" name="Group 1386"/>
                <p:cNvGrpSpPr/>
                <p:nvPr/>
              </p:nvGrpSpPr>
              <p:grpSpPr>
                <a:xfrm>
                  <a:off x="5463590" y="320193"/>
                  <a:ext cx="1106560" cy="1110448"/>
                  <a:chOff x="5537164" y="2838511"/>
                  <a:chExt cx="1106560" cy="1110448"/>
                </a:xfrm>
              </p:grpSpPr>
              <p:sp>
                <p:nvSpPr>
                  <p:cNvPr id="1433" name="Freeform 19"/>
                  <p:cNvSpPr>
                    <a:spLocks/>
                  </p:cNvSpPr>
                  <p:nvPr/>
                </p:nvSpPr>
                <p:spPr bwMode="auto">
                  <a:xfrm>
                    <a:off x="5537164" y="2838511"/>
                    <a:ext cx="1106560" cy="1110448"/>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1" y="299"/>
                          <a:pt x="298" y="232"/>
                          <a:pt x="298" y="150"/>
                        </a:cubicBezTo>
                        <a:close/>
                      </a:path>
                    </a:pathLst>
                  </a:cu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pic>
                <p:nvPicPr>
                  <p:cNvPr id="1434" name="Picture 1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75622" y="2971800"/>
                    <a:ext cx="631528" cy="6794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grpSp>
            <p:grpSp>
              <p:nvGrpSpPr>
                <p:cNvPr id="1388" name="Group 1387"/>
                <p:cNvGrpSpPr/>
                <p:nvPr/>
              </p:nvGrpSpPr>
              <p:grpSpPr>
                <a:xfrm>
                  <a:off x="8819599" y="5336285"/>
                  <a:ext cx="782072" cy="783442"/>
                  <a:chOff x="8888413" y="2886075"/>
                  <a:chExt cx="904875" cy="906463"/>
                </a:xfrm>
              </p:grpSpPr>
              <p:sp>
                <p:nvSpPr>
                  <p:cNvPr id="1431" name="Freeform 13"/>
                  <p:cNvSpPr>
                    <a:spLocks/>
                  </p:cNvSpPr>
                  <p:nvPr/>
                </p:nvSpPr>
                <p:spPr bwMode="auto">
                  <a:xfrm>
                    <a:off x="8888413" y="2886075"/>
                    <a:ext cx="904875" cy="906463"/>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2"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2"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1432" name="Freeform 26"/>
                  <p:cNvSpPr>
                    <a:spLocks/>
                  </p:cNvSpPr>
                  <p:nvPr/>
                </p:nvSpPr>
                <p:spPr bwMode="auto">
                  <a:xfrm>
                    <a:off x="9070975" y="3038475"/>
                    <a:ext cx="546100" cy="514350"/>
                  </a:xfrm>
                  <a:custGeom>
                    <a:avLst/>
                    <a:gdLst>
                      <a:gd name="T0" fmla="*/ 2 w 180"/>
                      <a:gd name="T1" fmla="*/ 165 h 170"/>
                      <a:gd name="T2" fmla="*/ 5 w 180"/>
                      <a:gd name="T3" fmla="*/ 145 h 170"/>
                      <a:gd name="T4" fmla="*/ 10 w 180"/>
                      <a:gd name="T5" fmla="*/ 133 h 170"/>
                      <a:gd name="T6" fmla="*/ 20 w 180"/>
                      <a:gd name="T7" fmla="*/ 127 h 170"/>
                      <a:gd name="T8" fmla="*/ 49 w 180"/>
                      <a:gd name="T9" fmla="*/ 115 h 170"/>
                      <a:gd name="T10" fmla="*/ 61 w 180"/>
                      <a:gd name="T11" fmla="*/ 108 h 170"/>
                      <a:gd name="T12" fmla="*/ 66 w 180"/>
                      <a:gd name="T13" fmla="*/ 103 h 170"/>
                      <a:gd name="T14" fmla="*/ 63 w 180"/>
                      <a:gd name="T15" fmla="*/ 95 h 170"/>
                      <a:gd name="T16" fmla="*/ 56 w 180"/>
                      <a:gd name="T17" fmla="*/ 81 h 170"/>
                      <a:gd name="T18" fmla="*/ 53 w 180"/>
                      <a:gd name="T19" fmla="*/ 67 h 170"/>
                      <a:gd name="T20" fmla="*/ 54 w 180"/>
                      <a:gd name="T21" fmla="*/ 53 h 170"/>
                      <a:gd name="T22" fmla="*/ 54 w 180"/>
                      <a:gd name="T23" fmla="*/ 49 h 170"/>
                      <a:gd name="T24" fmla="*/ 56 w 180"/>
                      <a:gd name="T25" fmla="*/ 28 h 170"/>
                      <a:gd name="T26" fmla="*/ 55 w 180"/>
                      <a:gd name="T27" fmla="*/ 21 h 170"/>
                      <a:gd name="T28" fmla="*/ 71 w 180"/>
                      <a:gd name="T29" fmla="*/ 6 h 170"/>
                      <a:gd name="T30" fmla="*/ 97 w 180"/>
                      <a:gd name="T31" fmla="*/ 1 h 170"/>
                      <a:gd name="T32" fmla="*/ 111 w 180"/>
                      <a:gd name="T33" fmla="*/ 9 h 170"/>
                      <a:gd name="T34" fmla="*/ 118 w 180"/>
                      <a:gd name="T35" fmla="*/ 17 h 170"/>
                      <a:gd name="T36" fmla="*/ 121 w 180"/>
                      <a:gd name="T37" fmla="*/ 44 h 170"/>
                      <a:gd name="T38" fmla="*/ 122 w 180"/>
                      <a:gd name="T39" fmla="*/ 57 h 170"/>
                      <a:gd name="T40" fmla="*/ 115 w 180"/>
                      <a:gd name="T41" fmla="*/ 70 h 170"/>
                      <a:gd name="T42" fmla="*/ 115 w 180"/>
                      <a:gd name="T43" fmla="*/ 72 h 170"/>
                      <a:gd name="T44" fmla="*/ 109 w 180"/>
                      <a:gd name="T45" fmla="*/ 77 h 170"/>
                      <a:gd name="T46" fmla="*/ 109 w 180"/>
                      <a:gd name="T47" fmla="*/ 91 h 170"/>
                      <a:gd name="T48" fmla="*/ 111 w 180"/>
                      <a:gd name="T49" fmla="*/ 93 h 170"/>
                      <a:gd name="T50" fmla="*/ 120 w 180"/>
                      <a:gd name="T51" fmla="*/ 96 h 170"/>
                      <a:gd name="T52" fmla="*/ 131 w 180"/>
                      <a:gd name="T53" fmla="*/ 108 h 170"/>
                      <a:gd name="T54" fmla="*/ 150 w 180"/>
                      <a:gd name="T55" fmla="*/ 116 h 170"/>
                      <a:gd name="T56" fmla="*/ 175 w 180"/>
                      <a:gd name="T57" fmla="*/ 132 h 170"/>
                      <a:gd name="T58" fmla="*/ 179 w 180"/>
                      <a:gd name="T59" fmla="*/ 143 h 170"/>
                      <a:gd name="T60" fmla="*/ 175 w 180"/>
                      <a:gd name="T61" fmla="*/ 158 h 170"/>
                      <a:gd name="T62" fmla="*/ 174 w 180"/>
                      <a:gd name="T63" fmla="*/ 170 h 170"/>
                      <a:gd name="T64" fmla="*/ 1 w 180"/>
                      <a:gd name="T65" fmla="*/ 167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0" h="170">
                        <a:moveTo>
                          <a:pt x="1" y="167"/>
                        </a:moveTo>
                        <a:cubicBezTo>
                          <a:pt x="2" y="167"/>
                          <a:pt x="2" y="166"/>
                          <a:pt x="2" y="165"/>
                        </a:cubicBezTo>
                        <a:cubicBezTo>
                          <a:pt x="2" y="164"/>
                          <a:pt x="2" y="161"/>
                          <a:pt x="2" y="159"/>
                        </a:cubicBezTo>
                        <a:cubicBezTo>
                          <a:pt x="3" y="157"/>
                          <a:pt x="4" y="149"/>
                          <a:pt x="5" y="145"/>
                        </a:cubicBezTo>
                        <a:cubicBezTo>
                          <a:pt x="5" y="141"/>
                          <a:pt x="7" y="136"/>
                          <a:pt x="8" y="135"/>
                        </a:cubicBezTo>
                        <a:cubicBezTo>
                          <a:pt x="9" y="134"/>
                          <a:pt x="10" y="133"/>
                          <a:pt x="10" y="133"/>
                        </a:cubicBezTo>
                        <a:cubicBezTo>
                          <a:pt x="11" y="133"/>
                          <a:pt x="12" y="133"/>
                          <a:pt x="13" y="132"/>
                        </a:cubicBezTo>
                        <a:cubicBezTo>
                          <a:pt x="13" y="131"/>
                          <a:pt x="18" y="129"/>
                          <a:pt x="20" y="127"/>
                        </a:cubicBezTo>
                        <a:cubicBezTo>
                          <a:pt x="23" y="126"/>
                          <a:pt x="34" y="121"/>
                          <a:pt x="36" y="120"/>
                        </a:cubicBezTo>
                        <a:cubicBezTo>
                          <a:pt x="38" y="119"/>
                          <a:pt x="45" y="116"/>
                          <a:pt x="49" y="115"/>
                        </a:cubicBezTo>
                        <a:cubicBezTo>
                          <a:pt x="53" y="113"/>
                          <a:pt x="54" y="112"/>
                          <a:pt x="55" y="112"/>
                        </a:cubicBezTo>
                        <a:cubicBezTo>
                          <a:pt x="55" y="111"/>
                          <a:pt x="59" y="109"/>
                          <a:pt x="61" y="108"/>
                        </a:cubicBezTo>
                        <a:cubicBezTo>
                          <a:pt x="62" y="107"/>
                          <a:pt x="64" y="107"/>
                          <a:pt x="64" y="106"/>
                        </a:cubicBezTo>
                        <a:cubicBezTo>
                          <a:pt x="65" y="105"/>
                          <a:pt x="66" y="103"/>
                          <a:pt x="66" y="103"/>
                        </a:cubicBezTo>
                        <a:cubicBezTo>
                          <a:pt x="66" y="103"/>
                          <a:pt x="64" y="102"/>
                          <a:pt x="64" y="100"/>
                        </a:cubicBezTo>
                        <a:cubicBezTo>
                          <a:pt x="63" y="98"/>
                          <a:pt x="63" y="95"/>
                          <a:pt x="63" y="95"/>
                        </a:cubicBezTo>
                        <a:cubicBezTo>
                          <a:pt x="63" y="94"/>
                          <a:pt x="62" y="93"/>
                          <a:pt x="61" y="91"/>
                        </a:cubicBezTo>
                        <a:cubicBezTo>
                          <a:pt x="60" y="89"/>
                          <a:pt x="57" y="84"/>
                          <a:pt x="56" y="81"/>
                        </a:cubicBezTo>
                        <a:cubicBezTo>
                          <a:pt x="56" y="78"/>
                          <a:pt x="56" y="76"/>
                          <a:pt x="55" y="74"/>
                        </a:cubicBezTo>
                        <a:cubicBezTo>
                          <a:pt x="54" y="73"/>
                          <a:pt x="53" y="70"/>
                          <a:pt x="53" y="67"/>
                        </a:cubicBezTo>
                        <a:cubicBezTo>
                          <a:pt x="53" y="63"/>
                          <a:pt x="54" y="58"/>
                          <a:pt x="54" y="57"/>
                        </a:cubicBezTo>
                        <a:cubicBezTo>
                          <a:pt x="54" y="55"/>
                          <a:pt x="54" y="54"/>
                          <a:pt x="54" y="53"/>
                        </a:cubicBezTo>
                        <a:cubicBezTo>
                          <a:pt x="53" y="53"/>
                          <a:pt x="52" y="51"/>
                          <a:pt x="52" y="51"/>
                        </a:cubicBezTo>
                        <a:cubicBezTo>
                          <a:pt x="53" y="50"/>
                          <a:pt x="54" y="50"/>
                          <a:pt x="54" y="49"/>
                        </a:cubicBezTo>
                        <a:cubicBezTo>
                          <a:pt x="54" y="48"/>
                          <a:pt x="54" y="40"/>
                          <a:pt x="54" y="37"/>
                        </a:cubicBezTo>
                        <a:cubicBezTo>
                          <a:pt x="55" y="33"/>
                          <a:pt x="55" y="31"/>
                          <a:pt x="56" y="28"/>
                        </a:cubicBezTo>
                        <a:cubicBezTo>
                          <a:pt x="57" y="25"/>
                          <a:pt x="58" y="25"/>
                          <a:pt x="56" y="24"/>
                        </a:cubicBezTo>
                        <a:cubicBezTo>
                          <a:pt x="55" y="23"/>
                          <a:pt x="55" y="22"/>
                          <a:pt x="55" y="21"/>
                        </a:cubicBezTo>
                        <a:cubicBezTo>
                          <a:pt x="55" y="21"/>
                          <a:pt x="59" y="16"/>
                          <a:pt x="60" y="14"/>
                        </a:cubicBezTo>
                        <a:cubicBezTo>
                          <a:pt x="61" y="13"/>
                          <a:pt x="69" y="8"/>
                          <a:pt x="71" y="6"/>
                        </a:cubicBezTo>
                        <a:cubicBezTo>
                          <a:pt x="74" y="5"/>
                          <a:pt x="78" y="2"/>
                          <a:pt x="83" y="1"/>
                        </a:cubicBezTo>
                        <a:cubicBezTo>
                          <a:pt x="88" y="0"/>
                          <a:pt x="95" y="0"/>
                          <a:pt x="97" y="1"/>
                        </a:cubicBezTo>
                        <a:cubicBezTo>
                          <a:pt x="99" y="1"/>
                          <a:pt x="104" y="2"/>
                          <a:pt x="106" y="4"/>
                        </a:cubicBezTo>
                        <a:cubicBezTo>
                          <a:pt x="108" y="6"/>
                          <a:pt x="111" y="8"/>
                          <a:pt x="111" y="9"/>
                        </a:cubicBezTo>
                        <a:cubicBezTo>
                          <a:pt x="112" y="10"/>
                          <a:pt x="112" y="10"/>
                          <a:pt x="113" y="11"/>
                        </a:cubicBezTo>
                        <a:cubicBezTo>
                          <a:pt x="114" y="12"/>
                          <a:pt x="116" y="13"/>
                          <a:pt x="118" y="17"/>
                        </a:cubicBezTo>
                        <a:cubicBezTo>
                          <a:pt x="120" y="20"/>
                          <a:pt x="121" y="27"/>
                          <a:pt x="122" y="32"/>
                        </a:cubicBezTo>
                        <a:cubicBezTo>
                          <a:pt x="122" y="38"/>
                          <a:pt x="121" y="42"/>
                          <a:pt x="121" y="44"/>
                        </a:cubicBezTo>
                        <a:cubicBezTo>
                          <a:pt x="121" y="46"/>
                          <a:pt x="120" y="45"/>
                          <a:pt x="121" y="47"/>
                        </a:cubicBezTo>
                        <a:cubicBezTo>
                          <a:pt x="121" y="49"/>
                          <a:pt x="122" y="53"/>
                          <a:pt x="122" y="57"/>
                        </a:cubicBezTo>
                        <a:cubicBezTo>
                          <a:pt x="121" y="61"/>
                          <a:pt x="119" y="65"/>
                          <a:pt x="118" y="67"/>
                        </a:cubicBezTo>
                        <a:cubicBezTo>
                          <a:pt x="116" y="69"/>
                          <a:pt x="115" y="70"/>
                          <a:pt x="115" y="70"/>
                        </a:cubicBezTo>
                        <a:cubicBezTo>
                          <a:pt x="115" y="70"/>
                          <a:pt x="115" y="71"/>
                          <a:pt x="115" y="71"/>
                        </a:cubicBezTo>
                        <a:cubicBezTo>
                          <a:pt x="115" y="71"/>
                          <a:pt x="114" y="71"/>
                          <a:pt x="115" y="72"/>
                        </a:cubicBezTo>
                        <a:cubicBezTo>
                          <a:pt x="115" y="72"/>
                          <a:pt x="114" y="73"/>
                          <a:pt x="113" y="74"/>
                        </a:cubicBezTo>
                        <a:cubicBezTo>
                          <a:pt x="112" y="74"/>
                          <a:pt x="109" y="77"/>
                          <a:pt x="109" y="77"/>
                        </a:cubicBezTo>
                        <a:cubicBezTo>
                          <a:pt x="109" y="77"/>
                          <a:pt x="109" y="81"/>
                          <a:pt x="109" y="84"/>
                        </a:cubicBezTo>
                        <a:cubicBezTo>
                          <a:pt x="108" y="87"/>
                          <a:pt x="109" y="89"/>
                          <a:pt x="109" y="91"/>
                        </a:cubicBezTo>
                        <a:cubicBezTo>
                          <a:pt x="110" y="93"/>
                          <a:pt x="110" y="94"/>
                          <a:pt x="110" y="94"/>
                        </a:cubicBezTo>
                        <a:cubicBezTo>
                          <a:pt x="111" y="93"/>
                          <a:pt x="111" y="93"/>
                          <a:pt x="111" y="93"/>
                        </a:cubicBezTo>
                        <a:cubicBezTo>
                          <a:pt x="111" y="93"/>
                          <a:pt x="114" y="93"/>
                          <a:pt x="117" y="94"/>
                        </a:cubicBezTo>
                        <a:cubicBezTo>
                          <a:pt x="119" y="94"/>
                          <a:pt x="119" y="95"/>
                          <a:pt x="120" y="96"/>
                        </a:cubicBezTo>
                        <a:cubicBezTo>
                          <a:pt x="121" y="98"/>
                          <a:pt x="123" y="100"/>
                          <a:pt x="126" y="102"/>
                        </a:cubicBezTo>
                        <a:cubicBezTo>
                          <a:pt x="128" y="105"/>
                          <a:pt x="131" y="107"/>
                          <a:pt x="131" y="108"/>
                        </a:cubicBezTo>
                        <a:cubicBezTo>
                          <a:pt x="132" y="108"/>
                          <a:pt x="133" y="109"/>
                          <a:pt x="133" y="109"/>
                        </a:cubicBezTo>
                        <a:cubicBezTo>
                          <a:pt x="133" y="109"/>
                          <a:pt x="147" y="115"/>
                          <a:pt x="150" y="116"/>
                        </a:cubicBezTo>
                        <a:cubicBezTo>
                          <a:pt x="152" y="117"/>
                          <a:pt x="158" y="119"/>
                          <a:pt x="163" y="123"/>
                        </a:cubicBezTo>
                        <a:cubicBezTo>
                          <a:pt x="168" y="126"/>
                          <a:pt x="174" y="130"/>
                          <a:pt x="175" y="132"/>
                        </a:cubicBezTo>
                        <a:cubicBezTo>
                          <a:pt x="177" y="134"/>
                          <a:pt x="178" y="135"/>
                          <a:pt x="179" y="136"/>
                        </a:cubicBezTo>
                        <a:cubicBezTo>
                          <a:pt x="179" y="138"/>
                          <a:pt x="179" y="141"/>
                          <a:pt x="179" y="143"/>
                        </a:cubicBezTo>
                        <a:cubicBezTo>
                          <a:pt x="180" y="145"/>
                          <a:pt x="180" y="148"/>
                          <a:pt x="179" y="152"/>
                        </a:cubicBezTo>
                        <a:cubicBezTo>
                          <a:pt x="178" y="155"/>
                          <a:pt x="175" y="158"/>
                          <a:pt x="175" y="158"/>
                        </a:cubicBezTo>
                        <a:cubicBezTo>
                          <a:pt x="175" y="158"/>
                          <a:pt x="175" y="162"/>
                          <a:pt x="175" y="167"/>
                        </a:cubicBezTo>
                        <a:cubicBezTo>
                          <a:pt x="175" y="168"/>
                          <a:pt x="175" y="169"/>
                          <a:pt x="174" y="170"/>
                        </a:cubicBezTo>
                        <a:cubicBezTo>
                          <a:pt x="0" y="170"/>
                          <a:pt x="0" y="170"/>
                          <a:pt x="0" y="170"/>
                        </a:cubicBezTo>
                        <a:cubicBezTo>
                          <a:pt x="0" y="169"/>
                          <a:pt x="1" y="168"/>
                          <a:pt x="1" y="16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1389" name="Group 1388"/>
                <p:cNvGrpSpPr/>
                <p:nvPr/>
              </p:nvGrpSpPr>
              <p:grpSpPr>
                <a:xfrm>
                  <a:off x="8252615" y="1895190"/>
                  <a:ext cx="903288" cy="906463"/>
                  <a:chOff x="4681538" y="5033963"/>
                  <a:chExt cx="903288" cy="906463"/>
                </a:xfrm>
              </p:grpSpPr>
              <p:sp>
                <p:nvSpPr>
                  <p:cNvPr id="1429" name="Freeform 17"/>
                  <p:cNvSpPr>
                    <a:spLocks/>
                  </p:cNvSpPr>
                  <p:nvPr/>
                </p:nvSpPr>
                <p:spPr bwMode="auto">
                  <a:xfrm>
                    <a:off x="4681538" y="5033963"/>
                    <a:ext cx="903288" cy="906463"/>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6" y="0"/>
                          <a:pt x="0" y="67"/>
                          <a:pt x="0" y="150"/>
                        </a:cubicBezTo>
                        <a:cubicBezTo>
                          <a:pt x="0" y="150"/>
                          <a:pt x="0" y="150"/>
                          <a:pt x="0" y="150"/>
                        </a:cubicBezTo>
                        <a:cubicBezTo>
                          <a:pt x="0" y="232"/>
                          <a:pt x="66" y="299"/>
                          <a:pt x="149" y="299"/>
                        </a:cubicBezTo>
                        <a:cubicBezTo>
                          <a:pt x="149" y="299"/>
                          <a:pt x="149" y="299"/>
                          <a:pt x="149" y="299"/>
                        </a:cubicBezTo>
                        <a:cubicBezTo>
                          <a:pt x="231"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1430" name="Freeform 29"/>
                  <p:cNvSpPr>
                    <a:spLocks/>
                  </p:cNvSpPr>
                  <p:nvPr/>
                </p:nvSpPr>
                <p:spPr bwMode="auto">
                  <a:xfrm>
                    <a:off x="4827588" y="5183188"/>
                    <a:ext cx="633413" cy="514350"/>
                  </a:xfrm>
                  <a:custGeom>
                    <a:avLst/>
                    <a:gdLst>
                      <a:gd name="T0" fmla="*/ 208 w 209"/>
                      <a:gd name="T1" fmla="*/ 125 h 170"/>
                      <a:gd name="T2" fmla="*/ 202 w 209"/>
                      <a:gd name="T3" fmla="*/ 115 h 170"/>
                      <a:gd name="T4" fmla="*/ 194 w 209"/>
                      <a:gd name="T5" fmla="*/ 113 h 170"/>
                      <a:gd name="T6" fmla="*/ 178 w 209"/>
                      <a:gd name="T7" fmla="*/ 109 h 170"/>
                      <a:gd name="T8" fmla="*/ 167 w 209"/>
                      <a:gd name="T9" fmla="*/ 106 h 170"/>
                      <a:gd name="T10" fmla="*/ 148 w 209"/>
                      <a:gd name="T11" fmla="*/ 103 h 170"/>
                      <a:gd name="T12" fmla="*/ 134 w 209"/>
                      <a:gd name="T13" fmla="*/ 97 h 170"/>
                      <a:gd name="T14" fmla="*/ 129 w 209"/>
                      <a:gd name="T15" fmla="*/ 91 h 170"/>
                      <a:gd name="T16" fmla="*/ 132 w 209"/>
                      <a:gd name="T17" fmla="*/ 76 h 170"/>
                      <a:gd name="T18" fmla="*/ 137 w 209"/>
                      <a:gd name="T19" fmla="*/ 70 h 170"/>
                      <a:gd name="T20" fmla="*/ 137 w 209"/>
                      <a:gd name="T21" fmla="*/ 62 h 170"/>
                      <a:gd name="T22" fmla="*/ 137 w 209"/>
                      <a:gd name="T23" fmla="*/ 53 h 170"/>
                      <a:gd name="T24" fmla="*/ 134 w 209"/>
                      <a:gd name="T25" fmla="*/ 50 h 170"/>
                      <a:gd name="T26" fmla="*/ 136 w 209"/>
                      <a:gd name="T27" fmla="*/ 39 h 170"/>
                      <a:gd name="T28" fmla="*/ 134 w 209"/>
                      <a:gd name="T29" fmla="*/ 22 h 170"/>
                      <a:gd name="T30" fmla="*/ 132 w 209"/>
                      <a:gd name="T31" fmla="*/ 17 h 170"/>
                      <a:gd name="T32" fmla="*/ 129 w 209"/>
                      <a:gd name="T33" fmla="*/ 12 h 170"/>
                      <a:gd name="T34" fmla="*/ 126 w 209"/>
                      <a:gd name="T35" fmla="*/ 10 h 170"/>
                      <a:gd name="T36" fmla="*/ 122 w 209"/>
                      <a:gd name="T37" fmla="*/ 8 h 170"/>
                      <a:gd name="T38" fmla="*/ 120 w 209"/>
                      <a:gd name="T39" fmla="*/ 4 h 170"/>
                      <a:gd name="T40" fmla="*/ 115 w 209"/>
                      <a:gd name="T41" fmla="*/ 2 h 170"/>
                      <a:gd name="T42" fmla="*/ 111 w 209"/>
                      <a:gd name="T43" fmla="*/ 1 h 170"/>
                      <a:gd name="T44" fmla="*/ 106 w 209"/>
                      <a:gd name="T45" fmla="*/ 0 h 170"/>
                      <a:gd name="T46" fmla="*/ 100 w 209"/>
                      <a:gd name="T47" fmla="*/ 1 h 170"/>
                      <a:gd name="T48" fmla="*/ 93 w 209"/>
                      <a:gd name="T49" fmla="*/ 2 h 170"/>
                      <a:gd name="T50" fmla="*/ 87 w 209"/>
                      <a:gd name="T51" fmla="*/ 6 h 170"/>
                      <a:gd name="T52" fmla="*/ 84 w 209"/>
                      <a:gd name="T53" fmla="*/ 9 h 170"/>
                      <a:gd name="T54" fmla="*/ 80 w 209"/>
                      <a:gd name="T55" fmla="*/ 12 h 170"/>
                      <a:gd name="T56" fmla="*/ 77 w 209"/>
                      <a:gd name="T57" fmla="*/ 17 h 170"/>
                      <a:gd name="T58" fmla="*/ 73 w 209"/>
                      <a:gd name="T59" fmla="*/ 24 h 170"/>
                      <a:gd name="T60" fmla="*/ 72 w 209"/>
                      <a:gd name="T61" fmla="*/ 31 h 170"/>
                      <a:gd name="T62" fmla="*/ 72 w 209"/>
                      <a:gd name="T63" fmla="*/ 38 h 170"/>
                      <a:gd name="T64" fmla="*/ 71 w 209"/>
                      <a:gd name="T65" fmla="*/ 44 h 170"/>
                      <a:gd name="T66" fmla="*/ 68 w 209"/>
                      <a:gd name="T67" fmla="*/ 53 h 170"/>
                      <a:gd name="T68" fmla="*/ 67 w 209"/>
                      <a:gd name="T69" fmla="*/ 62 h 170"/>
                      <a:gd name="T70" fmla="*/ 66 w 209"/>
                      <a:gd name="T71" fmla="*/ 70 h 170"/>
                      <a:gd name="T72" fmla="*/ 69 w 209"/>
                      <a:gd name="T73" fmla="*/ 72 h 170"/>
                      <a:gd name="T74" fmla="*/ 74 w 209"/>
                      <a:gd name="T75" fmla="*/ 94 h 170"/>
                      <a:gd name="T76" fmla="*/ 72 w 209"/>
                      <a:gd name="T77" fmla="*/ 99 h 170"/>
                      <a:gd name="T78" fmla="*/ 68 w 209"/>
                      <a:gd name="T79" fmla="*/ 104 h 170"/>
                      <a:gd name="T80" fmla="*/ 63 w 209"/>
                      <a:gd name="T81" fmla="*/ 109 h 170"/>
                      <a:gd name="T82" fmla="*/ 50 w 209"/>
                      <a:gd name="T83" fmla="*/ 115 h 170"/>
                      <a:gd name="T84" fmla="*/ 37 w 209"/>
                      <a:gd name="T85" fmla="*/ 122 h 170"/>
                      <a:gd name="T86" fmla="*/ 22 w 209"/>
                      <a:gd name="T87" fmla="*/ 131 h 170"/>
                      <a:gd name="T88" fmla="*/ 12 w 209"/>
                      <a:gd name="T89" fmla="*/ 136 h 170"/>
                      <a:gd name="T90" fmla="*/ 6 w 209"/>
                      <a:gd name="T91" fmla="*/ 140 h 170"/>
                      <a:gd name="T92" fmla="*/ 2 w 209"/>
                      <a:gd name="T93" fmla="*/ 149 h 170"/>
                      <a:gd name="T94" fmla="*/ 1 w 209"/>
                      <a:gd name="T95" fmla="*/ 162 h 170"/>
                      <a:gd name="T96" fmla="*/ 0 w 209"/>
                      <a:gd name="T97" fmla="*/ 170 h 170"/>
                      <a:gd name="T98" fmla="*/ 209 w 209"/>
                      <a:gd name="T99" fmla="*/ 128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09" h="170">
                        <a:moveTo>
                          <a:pt x="209" y="128"/>
                        </a:moveTo>
                        <a:cubicBezTo>
                          <a:pt x="209" y="127"/>
                          <a:pt x="208" y="125"/>
                          <a:pt x="208" y="125"/>
                        </a:cubicBezTo>
                        <a:cubicBezTo>
                          <a:pt x="208" y="125"/>
                          <a:pt x="206" y="119"/>
                          <a:pt x="205" y="117"/>
                        </a:cubicBezTo>
                        <a:cubicBezTo>
                          <a:pt x="205" y="116"/>
                          <a:pt x="204" y="115"/>
                          <a:pt x="202" y="115"/>
                        </a:cubicBezTo>
                        <a:cubicBezTo>
                          <a:pt x="201" y="115"/>
                          <a:pt x="201" y="115"/>
                          <a:pt x="200" y="115"/>
                        </a:cubicBezTo>
                        <a:cubicBezTo>
                          <a:pt x="200" y="114"/>
                          <a:pt x="198" y="114"/>
                          <a:pt x="194" y="113"/>
                        </a:cubicBezTo>
                        <a:cubicBezTo>
                          <a:pt x="190" y="112"/>
                          <a:pt x="187" y="111"/>
                          <a:pt x="185" y="111"/>
                        </a:cubicBezTo>
                        <a:cubicBezTo>
                          <a:pt x="184" y="110"/>
                          <a:pt x="180" y="109"/>
                          <a:pt x="178" y="109"/>
                        </a:cubicBezTo>
                        <a:cubicBezTo>
                          <a:pt x="177" y="109"/>
                          <a:pt x="174" y="109"/>
                          <a:pt x="173" y="108"/>
                        </a:cubicBezTo>
                        <a:cubicBezTo>
                          <a:pt x="172" y="108"/>
                          <a:pt x="168" y="107"/>
                          <a:pt x="167" y="106"/>
                        </a:cubicBezTo>
                        <a:cubicBezTo>
                          <a:pt x="165" y="106"/>
                          <a:pt x="158" y="105"/>
                          <a:pt x="156" y="104"/>
                        </a:cubicBezTo>
                        <a:cubicBezTo>
                          <a:pt x="153" y="104"/>
                          <a:pt x="151" y="104"/>
                          <a:pt x="148" y="103"/>
                        </a:cubicBezTo>
                        <a:cubicBezTo>
                          <a:pt x="145" y="102"/>
                          <a:pt x="140" y="100"/>
                          <a:pt x="139" y="100"/>
                        </a:cubicBezTo>
                        <a:cubicBezTo>
                          <a:pt x="137" y="99"/>
                          <a:pt x="135" y="98"/>
                          <a:pt x="134" y="97"/>
                        </a:cubicBezTo>
                        <a:cubicBezTo>
                          <a:pt x="134" y="97"/>
                          <a:pt x="132" y="95"/>
                          <a:pt x="131" y="93"/>
                        </a:cubicBezTo>
                        <a:cubicBezTo>
                          <a:pt x="129" y="92"/>
                          <a:pt x="129" y="92"/>
                          <a:pt x="129" y="91"/>
                        </a:cubicBezTo>
                        <a:cubicBezTo>
                          <a:pt x="129" y="90"/>
                          <a:pt x="131" y="82"/>
                          <a:pt x="131" y="79"/>
                        </a:cubicBezTo>
                        <a:cubicBezTo>
                          <a:pt x="131" y="76"/>
                          <a:pt x="131" y="75"/>
                          <a:pt x="132" y="76"/>
                        </a:cubicBezTo>
                        <a:cubicBezTo>
                          <a:pt x="132" y="76"/>
                          <a:pt x="135" y="76"/>
                          <a:pt x="136" y="75"/>
                        </a:cubicBezTo>
                        <a:cubicBezTo>
                          <a:pt x="136" y="74"/>
                          <a:pt x="137" y="71"/>
                          <a:pt x="137" y="70"/>
                        </a:cubicBezTo>
                        <a:cubicBezTo>
                          <a:pt x="137" y="69"/>
                          <a:pt x="137" y="66"/>
                          <a:pt x="137" y="66"/>
                        </a:cubicBezTo>
                        <a:cubicBezTo>
                          <a:pt x="137" y="65"/>
                          <a:pt x="138" y="64"/>
                          <a:pt x="137" y="62"/>
                        </a:cubicBezTo>
                        <a:cubicBezTo>
                          <a:pt x="137" y="61"/>
                          <a:pt x="137" y="61"/>
                          <a:pt x="137" y="58"/>
                        </a:cubicBezTo>
                        <a:cubicBezTo>
                          <a:pt x="137" y="55"/>
                          <a:pt x="137" y="54"/>
                          <a:pt x="137" y="53"/>
                        </a:cubicBezTo>
                        <a:cubicBezTo>
                          <a:pt x="137" y="52"/>
                          <a:pt x="137" y="50"/>
                          <a:pt x="136" y="49"/>
                        </a:cubicBezTo>
                        <a:cubicBezTo>
                          <a:pt x="135" y="49"/>
                          <a:pt x="135" y="50"/>
                          <a:pt x="134" y="50"/>
                        </a:cubicBezTo>
                        <a:cubicBezTo>
                          <a:pt x="134" y="50"/>
                          <a:pt x="133" y="51"/>
                          <a:pt x="134" y="49"/>
                        </a:cubicBezTo>
                        <a:cubicBezTo>
                          <a:pt x="134" y="48"/>
                          <a:pt x="135" y="45"/>
                          <a:pt x="136" y="39"/>
                        </a:cubicBezTo>
                        <a:cubicBezTo>
                          <a:pt x="136" y="33"/>
                          <a:pt x="136" y="31"/>
                          <a:pt x="135" y="30"/>
                        </a:cubicBezTo>
                        <a:cubicBezTo>
                          <a:pt x="135" y="28"/>
                          <a:pt x="135" y="24"/>
                          <a:pt x="134" y="22"/>
                        </a:cubicBezTo>
                        <a:cubicBezTo>
                          <a:pt x="134" y="21"/>
                          <a:pt x="133" y="20"/>
                          <a:pt x="133" y="19"/>
                        </a:cubicBezTo>
                        <a:cubicBezTo>
                          <a:pt x="133" y="18"/>
                          <a:pt x="132" y="17"/>
                          <a:pt x="132" y="17"/>
                        </a:cubicBezTo>
                        <a:cubicBezTo>
                          <a:pt x="131" y="16"/>
                          <a:pt x="131" y="15"/>
                          <a:pt x="130" y="14"/>
                        </a:cubicBezTo>
                        <a:cubicBezTo>
                          <a:pt x="130" y="13"/>
                          <a:pt x="129" y="13"/>
                          <a:pt x="129" y="12"/>
                        </a:cubicBezTo>
                        <a:cubicBezTo>
                          <a:pt x="129" y="12"/>
                          <a:pt x="128" y="12"/>
                          <a:pt x="128" y="12"/>
                        </a:cubicBezTo>
                        <a:cubicBezTo>
                          <a:pt x="128" y="11"/>
                          <a:pt x="127" y="10"/>
                          <a:pt x="126" y="10"/>
                        </a:cubicBezTo>
                        <a:cubicBezTo>
                          <a:pt x="126" y="9"/>
                          <a:pt x="125" y="8"/>
                          <a:pt x="124" y="8"/>
                        </a:cubicBezTo>
                        <a:cubicBezTo>
                          <a:pt x="124" y="8"/>
                          <a:pt x="123" y="9"/>
                          <a:pt x="122" y="8"/>
                        </a:cubicBezTo>
                        <a:cubicBezTo>
                          <a:pt x="122" y="8"/>
                          <a:pt x="121" y="8"/>
                          <a:pt x="121" y="7"/>
                        </a:cubicBezTo>
                        <a:cubicBezTo>
                          <a:pt x="121" y="7"/>
                          <a:pt x="121" y="5"/>
                          <a:pt x="120" y="4"/>
                        </a:cubicBezTo>
                        <a:cubicBezTo>
                          <a:pt x="119" y="4"/>
                          <a:pt x="119" y="3"/>
                          <a:pt x="118" y="3"/>
                        </a:cubicBezTo>
                        <a:cubicBezTo>
                          <a:pt x="117" y="2"/>
                          <a:pt x="116" y="2"/>
                          <a:pt x="115" y="2"/>
                        </a:cubicBezTo>
                        <a:cubicBezTo>
                          <a:pt x="114" y="2"/>
                          <a:pt x="114" y="2"/>
                          <a:pt x="113" y="1"/>
                        </a:cubicBezTo>
                        <a:cubicBezTo>
                          <a:pt x="112" y="1"/>
                          <a:pt x="111" y="1"/>
                          <a:pt x="111" y="1"/>
                        </a:cubicBezTo>
                        <a:cubicBezTo>
                          <a:pt x="110" y="1"/>
                          <a:pt x="109" y="0"/>
                          <a:pt x="108" y="0"/>
                        </a:cubicBezTo>
                        <a:cubicBezTo>
                          <a:pt x="107" y="0"/>
                          <a:pt x="107" y="0"/>
                          <a:pt x="106" y="0"/>
                        </a:cubicBezTo>
                        <a:cubicBezTo>
                          <a:pt x="105" y="1"/>
                          <a:pt x="104" y="1"/>
                          <a:pt x="103" y="0"/>
                        </a:cubicBezTo>
                        <a:cubicBezTo>
                          <a:pt x="103" y="0"/>
                          <a:pt x="101" y="0"/>
                          <a:pt x="100" y="1"/>
                        </a:cubicBezTo>
                        <a:cubicBezTo>
                          <a:pt x="99" y="1"/>
                          <a:pt x="98" y="2"/>
                          <a:pt x="96" y="2"/>
                        </a:cubicBezTo>
                        <a:cubicBezTo>
                          <a:pt x="95" y="2"/>
                          <a:pt x="94" y="2"/>
                          <a:pt x="93" y="2"/>
                        </a:cubicBezTo>
                        <a:cubicBezTo>
                          <a:pt x="92" y="3"/>
                          <a:pt x="91" y="3"/>
                          <a:pt x="90" y="4"/>
                        </a:cubicBezTo>
                        <a:cubicBezTo>
                          <a:pt x="89" y="4"/>
                          <a:pt x="87" y="6"/>
                          <a:pt x="87" y="6"/>
                        </a:cubicBezTo>
                        <a:cubicBezTo>
                          <a:pt x="87" y="6"/>
                          <a:pt x="86" y="6"/>
                          <a:pt x="85" y="7"/>
                        </a:cubicBezTo>
                        <a:cubicBezTo>
                          <a:pt x="85" y="8"/>
                          <a:pt x="85" y="7"/>
                          <a:pt x="84" y="9"/>
                        </a:cubicBezTo>
                        <a:cubicBezTo>
                          <a:pt x="82" y="10"/>
                          <a:pt x="81" y="10"/>
                          <a:pt x="81" y="10"/>
                        </a:cubicBezTo>
                        <a:cubicBezTo>
                          <a:pt x="81" y="11"/>
                          <a:pt x="81" y="11"/>
                          <a:pt x="80" y="12"/>
                        </a:cubicBezTo>
                        <a:cubicBezTo>
                          <a:pt x="79" y="13"/>
                          <a:pt x="79" y="13"/>
                          <a:pt x="79" y="14"/>
                        </a:cubicBezTo>
                        <a:cubicBezTo>
                          <a:pt x="79" y="15"/>
                          <a:pt x="77" y="16"/>
                          <a:pt x="77" y="17"/>
                        </a:cubicBezTo>
                        <a:cubicBezTo>
                          <a:pt x="76" y="18"/>
                          <a:pt x="76" y="18"/>
                          <a:pt x="75" y="20"/>
                        </a:cubicBezTo>
                        <a:cubicBezTo>
                          <a:pt x="75" y="22"/>
                          <a:pt x="74" y="23"/>
                          <a:pt x="73" y="24"/>
                        </a:cubicBezTo>
                        <a:cubicBezTo>
                          <a:pt x="73" y="24"/>
                          <a:pt x="72" y="27"/>
                          <a:pt x="73" y="28"/>
                        </a:cubicBezTo>
                        <a:cubicBezTo>
                          <a:pt x="73" y="29"/>
                          <a:pt x="73" y="30"/>
                          <a:pt x="72" y="31"/>
                        </a:cubicBezTo>
                        <a:cubicBezTo>
                          <a:pt x="72" y="31"/>
                          <a:pt x="72" y="31"/>
                          <a:pt x="72" y="32"/>
                        </a:cubicBezTo>
                        <a:cubicBezTo>
                          <a:pt x="72" y="34"/>
                          <a:pt x="72" y="37"/>
                          <a:pt x="72" y="38"/>
                        </a:cubicBezTo>
                        <a:cubicBezTo>
                          <a:pt x="72" y="39"/>
                          <a:pt x="72" y="41"/>
                          <a:pt x="72" y="42"/>
                        </a:cubicBezTo>
                        <a:cubicBezTo>
                          <a:pt x="72" y="44"/>
                          <a:pt x="71" y="44"/>
                          <a:pt x="71" y="44"/>
                        </a:cubicBezTo>
                        <a:cubicBezTo>
                          <a:pt x="70" y="43"/>
                          <a:pt x="69" y="43"/>
                          <a:pt x="69" y="45"/>
                        </a:cubicBezTo>
                        <a:cubicBezTo>
                          <a:pt x="68" y="47"/>
                          <a:pt x="69" y="51"/>
                          <a:pt x="68" y="53"/>
                        </a:cubicBezTo>
                        <a:cubicBezTo>
                          <a:pt x="68" y="55"/>
                          <a:pt x="68" y="56"/>
                          <a:pt x="67" y="58"/>
                        </a:cubicBezTo>
                        <a:cubicBezTo>
                          <a:pt x="67" y="59"/>
                          <a:pt x="67" y="61"/>
                          <a:pt x="67" y="62"/>
                        </a:cubicBezTo>
                        <a:cubicBezTo>
                          <a:pt x="67" y="62"/>
                          <a:pt x="67" y="64"/>
                          <a:pt x="66" y="65"/>
                        </a:cubicBezTo>
                        <a:cubicBezTo>
                          <a:pt x="66" y="67"/>
                          <a:pt x="65" y="68"/>
                          <a:pt x="66" y="70"/>
                        </a:cubicBezTo>
                        <a:cubicBezTo>
                          <a:pt x="66" y="71"/>
                          <a:pt x="67" y="71"/>
                          <a:pt x="68" y="71"/>
                        </a:cubicBezTo>
                        <a:cubicBezTo>
                          <a:pt x="69" y="71"/>
                          <a:pt x="69" y="71"/>
                          <a:pt x="69" y="72"/>
                        </a:cubicBezTo>
                        <a:cubicBezTo>
                          <a:pt x="69" y="73"/>
                          <a:pt x="69" y="81"/>
                          <a:pt x="70" y="84"/>
                        </a:cubicBezTo>
                        <a:cubicBezTo>
                          <a:pt x="71" y="88"/>
                          <a:pt x="73" y="93"/>
                          <a:pt x="74" y="94"/>
                        </a:cubicBezTo>
                        <a:cubicBezTo>
                          <a:pt x="74" y="95"/>
                          <a:pt x="75" y="95"/>
                          <a:pt x="74" y="96"/>
                        </a:cubicBezTo>
                        <a:cubicBezTo>
                          <a:pt x="73" y="97"/>
                          <a:pt x="72" y="99"/>
                          <a:pt x="72" y="99"/>
                        </a:cubicBezTo>
                        <a:cubicBezTo>
                          <a:pt x="72" y="99"/>
                          <a:pt x="71" y="101"/>
                          <a:pt x="70" y="102"/>
                        </a:cubicBezTo>
                        <a:cubicBezTo>
                          <a:pt x="70" y="102"/>
                          <a:pt x="69" y="103"/>
                          <a:pt x="68" y="104"/>
                        </a:cubicBezTo>
                        <a:cubicBezTo>
                          <a:pt x="68" y="105"/>
                          <a:pt x="66" y="107"/>
                          <a:pt x="65" y="107"/>
                        </a:cubicBezTo>
                        <a:cubicBezTo>
                          <a:pt x="65" y="108"/>
                          <a:pt x="64" y="109"/>
                          <a:pt x="63" y="109"/>
                        </a:cubicBezTo>
                        <a:cubicBezTo>
                          <a:pt x="62" y="109"/>
                          <a:pt x="58" y="111"/>
                          <a:pt x="57" y="111"/>
                        </a:cubicBezTo>
                        <a:cubicBezTo>
                          <a:pt x="56" y="112"/>
                          <a:pt x="51" y="114"/>
                          <a:pt x="50" y="115"/>
                        </a:cubicBezTo>
                        <a:cubicBezTo>
                          <a:pt x="49" y="115"/>
                          <a:pt x="45" y="116"/>
                          <a:pt x="43" y="118"/>
                        </a:cubicBezTo>
                        <a:cubicBezTo>
                          <a:pt x="41" y="120"/>
                          <a:pt x="40" y="121"/>
                          <a:pt x="37" y="122"/>
                        </a:cubicBezTo>
                        <a:cubicBezTo>
                          <a:pt x="34" y="124"/>
                          <a:pt x="31" y="125"/>
                          <a:pt x="28" y="127"/>
                        </a:cubicBezTo>
                        <a:cubicBezTo>
                          <a:pt x="26" y="129"/>
                          <a:pt x="23" y="130"/>
                          <a:pt x="22" y="131"/>
                        </a:cubicBezTo>
                        <a:cubicBezTo>
                          <a:pt x="22" y="132"/>
                          <a:pt x="20" y="132"/>
                          <a:pt x="19" y="133"/>
                        </a:cubicBezTo>
                        <a:cubicBezTo>
                          <a:pt x="18" y="133"/>
                          <a:pt x="14" y="135"/>
                          <a:pt x="12" y="136"/>
                        </a:cubicBezTo>
                        <a:cubicBezTo>
                          <a:pt x="9" y="137"/>
                          <a:pt x="8" y="138"/>
                          <a:pt x="8" y="139"/>
                        </a:cubicBezTo>
                        <a:cubicBezTo>
                          <a:pt x="7" y="139"/>
                          <a:pt x="7" y="139"/>
                          <a:pt x="6" y="140"/>
                        </a:cubicBezTo>
                        <a:cubicBezTo>
                          <a:pt x="5" y="140"/>
                          <a:pt x="3" y="140"/>
                          <a:pt x="3" y="143"/>
                        </a:cubicBezTo>
                        <a:cubicBezTo>
                          <a:pt x="2" y="146"/>
                          <a:pt x="2" y="148"/>
                          <a:pt x="2" y="149"/>
                        </a:cubicBezTo>
                        <a:cubicBezTo>
                          <a:pt x="2" y="149"/>
                          <a:pt x="2" y="152"/>
                          <a:pt x="2" y="153"/>
                        </a:cubicBezTo>
                        <a:cubicBezTo>
                          <a:pt x="2" y="155"/>
                          <a:pt x="1" y="161"/>
                          <a:pt x="1" y="162"/>
                        </a:cubicBezTo>
                        <a:cubicBezTo>
                          <a:pt x="2" y="164"/>
                          <a:pt x="1" y="167"/>
                          <a:pt x="1" y="167"/>
                        </a:cubicBezTo>
                        <a:cubicBezTo>
                          <a:pt x="1" y="167"/>
                          <a:pt x="1" y="168"/>
                          <a:pt x="0" y="170"/>
                        </a:cubicBezTo>
                        <a:cubicBezTo>
                          <a:pt x="209" y="170"/>
                          <a:pt x="209" y="170"/>
                          <a:pt x="209" y="170"/>
                        </a:cubicBezTo>
                        <a:lnTo>
                          <a:pt x="209" y="12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1390" name="Group 1389"/>
                <p:cNvGrpSpPr/>
                <p:nvPr/>
              </p:nvGrpSpPr>
              <p:grpSpPr>
                <a:xfrm>
                  <a:off x="6631886" y="4557650"/>
                  <a:ext cx="601862" cy="602918"/>
                  <a:chOff x="9761538" y="4983163"/>
                  <a:chExt cx="904875" cy="906463"/>
                </a:xfrm>
              </p:grpSpPr>
              <p:sp>
                <p:nvSpPr>
                  <p:cNvPr id="1427" name="Freeform 14"/>
                  <p:cNvSpPr>
                    <a:spLocks/>
                  </p:cNvSpPr>
                  <p:nvPr/>
                </p:nvSpPr>
                <p:spPr bwMode="auto">
                  <a:xfrm>
                    <a:off x="9761538" y="4983163"/>
                    <a:ext cx="904875" cy="906463"/>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2"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2"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pic>
                <p:nvPicPr>
                  <p:cNvPr id="1428" name="Picture 1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986963" y="5144236"/>
                    <a:ext cx="471487" cy="50726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grpSp>
            <p:grpSp>
              <p:nvGrpSpPr>
                <p:cNvPr id="1391" name="Group 1390"/>
                <p:cNvGrpSpPr/>
                <p:nvPr/>
              </p:nvGrpSpPr>
              <p:grpSpPr>
                <a:xfrm>
                  <a:off x="1130300" y="2138666"/>
                  <a:ext cx="899771" cy="901347"/>
                  <a:chOff x="2387600" y="2886075"/>
                  <a:chExt cx="904875" cy="906463"/>
                </a:xfrm>
              </p:grpSpPr>
              <p:sp>
                <p:nvSpPr>
                  <p:cNvPr id="1425" name="Freeform 9"/>
                  <p:cNvSpPr>
                    <a:spLocks/>
                  </p:cNvSpPr>
                  <p:nvPr/>
                </p:nvSpPr>
                <p:spPr bwMode="auto">
                  <a:xfrm>
                    <a:off x="2387600" y="2886075"/>
                    <a:ext cx="904875" cy="906463"/>
                  </a:xfrm>
                  <a:custGeom>
                    <a:avLst/>
                    <a:gdLst>
                      <a:gd name="T0" fmla="*/ 0 w 298"/>
                      <a:gd name="T1" fmla="*/ 150 h 299"/>
                      <a:gd name="T2" fmla="*/ 0 w 298"/>
                      <a:gd name="T3" fmla="*/ 150 h 299"/>
                      <a:gd name="T4" fmla="*/ 149 w 298"/>
                      <a:gd name="T5" fmla="*/ 0 h 299"/>
                      <a:gd name="T6" fmla="*/ 298 w 298"/>
                      <a:gd name="T7" fmla="*/ 150 h 299"/>
                      <a:gd name="T8" fmla="*/ 298 w 298"/>
                      <a:gd name="T9" fmla="*/ 150 h 299"/>
                      <a:gd name="T10" fmla="*/ 149 w 298"/>
                      <a:gd name="T11" fmla="*/ 299 h 299"/>
                      <a:gd name="T12" fmla="*/ 149 w 298"/>
                      <a:gd name="T13" fmla="*/ 299 h 299"/>
                      <a:gd name="T14" fmla="*/ 0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0" y="150"/>
                        </a:moveTo>
                        <a:cubicBezTo>
                          <a:pt x="0" y="150"/>
                          <a:pt x="0" y="150"/>
                          <a:pt x="0" y="150"/>
                        </a:cubicBezTo>
                        <a:cubicBezTo>
                          <a:pt x="0" y="67"/>
                          <a:pt x="66" y="0"/>
                          <a:pt x="149" y="0"/>
                        </a:cubicBezTo>
                        <a:cubicBezTo>
                          <a:pt x="231" y="0"/>
                          <a:pt x="298" y="67"/>
                          <a:pt x="298" y="150"/>
                        </a:cubicBezTo>
                        <a:cubicBezTo>
                          <a:pt x="298" y="150"/>
                          <a:pt x="298" y="150"/>
                          <a:pt x="298" y="150"/>
                        </a:cubicBezTo>
                        <a:cubicBezTo>
                          <a:pt x="298" y="232"/>
                          <a:pt x="231" y="299"/>
                          <a:pt x="149" y="299"/>
                        </a:cubicBezTo>
                        <a:cubicBezTo>
                          <a:pt x="149" y="299"/>
                          <a:pt x="149" y="299"/>
                          <a:pt x="149" y="299"/>
                        </a:cubicBezTo>
                        <a:cubicBezTo>
                          <a:pt x="66" y="299"/>
                          <a:pt x="0" y="232"/>
                          <a:pt x="0"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1426" name="Freeform 25"/>
                  <p:cNvSpPr>
                    <a:spLocks/>
                  </p:cNvSpPr>
                  <p:nvPr/>
                </p:nvSpPr>
                <p:spPr bwMode="auto">
                  <a:xfrm>
                    <a:off x="2557463" y="3038475"/>
                    <a:ext cx="546100" cy="514350"/>
                  </a:xfrm>
                  <a:custGeom>
                    <a:avLst/>
                    <a:gdLst>
                      <a:gd name="T0" fmla="*/ 178 w 180"/>
                      <a:gd name="T1" fmla="*/ 165 h 170"/>
                      <a:gd name="T2" fmla="*/ 175 w 180"/>
                      <a:gd name="T3" fmla="*/ 145 h 170"/>
                      <a:gd name="T4" fmla="*/ 169 w 180"/>
                      <a:gd name="T5" fmla="*/ 133 h 170"/>
                      <a:gd name="T6" fmla="*/ 160 w 180"/>
                      <a:gd name="T7" fmla="*/ 127 h 170"/>
                      <a:gd name="T8" fmla="*/ 131 w 180"/>
                      <a:gd name="T9" fmla="*/ 115 h 170"/>
                      <a:gd name="T10" fmla="*/ 119 w 180"/>
                      <a:gd name="T11" fmla="*/ 108 h 170"/>
                      <a:gd name="T12" fmla="*/ 114 w 180"/>
                      <a:gd name="T13" fmla="*/ 103 h 170"/>
                      <a:gd name="T14" fmla="*/ 117 w 180"/>
                      <a:gd name="T15" fmla="*/ 95 h 170"/>
                      <a:gd name="T16" fmla="*/ 124 w 180"/>
                      <a:gd name="T17" fmla="*/ 81 h 170"/>
                      <a:gd name="T18" fmla="*/ 127 w 180"/>
                      <a:gd name="T19" fmla="*/ 67 h 170"/>
                      <a:gd name="T20" fmla="*/ 126 w 180"/>
                      <a:gd name="T21" fmla="*/ 53 h 170"/>
                      <a:gd name="T22" fmla="*/ 126 w 180"/>
                      <a:gd name="T23" fmla="*/ 49 h 170"/>
                      <a:gd name="T24" fmla="*/ 124 w 180"/>
                      <a:gd name="T25" fmla="*/ 28 h 170"/>
                      <a:gd name="T26" fmla="*/ 125 w 180"/>
                      <a:gd name="T27" fmla="*/ 21 h 170"/>
                      <a:gd name="T28" fmla="*/ 109 w 180"/>
                      <a:gd name="T29" fmla="*/ 6 h 170"/>
                      <a:gd name="T30" fmla="*/ 83 w 180"/>
                      <a:gd name="T31" fmla="*/ 1 h 170"/>
                      <a:gd name="T32" fmla="*/ 68 w 180"/>
                      <a:gd name="T33" fmla="*/ 9 h 170"/>
                      <a:gd name="T34" fmla="*/ 62 w 180"/>
                      <a:gd name="T35" fmla="*/ 17 h 170"/>
                      <a:gd name="T36" fmla="*/ 59 w 180"/>
                      <a:gd name="T37" fmla="*/ 44 h 170"/>
                      <a:gd name="T38" fmla="*/ 58 w 180"/>
                      <a:gd name="T39" fmla="*/ 57 h 170"/>
                      <a:gd name="T40" fmla="*/ 65 w 180"/>
                      <a:gd name="T41" fmla="*/ 70 h 170"/>
                      <a:gd name="T42" fmla="*/ 65 w 180"/>
                      <a:gd name="T43" fmla="*/ 72 h 170"/>
                      <a:gd name="T44" fmla="*/ 71 w 180"/>
                      <a:gd name="T45" fmla="*/ 77 h 170"/>
                      <a:gd name="T46" fmla="*/ 71 w 180"/>
                      <a:gd name="T47" fmla="*/ 91 h 170"/>
                      <a:gd name="T48" fmla="*/ 69 w 180"/>
                      <a:gd name="T49" fmla="*/ 93 h 170"/>
                      <a:gd name="T50" fmla="*/ 60 w 180"/>
                      <a:gd name="T51" fmla="*/ 96 h 170"/>
                      <a:gd name="T52" fmla="*/ 48 w 180"/>
                      <a:gd name="T53" fmla="*/ 108 h 170"/>
                      <a:gd name="T54" fmla="*/ 30 w 180"/>
                      <a:gd name="T55" fmla="*/ 116 h 170"/>
                      <a:gd name="T56" fmla="*/ 5 w 180"/>
                      <a:gd name="T57" fmla="*/ 132 h 170"/>
                      <a:gd name="T58" fmla="*/ 1 w 180"/>
                      <a:gd name="T59" fmla="*/ 143 h 170"/>
                      <a:gd name="T60" fmla="*/ 5 w 180"/>
                      <a:gd name="T61" fmla="*/ 158 h 170"/>
                      <a:gd name="T62" fmla="*/ 6 w 180"/>
                      <a:gd name="T63" fmla="*/ 170 h 170"/>
                      <a:gd name="T64" fmla="*/ 179 w 180"/>
                      <a:gd name="T65" fmla="*/ 167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0" h="170">
                        <a:moveTo>
                          <a:pt x="179" y="167"/>
                        </a:moveTo>
                        <a:cubicBezTo>
                          <a:pt x="178" y="167"/>
                          <a:pt x="178" y="166"/>
                          <a:pt x="178" y="165"/>
                        </a:cubicBezTo>
                        <a:cubicBezTo>
                          <a:pt x="178" y="164"/>
                          <a:pt x="178" y="161"/>
                          <a:pt x="178" y="159"/>
                        </a:cubicBezTo>
                        <a:cubicBezTo>
                          <a:pt x="177" y="157"/>
                          <a:pt x="176" y="149"/>
                          <a:pt x="175" y="145"/>
                        </a:cubicBezTo>
                        <a:cubicBezTo>
                          <a:pt x="174" y="141"/>
                          <a:pt x="173" y="136"/>
                          <a:pt x="172" y="135"/>
                        </a:cubicBezTo>
                        <a:cubicBezTo>
                          <a:pt x="171" y="134"/>
                          <a:pt x="170" y="133"/>
                          <a:pt x="169" y="133"/>
                        </a:cubicBezTo>
                        <a:cubicBezTo>
                          <a:pt x="169" y="133"/>
                          <a:pt x="168" y="133"/>
                          <a:pt x="167" y="132"/>
                        </a:cubicBezTo>
                        <a:cubicBezTo>
                          <a:pt x="167" y="131"/>
                          <a:pt x="162" y="129"/>
                          <a:pt x="160" y="127"/>
                        </a:cubicBezTo>
                        <a:cubicBezTo>
                          <a:pt x="157" y="126"/>
                          <a:pt x="146" y="121"/>
                          <a:pt x="144" y="120"/>
                        </a:cubicBezTo>
                        <a:cubicBezTo>
                          <a:pt x="142" y="119"/>
                          <a:pt x="135" y="116"/>
                          <a:pt x="131" y="115"/>
                        </a:cubicBezTo>
                        <a:cubicBezTo>
                          <a:pt x="127" y="113"/>
                          <a:pt x="126" y="112"/>
                          <a:pt x="125" y="112"/>
                        </a:cubicBezTo>
                        <a:cubicBezTo>
                          <a:pt x="125" y="111"/>
                          <a:pt x="121" y="109"/>
                          <a:pt x="119" y="108"/>
                        </a:cubicBezTo>
                        <a:cubicBezTo>
                          <a:pt x="117" y="107"/>
                          <a:pt x="116" y="107"/>
                          <a:pt x="115" y="106"/>
                        </a:cubicBezTo>
                        <a:cubicBezTo>
                          <a:pt x="115" y="105"/>
                          <a:pt x="114" y="103"/>
                          <a:pt x="114" y="103"/>
                        </a:cubicBezTo>
                        <a:cubicBezTo>
                          <a:pt x="114" y="103"/>
                          <a:pt x="116" y="102"/>
                          <a:pt x="116" y="100"/>
                        </a:cubicBezTo>
                        <a:cubicBezTo>
                          <a:pt x="116" y="98"/>
                          <a:pt x="117" y="95"/>
                          <a:pt x="117" y="95"/>
                        </a:cubicBezTo>
                        <a:cubicBezTo>
                          <a:pt x="117" y="94"/>
                          <a:pt x="118" y="93"/>
                          <a:pt x="119" y="91"/>
                        </a:cubicBezTo>
                        <a:cubicBezTo>
                          <a:pt x="120" y="89"/>
                          <a:pt x="123" y="84"/>
                          <a:pt x="124" y="81"/>
                        </a:cubicBezTo>
                        <a:cubicBezTo>
                          <a:pt x="124" y="78"/>
                          <a:pt x="124" y="76"/>
                          <a:pt x="125" y="74"/>
                        </a:cubicBezTo>
                        <a:cubicBezTo>
                          <a:pt x="126" y="73"/>
                          <a:pt x="127" y="70"/>
                          <a:pt x="127" y="67"/>
                        </a:cubicBezTo>
                        <a:cubicBezTo>
                          <a:pt x="126" y="63"/>
                          <a:pt x="126" y="58"/>
                          <a:pt x="126" y="57"/>
                        </a:cubicBezTo>
                        <a:cubicBezTo>
                          <a:pt x="126" y="55"/>
                          <a:pt x="126" y="54"/>
                          <a:pt x="126" y="53"/>
                        </a:cubicBezTo>
                        <a:cubicBezTo>
                          <a:pt x="127" y="53"/>
                          <a:pt x="128" y="51"/>
                          <a:pt x="128" y="51"/>
                        </a:cubicBezTo>
                        <a:cubicBezTo>
                          <a:pt x="127" y="50"/>
                          <a:pt x="126" y="50"/>
                          <a:pt x="126" y="49"/>
                        </a:cubicBezTo>
                        <a:cubicBezTo>
                          <a:pt x="126" y="48"/>
                          <a:pt x="126" y="40"/>
                          <a:pt x="126" y="37"/>
                        </a:cubicBezTo>
                        <a:cubicBezTo>
                          <a:pt x="125" y="33"/>
                          <a:pt x="125" y="31"/>
                          <a:pt x="124" y="28"/>
                        </a:cubicBezTo>
                        <a:cubicBezTo>
                          <a:pt x="123" y="25"/>
                          <a:pt x="122" y="25"/>
                          <a:pt x="124" y="24"/>
                        </a:cubicBezTo>
                        <a:cubicBezTo>
                          <a:pt x="125" y="23"/>
                          <a:pt x="125" y="22"/>
                          <a:pt x="125" y="21"/>
                        </a:cubicBezTo>
                        <a:cubicBezTo>
                          <a:pt x="125" y="21"/>
                          <a:pt x="121" y="16"/>
                          <a:pt x="120" y="14"/>
                        </a:cubicBezTo>
                        <a:cubicBezTo>
                          <a:pt x="119" y="13"/>
                          <a:pt x="111" y="8"/>
                          <a:pt x="109" y="6"/>
                        </a:cubicBezTo>
                        <a:cubicBezTo>
                          <a:pt x="106" y="5"/>
                          <a:pt x="102" y="2"/>
                          <a:pt x="97" y="1"/>
                        </a:cubicBezTo>
                        <a:cubicBezTo>
                          <a:pt x="92" y="0"/>
                          <a:pt x="85" y="0"/>
                          <a:pt x="83" y="1"/>
                        </a:cubicBezTo>
                        <a:cubicBezTo>
                          <a:pt x="81" y="1"/>
                          <a:pt x="75" y="2"/>
                          <a:pt x="74" y="4"/>
                        </a:cubicBezTo>
                        <a:cubicBezTo>
                          <a:pt x="72" y="6"/>
                          <a:pt x="69" y="8"/>
                          <a:pt x="68" y="9"/>
                        </a:cubicBezTo>
                        <a:cubicBezTo>
                          <a:pt x="68" y="10"/>
                          <a:pt x="68" y="10"/>
                          <a:pt x="67" y="11"/>
                        </a:cubicBezTo>
                        <a:cubicBezTo>
                          <a:pt x="65" y="12"/>
                          <a:pt x="64" y="13"/>
                          <a:pt x="62" y="17"/>
                        </a:cubicBezTo>
                        <a:cubicBezTo>
                          <a:pt x="60" y="20"/>
                          <a:pt x="58" y="27"/>
                          <a:pt x="58" y="32"/>
                        </a:cubicBezTo>
                        <a:cubicBezTo>
                          <a:pt x="58" y="38"/>
                          <a:pt x="59" y="42"/>
                          <a:pt x="59" y="44"/>
                        </a:cubicBezTo>
                        <a:cubicBezTo>
                          <a:pt x="59" y="46"/>
                          <a:pt x="60" y="45"/>
                          <a:pt x="59" y="47"/>
                        </a:cubicBezTo>
                        <a:cubicBezTo>
                          <a:pt x="59" y="49"/>
                          <a:pt x="58" y="53"/>
                          <a:pt x="58" y="57"/>
                        </a:cubicBezTo>
                        <a:cubicBezTo>
                          <a:pt x="59" y="61"/>
                          <a:pt x="61" y="65"/>
                          <a:pt x="62" y="67"/>
                        </a:cubicBezTo>
                        <a:cubicBezTo>
                          <a:pt x="64" y="69"/>
                          <a:pt x="64" y="70"/>
                          <a:pt x="65" y="70"/>
                        </a:cubicBezTo>
                        <a:cubicBezTo>
                          <a:pt x="65" y="70"/>
                          <a:pt x="65" y="71"/>
                          <a:pt x="65" y="71"/>
                        </a:cubicBezTo>
                        <a:cubicBezTo>
                          <a:pt x="65" y="71"/>
                          <a:pt x="65" y="71"/>
                          <a:pt x="65" y="72"/>
                        </a:cubicBezTo>
                        <a:cubicBezTo>
                          <a:pt x="65" y="72"/>
                          <a:pt x="66" y="73"/>
                          <a:pt x="67" y="74"/>
                        </a:cubicBezTo>
                        <a:cubicBezTo>
                          <a:pt x="68" y="74"/>
                          <a:pt x="71" y="77"/>
                          <a:pt x="71" y="77"/>
                        </a:cubicBezTo>
                        <a:cubicBezTo>
                          <a:pt x="71" y="77"/>
                          <a:pt x="71" y="81"/>
                          <a:pt x="71" y="84"/>
                        </a:cubicBezTo>
                        <a:cubicBezTo>
                          <a:pt x="72" y="87"/>
                          <a:pt x="71" y="89"/>
                          <a:pt x="71" y="91"/>
                        </a:cubicBezTo>
                        <a:cubicBezTo>
                          <a:pt x="70" y="93"/>
                          <a:pt x="70" y="94"/>
                          <a:pt x="70" y="94"/>
                        </a:cubicBezTo>
                        <a:cubicBezTo>
                          <a:pt x="69" y="93"/>
                          <a:pt x="69" y="93"/>
                          <a:pt x="69" y="93"/>
                        </a:cubicBezTo>
                        <a:cubicBezTo>
                          <a:pt x="69" y="93"/>
                          <a:pt x="66" y="93"/>
                          <a:pt x="63" y="94"/>
                        </a:cubicBezTo>
                        <a:cubicBezTo>
                          <a:pt x="61" y="94"/>
                          <a:pt x="61" y="95"/>
                          <a:pt x="60" y="96"/>
                        </a:cubicBezTo>
                        <a:cubicBezTo>
                          <a:pt x="59" y="98"/>
                          <a:pt x="57" y="100"/>
                          <a:pt x="54" y="102"/>
                        </a:cubicBezTo>
                        <a:cubicBezTo>
                          <a:pt x="51" y="105"/>
                          <a:pt x="49" y="107"/>
                          <a:pt x="48" y="108"/>
                        </a:cubicBezTo>
                        <a:cubicBezTo>
                          <a:pt x="48" y="108"/>
                          <a:pt x="47" y="109"/>
                          <a:pt x="47" y="109"/>
                        </a:cubicBezTo>
                        <a:cubicBezTo>
                          <a:pt x="47" y="109"/>
                          <a:pt x="33" y="115"/>
                          <a:pt x="30" y="116"/>
                        </a:cubicBezTo>
                        <a:cubicBezTo>
                          <a:pt x="28" y="117"/>
                          <a:pt x="22" y="119"/>
                          <a:pt x="17" y="123"/>
                        </a:cubicBezTo>
                        <a:cubicBezTo>
                          <a:pt x="12" y="126"/>
                          <a:pt x="6" y="130"/>
                          <a:pt x="5" y="132"/>
                        </a:cubicBezTo>
                        <a:cubicBezTo>
                          <a:pt x="3" y="134"/>
                          <a:pt x="2" y="135"/>
                          <a:pt x="1" y="136"/>
                        </a:cubicBezTo>
                        <a:cubicBezTo>
                          <a:pt x="0" y="138"/>
                          <a:pt x="1" y="141"/>
                          <a:pt x="1" y="143"/>
                        </a:cubicBezTo>
                        <a:cubicBezTo>
                          <a:pt x="0" y="145"/>
                          <a:pt x="0" y="148"/>
                          <a:pt x="1" y="152"/>
                        </a:cubicBezTo>
                        <a:cubicBezTo>
                          <a:pt x="2" y="155"/>
                          <a:pt x="5" y="158"/>
                          <a:pt x="5" y="158"/>
                        </a:cubicBezTo>
                        <a:cubicBezTo>
                          <a:pt x="5" y="158"/>
                          <a:pt x="5" y="162"/>
                          <a:pt x="5" y="167"/>
                        </a:cubicBezTo>
                        <a:cubicBezTo>
                          <a:pt x="5" y="168"/>
                          <a:pt x="5" y="169"/>
                          <a:pt x="6" y="170"/>
                        </a:cubicBezTo>
                        <a:cubicBezTo>
                          <a:pt x="180" y="170"/>
                          <a:pt x="180" y="170"/>
                          <a:pt x="180" y="170"/>
                        </a:cubicBezTo>
                        <a:cubicBezTo>
                          <a:pt x="179" y="169"/>
                          <a:pt x="179" y="168"/>
                          <a:pt x="179" y="16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1392" name="Group 1391"/>
                <p:cNvGrpSpPr/>
                <p:nvPr/>
              </p:nvGrpSpPr>
              <p:grpSpPr>
                <a:xfrm>
                  <a:off x="2877031" y="2545929"/>
                  <a:ext cx="843513" cy="846478"/>
                  <a:chOff x="852276" y="4541515"/>
                  <a:chExt cx="354224" cy="355469"/>
                </a:xfrm>
              </p:grpSpPr>
              <p:sp>
                <p:nvSpPr>
                  <p:cNvPr id="1423" name="Freeform 19"/>
                  <p:cNvSpPr>
                    <a:spLocks/>
                  </p:cNvSpPr>
                  <p:nvPr/>
                </p:nvSpPr>
                <p:spPr bwMode="auto">
                  <a:xfrm>
                    <a:off x="852276" y="4541515"/>
                    <a:ext cx="354224" cy="355469"/>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1" y="299"/>
                          <a:pt x="298" y="232"/>
                          <a:pt x="298" y="150"/>
                        </a:cubicBezTo>
                        <a:close/>
                      </a:path>
                    </a:pathLst>
                  </a:cu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1424" name="Freeform 24"/>
                  <p:cNvSpPr>
                    <a:spLocks/>
                  </p:cNvSpPr>
                  <p:nvPr/>
                </p:nvSpPr>
                <p:spPr bwMode="auto">
                  <a:xfrm>
                    <a:off x="928522" y="4613943"/>
                    <a:ext cx="201778" cy="189874"/>
                  </a:xfrm>
                  <a:custGeom>
                    <a:avLst/>
                    <a:gdLst>
                      <a:gd name="T0" fmla="*/ 3 w 177"/>
                      <a:gd name="T1" fmla="*/ 156 h 167"/>
                      <a:gd name="T2" fmla="*/ 7 w 177"/>
                      <a:gd name="T3" fmla="*/ 133 h 167"/>
                      <a:gd name="T4" fmla="*/ 17 w 177"/>
                      <a:gd name="T5" fmla="*/ 126 h 167"/>
                      <a:gd name="T6" fmla="*/ 48 w 177"/>
                      <a:gd name="T7" fmla="*/ 110 h 167"/>
                      <a:gd name="T8" fmla="*/ 57 w 177"/>
                      <a:gd name="T9" fmla="*/ 102 h 167"/>
                      <a:gd name="T10" fmla="*/ 60 w 177"/>
                      <a:gd name="T11" fmla="*/ 94 h 167"/>
                      <a:gd name="T12" fmla="*/ 50 w 177"/>
                      <a:gd name="T13" fmla="*/ 71 h 167"/>
                      <a:gd name="T14" fmla="*/ 48 w 177"/>
                      <a:gd name="T15" fmla="*/ 66 h 167"/>
                      <a:gd name="T16" fmla="*/ 45 w 177"/>
                      <a:gd name="T17" fmla="*/ 54 h 167"/>
                      <a:gd name="T18" fmla="*/ 46 w 177"/>
                      <a:gd name="T19" fmla="*/ 48 h 167"/>
                      <a:gd name="T20" fmla="*/ 44 w 177"/>
                      <a:gd name="T21" fmla="*/ 23 h 167"/>
                      <a:gd name="T22" fmla="*/ 50 w 177"/>
                      <a:gd name="T23" fmla="*/ 14 h 167"/>
                      <a:gd name="T24" fmla="*/ 57 w 177"/>
                      <a:gd name="T25" fmla="*/ 8 h 167"/>
                      <a:gd name="T26" fmla="*/ 68 w 177"/>
                      <a:gd name="T27" fmla="*/ 2 h 167"/>
                      <a:gd name="T28" fmla="*/ 83 w 177"/>
                      <a:gd name="T29" fmla="*/ 1 h 167"/>
                      <a:gd name="T30" fmla="*/ 94 w 177"/>
                      <a:gd name="T31" fmla="*/ 7 h 167"/>
                      <a:gd name="T32" fmla="*/ 100 w 177"/>
                      <a:gd name="T33" fmla="*/ 14 h 167"/>
                      <a:gd name="T34" fmla="*/ 105 w 177"/>
                      <a:gd name="T35" fmla="*/ 32 h 167"/>
                      <a:gd name="T36" fmla="*/ 106 w 177"/>
                      <a:gd name="T37" fmla="*/ 42 h 167"/>
                      <a:gd name="T38" fmla="*/ 106 w 177"/>
                      <a:gd name="T39" fmla="*/ 43 h 167"/>
                      <a:gd name="T40" fmla="*/ 111 w 177"/>
                      <a:gd name="T41" fmla="*/ 47 h 167"/>
                      <a:gd name="T42" fmla="*/ 105 w 177"/>
                      <a:gd name="T43" fmla="*/ 67 h 167"/>
                      <a:gd name="T44" fmla="*/ 102 w 177"/>
                      <a:gd name="T45" fmla="*/ 78 h 167"/>
                      <a:gd name="T46" fmla="*/ 101 w 177"/>
                      <a:gd name="T47" fmla="*/ 89 h 167"/>
                      <a:gd name="T48" fmla="*/ 108 w 177"/>
                      <a:gd name="T49" fmla="*/ 92 h 167"/>
                      <a:gd name="T50" fmla="*/ 121 w 177"/>
                      <a:gd name="T51" fmla="*/ 104 h 167"/>
                      <a:gd name="T52" fmla="*/ 135 w 177"/>
                      <a:gd name="T53" fmla="*/ 110 h 167"/>
                      <a:gd name="T54" fmla="*/ 163 w 177"/>
                      <a:gd name="T55" fmla="*/ 124 h 167"/>
                      <a:gd name="T56" fmla="*/ 169 w 177"/>
                      <a:gd name="T57" fmla="*/ 128 h 167"/>
                      <a:gd name="T58" fmla="*/ 172 w 177"/>
                      <a:gd name="T59" fmla="*/ 138 h 167"/>
                      <a:gd name="T60" fmla="*/ 174 w 177"/>
                      <a:gd name="T61" fmla="*/ 157 h 167"/>
                      <a:gd name="T62" fmla="*/ 0 w 177"/>
                      <a:gd name="T63" fmla="*/ 16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7" h="167">
                        <a:moveTo>
                          <a:pt x="2" y="158"/>
                        </a:moveTo>
                        <a:cubicBezTo>
                          <a:pt x="3" y="157"/>
                          <a:pt x="3" y="157"/>
                          <a:pt x="3" y="156"/>
                        </a:cubicBezTo>
                        <a:cubicBezTo>
                          <a:pt x="2" y="154"/>
                          <a:pt x="3" y="143"/>
                          <a:pt x="4" y="139"/>
                        </a:cubicBezTo>
                        <a:cubicBezTo>
                          <a:pt x="4" y="135"/>
                          <a:pt x="5" y="133"/>
                          <a:pt x="7" y="133"/>
                        </a:cubicBezTo>
                        <a:cubicBezTo>
                          <a:pt x="8" y="132"/>
                          <a:pt x="9" y="132"/>
                          <a:pt x="9" y="131"/>
                        </a:cubicBezTo>
                        <a:cubicBezTo>
                          <a:pt x="10" y="130"/>
                          <a:pt x="14" y="128"/>
                          <a:pt x="17" y="126"/>
                        </a:cubicBezTo>
                        <a:cubicBezTo>
                          <a:pt x="20" y="124"/>
                          <a:pt x="31" y="118"/>
                          <a:pt x="35" y="116"/>
                        </a:cubicBezTo>
                        <a:cubicBezTo>
                          <a:pt x="40" y="113"/>
                          <a:pt x="48" y="110"/>
                          <a:pt x="48" y="110"/>
                        </a:cubicBezTo>
                        <a:cubicBezTo>
                          <a:pt x="48" y="110"/>
                          <a:pt x="49" y="108"/>
                          <a:pt x="51" y="107"/>
                        </a:cubicBezTo>
                        <a:cubicBezTo>
                          <a:pt x="54" y="105"/>
                          <a:pt x="56" y="104"/>
                          <a:pt x="57" y="102"/>
                        </a:cubicBezTo>
                        <a:cubicBezTo>
                          <a:pt x="58" y="99"/>
                          <a:pt x="59" y="97"/>
                          <a:pt x="60" y="97"/>
                        </a:cubicBezTo>
                        <a:cubicBezTo>
                          <a:pt x="60" y="96"/>
                          <a:pt x="61" y="95"/>
                          <a:pt x="60" y="94"/>
                        </a:cubicBezTo>
                        <a:cubicBezTo>
                          <a:pt x="60" y="93"/>
                          <a:pt x="55" y="88"/>
                          <a:pt x="54" y="84"/>
                        </a:cubicBezTo>
                        <a:cubicBezTo>
                          <a:pt x="52" y="79"/>
                          <a:pt x="50" y="71"/>
                          <a:pt x="50" y="71"/>
                        </a:cubicBezTo>
                        <a:cubicBezTo>
                          <a:pt x="50" y="71"/>
                          <a:pt x="49" y="70"/>
                          <a:pt x="49" y="69"/>
                        </a:cubicBezTo>
                        <a:cubicBezTo>
                          <a:pt x="48" y="67"/>
                          <a:pt x="48" y="67"/>
                          <a:pt x="48" y="66"/>
                        </a:cubicBezTo>
                        <a:cubicBezTo>
                          <a:pt x="48" y="65"/>
                          <a:pt x="48" y="62"/>
                          <a:pt x="47" y="62"/>
                        </a:cubicBezTo>
                        <a:cubicBezTo>
                          <a:pt x="47" y="61"/>
                          <a:pt x="46" y="58"/>
                          <a:pt x="45" y="54"/>
                        </a:cubicBezTo>
                        <a:cubicBezTo>
                          <a:pt x="45" y="51"/>
                          <a:pt x="44" y="49"/>
                          <a:pt x="45" y="49"/>
                        </a:cubicBezTo>
                        <a:cubicBezTo>
                          <a:pt x="45" y="48"/>
                          <a:pt x="46" y="49"/>
                          <a:pt x="46" y="48"/>
                        </a:cubicBezTo>
                        <a:cubicBezTo>
                          <a:pt x="45" y="46"/>
                          <a:pt x="44" y="40"/>
                          <a:pt x="43" y="37"/>
                        </a:cubicBezTo>
                        <a:cubicBezTo>
                          <a:pt x="43" y="34"/>
                          <a:pt x="43" y="24"/>
                          <a:pt x="44" y="23"/>
                        </a:cubicBezTo>
                        <a:cubicBezTo>
                          <a:pt x="45" y="22"/>
                          <a:pt x="47" y="18"/>
                          <a:pt x="47" y="17"/>
                        </a:cubicBezTo>
                        <a:cubicBezTo>
                          <a:pt x="48" y="16"/>
                          <a:pt x="49" y="15"/>
                          <a:pt x="50" y="14"/>
                        </a:cubicBezTo>
                        <a:cubicBezTo>
                          <a:pt x="51" y="13"/>
                          <a:pt x="54" y="12"/>
                          <a:pt x="54" y="10"/>
                        </a:cubicBezTo>
                        <a:cubicBezTo>
                          <a:pt x="55" y="9"/>
                          <a:pt x="55" y="9"/>
                          <a:pt x="57" y="8"/>
                        </a:cubicBezTo>
                        <a:cubicBezTo>
                          <a:pt x="58" y="7"/>
                          <a:pt x="58" y="7"/>
                          <a:pt x="58" y="7"/>
                        </a:cubicBezTo>
                        <a:cubicBezTo>
                          <a:pt x="59" y="6"/>
                          <a:pt x="64" y="3"/>
                          <a:pt x="68" y="2"/>
                        </a:cubicBezTo>
                        <a:cubicBezTo>
                          <a:pt x="73" y="1"/>
                          <a:pt x="74" y="1"/>
                          <a:pt x="76" y="0"/>
                        </a:cubicBezTo>
                        <a:cubicBezTo>
                          <a:pt x="78" y="0"/>
                          <a:pt x="80" y="1"/>
                          <a:pt x="83" y="1"/>
                        </a:cubicBezTo>
                        <a:cubicBezTo>
                          <a:pt x="86" y="2"/>
                          <a:pt x="89" y="3"/>
                          <a:pt x="91" y="5"/>
                        </a:cubicBezTo>
                        <a:cubicBezTo>
                          <a:pt x="93" y="6"/>
                          <a:pt x="93" y="7"/>
                          <a:pt x="94" y="7"/>
                        </a:cubicBezTo>
                        <a:cubicBezTo>
                          <a:pt x="95" y="8"/>
                          <a:pt x="97" y="9"/>
                          <a:pt x="97" y="10"/>
                        </a:cubicBezTo>
                        <a:cubicBezTo>
                          <a:pt x="98" y="11"/>
                          <a:pt x="99" y="12"/>
                          <a:pt x="100" y="14"/>
                        </a:cubicBezTo>
                        <a:cubicBezTo>
                          <a:pt x="101" y="16"/>
                          <a:pt x="104" y="22"/>
                          <a:pt x="104" y="25"/>
                        </a:cubicBezTo>
                        <a:cubicBezTo>
                          <a:pt x="105" y="28"/>
                          <a:pt x="105" y="31"/>
                          <a:pt x="105" y="32"/>
                        </a:cubicBezTo>
                        <a:cubicBezTo>
                          <a:pt x="105" y="34"/>
                          <a:pt x="105" y="35"/>
                          <a:pt x="106" y="38"/>
                        </a:cubicBezTo>
                        <a:cubicBezTo>
                          <a:pt x="107" y="41"/>
                          <a:pt x="106" y="41"/>
                          <a:pt x="106" y="42"/>
                        </a:cubicBezTo>
                        <a:cubicBezTo>
                          <a:pt x="105" y="42"/>
                          <a:pt x="105" y="43"/>
                          <a:pt x="105" y="43"/>
                        </a:cubicBezTo>
                        <a:cubicBezTo>
                          <a:pt x="105" y="43"/>
                          <a:pt x="105" y="44"/>
                          <a:pt x="106" y="43"/>
                        </a:cubicBezTo>
                        <a:cubicBezTo>
                          <a:pt x="106" y="43"/>
                          <a:pt x="107" y="41"/>
                          <a:pt x="109" y="41"/>
                        </a:cubicBezTo>
                        <a:cubicBezTo>
                          <a:pt x="110" y="42"/>
                          <a:pt x="111" y="44"/>
                          <a:pt x="111" y="47"/>
                        </a:cubicBezTo>
                        <a:cubicBezTo>
                          <a:pt x="111" y="49"/>
                          <a:pt x="111" y="58"/>
                          <a:pt x="110" y="62"/>
                        </a:cubicBezTo>
                        <a:cubicBezTo>
                          <a:pt x="108" y="66"/>
                          <a:pt x="106" y="67"/>
                          <a:pt x="105" y="67"/>
                        </a:cubicBezTo>
                        <a:cubicBezTo>
                          <a:pt x="104" y="67"/>
                          <a:pt x="103" y="66"/>
                          <a:pt x="103" y="67"/>
                        </a:cubicBezTo>
                        <a:cubicBezTo>
                          <a:pt x="103" y="68"/>
                          <a:pt x="103" y="74"/>
                          <a:pt x="102" y="78"/>
                        </a:cubicBezTo>
                        <a:cubicBezTo>
                          <a:pt x="101" y="82"/>
                          <a:pt x="99" y="85"/>
                          <a:pt x="99" y="87"/>
                        </a:cubicBezTo>
                        <a:cubicBezTo>
                          <a:pt x="100" y="88"/>
                          <a:pt x="100" y="89"/>
                          <a:pt x="101" y="89"/>
                        </a:cubicBezTo>
                        <a:cubicBezTo>
                          <a:pt x="101" y="89"/>
                          <a:pt x="102" y="89"/>
                          <a:pt x="102" y="89"/>
                        </a:cubicBezTo>
                        <a:cubicBezTo>
                          <a:pt x="102" y="89"/>
                          <a:pt x="106" y="90"/>
                          <a:pt x="108" y="92"/>
                        </a:cubicBezTo>
                        <a:cubicBezTo>
                          <a:pt x="110" y="94"/>
                          <a:pt x="112" y="96"/>
                          <a:pt x="114" y="98"/>
                        </a:cubicBezTo>
                        <a:cubicBezTo>
                          <a:pt x="116" y="100"/>
                          <a:pt x="120" y="102"/>
                          <a:pt x="121" y="104"/>
                        </a:cubicBezTo>
                        <a:cubicBezTo>
                          <a:pt x="123" y="105"/>
                          <a:pt x="123" y="105"/>
                          <a:pt x="123" y="105"/>
                        </a:cubicBezTo>
                        <a:cubicBezTo>
                          <a:pt x="123" y="105"/>
                          <a:pt x="131" y="109"/>
                          <a:pt x="135" y="110"/>
                        </a:cubicBezTo>
                        <a:cubicBezTo>
                          <a:pt x="140" y="112"/>
                          <a:pt x="147" y="115"/>
                          <a:pt x="151" y="117"/>
                        </a:cubicBezTo>
                        <a:cubicBezTo>
                          <a:pt x="155" y="119"/>
                          <a:pt x="162" y="123"/>
                          <a:pt x="163" y="124"/>
                        </a:cubicBezTo>
                        <a:cubicBezTo>
                          <a:pt x="165" y="125"/>
                          <a:pt x="166" y="126"/>
                          <a:pt x="166" y="126"/>
                        </a:cubicBezTo>
                        <a:cubicBezTo>
                          <a:pt x="166" y="126"/>
                          <a:pt x="167" y="126"/>
                          <a:pt x="169" y="128"/>
                        </a:cubicBezTo>
                        <a:cubicBezTo>
                          <a:pt x="170" y="130"/>
                          <a:pt x="170" y="132"/>
                          <a:pt x="171" y="133"/>
                        </a:cubicBezTo>
                        <a:cubicBezTo>
                          <a:pt x="171" y="135"/>
                          <a:pt x="171" y="136"/>
                          <a:pt x="172" y="138"/>
                        </a:cubicBezTo>
                        <a:cubicBezTo>
                          <a:pt x="172" y="139"/>
                          <a:pt x="174" y="143"/>
                          <a:pt x="175" y="147"/>
                        </a:cubicBezTo>
                        <a:cubicBezTo>
                          <a:pt x="175" y="152"/>
                          <a:pt x="174" y="157"/>
                          <a:pt x="174" y="157"/>
                        </a:cubicBezTo>
                        <a:cubicBezTo>
                          <a:pt x="174" y="157"/>
                          <a:pt x="175" y="161"/>
                          <a:pt x="177" y="167"/>
                        </a:cubicBezTo>
                        <a:cubicBezTo>
                          <a:pt x="0" y="167"/>
                          <a:pt x="0" y="167"/>
                          <a:pt x="0" y="167"/>
                        </a:cubicBezTo>
                        <a:cubicBezTo>
                          <a:pt x="1" y="163"/>
                          <a:pt x="2" y="159"/>
                          <a:pt x="2" y="158"/>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1393" name="Group 1392"/>
                <p:cNvGrpSpPr/>
                <p:nvPr/>
              </p:nvGrpSpPr>
              <p:grpSpPr>
                <a:xfrm>
                  <a:off x="6990452" y="1555359"/>
                  <a:ext cx="568694" cy="570693"/>
                  <a:chOff x="852276" y="4541515"/>
                  <a:chExt cx="354224" cy="355469"/>
                </a:xfrm>
              </p:grpSpPr>
              <p:sp>
                <p:nvSpPr>
                  <p:cNvPr id="1421" name="Freeform 19"/>
                  <p:cNvSpPr>
                    <a:spLocks/>
                  </p:cNvSpPr>
                  <p:nvPr/>
                </p:nvSpPr>
                <p:spPr bwMode="auto">
                  <a:xfrm>
                    <a:off x="852276" y="4541515"/>
                    <a:ext cx="354224" cy="355469"/>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1" y="299"/>
                          <a:pt x="298" y="232"/>
                          <a:pt x="298" y="150"/>
                        </a:cubicBezTo>
                        <a:close/>
                      </a:path>
                    </a:pathLst>
                  </a:cu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1422" name="Freeform 24"/>
                  <p:cNvSpPr>
                    <a:spLocks/>
                  </p:cNvSpPr>
                  <p:nvPr/>
                </p:nvSpPr>
                <p:spPr bwMode="auto">
                  <a:xfrm>
                    <a:off x="928522" y="4613944"/>
                    <a:ext cx="201778" cy="189874"/>
                  </a:xfrm>
                  <a:custGeom>
                    <a:avLst/>
                    <a:gdLst>
                      <a:gd name="T0" fmla="*/ 3 w 177"/>
                      <a:gd name="T1" fmla="*/ 156 h 167"/>
                      <a:gd name="T2" fmla="*/ 7 w 177"/>
                      <a:gd name="T3" fmla="*/ 133 h 167"/>
                      <a:gd name="T4" fmla="*/ 17 w 177"/>
                      <a:gd name="T5" fmla="*/ 126 h 167"/>
                      <a:gd name="T6" fmla="*/ 48 w 177"/>
                      <a:gd name="T7" fmla="*/ 110 h 167"/>
                      <a:gd name="T8" fmla="*/ 57 w 177"/>
                      <a:gd name="T9" fmla="*/ 102 h 167"/>
                      <a:gd name="T10" fmla="*/ 60 w 177"/>
                      <a:gd name="T11" fmla="*/ 94 h 167"/>
                      <a:gd name="T12" fmla="*/ 50 w 177"/>
                      <a:gd name="T13" fmla="*/ 71 h 167"/>
                      <a:gd name="T14" fmla="*/ 48 w 177"/>
                      <a:gd name="T15" fmla="*/ 66 h 167"/>
                      <a:gd name="T16" fmla="*/ 45 w 177"/>
                      <a:gd name="T17" fmla="*/ 54 h 167"/>
                      <a:gd name="T18" fmla="*/ 46 w 177"/>
                      <a:gd name="T19" fmla="*/ 48 h 167"/>
                      <a:gd name="T20" fmla="*/ 44 w 177"/>
                      <a:gd name="T21" fmla="*/ 23 h 167"/>
                      <a:gd name="T22" fmla="*/ 50 w 177"/>
                      <a:gd name="T23" fmla="*/ 14 h 167"/>
                      <a:gd name="T24" fmla="*/ 57 w 177"/>
                      <a:gd name="T25" fmla="*/ 8 h 167"/>
                      <a:gd name="T26" fmla="*/ 68 w 177"/>
                      <a:gd name="T27" fmla="*/ 2 h 167"/>
                      <a:gd name="T28" fmla="*/ 83 w 177"/>
                      <a:gd name="T29" fmla="*/ 1 h 167"/>
                      <a:gd name="T30" fmla="*/ 94 w 177"/>
                      <a:gd name="T31" fmla="*/ 7 h 167"/>
                      <a:gd name="T32" fmla="*/ 100 w 177"/>
                      <a:gd name="T33" fmla="*/ 14 h 167"/>
                      <a:gd name="T34" fmla="*/ 105 w 177"/>
                      <a:gd name="T35" fmla="*/ 32 h 167"/>
                      <a:gd name="T36" fmla="*/ 106 w 177"/>
                      <a:gd name="T37" fmla="*/ 42 h 167"/>
                      <a:gd name="T38" fmla="*/ 106 w 177"/>
                      <a:gd name="T39" fmla="*/ 43 h 167"/>
                      <a:gd name="T40" fmla="*/ 111 w 177"/>
                      <a:gd name="T41" fmla="*/ 47 h 167"/>
                      <a:gd name="T42" fmla="*/ 105 w 177"/>
                      <a:gd name="T43" fmla="*/ 67 h 167"/>
                      <a:gd name="T44" fmla="*/ 102 w 177"/>
                      <a:gd name="T45" fmla="*/ 78 h 167"/>
                      <a:gd name="T46" fmla="*/ 101 w 177"/>
                      <a:gd name="T47" fmla="*/ 89 h 167"/>
                      <a:gd name="T48" fmla="*/ 108 w 177"/>
                      <a:gd name="T49" fmla="*/ 92 h 167"/>
                      <a:gd name="T50" fmla="*/ 121 w 177"/>
                      <a:gd name="T51" fmla="*/ 104 h 167"/>
                      <a:gd name="T52" fmla="*/ 135 w 177"/>
                      <a:gd name="T53" fmla="*/ 110 h 167"/>
                      <a:gd name="T54" fmla="*/ 163 w 177"/>
                      <a:gd name="T55" fmla="*/ 124 h 167"/>
                      <a:gd name="T56" fmla="*/ 169 w 177"/>
                      <a:gd name="T57" fmla="*/ 128 h 167"/>
                      <a:gd name="T58" fmla="*/ 172 w 177"/>
                      <a:gd name="T59" fmla="*/ 138 h 167"/>
                      <a:gd name="T60" fmla="*/ 174 w 177"/>
                      <a:gd name="T61" fmla="*/ 157 h 167"/>
                      <a:gd name="T62" fmla="*/ 0 w 177"/>
                      <a:gd name="T63" fmla="*/ 16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7" h="167">
                        <a:moveTo>
                          <a:pt x="2" y="158"/>
                        </a:moveTo>
                        <a:cubicBezTo>
                          <a:pt x="3" y="157"/>
                          <a:pt x="3" y="157"/>
                          <a:pt x="3" y="156"/>
                        </a:cubicBezTo>
                        <a:cubicBezTo>
                          <a:pt x="2" y="154"/>
                          <a:pt x="3" y="143"/>
                          <a:pt x="4" y="139"/>
                        </a:cubicBezTo>
                        <a:cubicBezTo>
                          <a:pt x="4" y="135"/>
                          <a:pt x="5" y="133"/>
                          <a:pt x="7" y="133"/>
                        </a:cubicBezTo>
                        <a:cubicBezTo>
                          <a:pt x="8" y="132"/>
                          <a:pt x="9" y="132"/>
                          <a:pt x="9" y="131"/>
                        </a:cubicBezTo>
                        <a:cubicBezTo>
                          <a:pt x="10" y="130"/>
                          <a:pt x="14" y="128"/>
                          <a:pt x="17" y="126"/>
                        </a:cubicBezTo>
                        <a:cubicBezTo>
                          <a:pt x="20" y="124"/>
                          <a:pt x="31" y="118"/>
                          <a:pt x="35" y="116"/>
                        </a:cubicBezTo>
                        <a:cubicBezTo>
                          <a:pt x="40" y="113"/>
                          <a:pt x="48" y="110"/>
                          <a:pt x="48" y="110"/>
                        </a:cubicBezTo>
                        <a:cubicBezTo>
                          <a:pt x="48" y="110"/>
                          <a:pt x="49" y="108"/>
                          <a:pt x="51" y="107"/>
                        </a:cubicBezTo>
                        <a:cubicBezTo>
                          <a:pt x="54" y="105"/>
                          <a:pt x="56" y="104"/>
                          <a:pt x="57" y="102"/>
                        </a:cubicBezTo>
                        <a:cubicBezTo>
                          <a:pt x="58" y="99"/>
                          <a:pt x="59" y="97"/>
                          <a:pt x="60" y="97"/>
                        </a:cubicBezTo>
                        <a:cubicBezTo>
                          <a:pt x="60" y="96"/>
                          <a:pt x="61" y="95"/>
                          <a:pt x="60" y="94"/>
                        </a:cubicBezTo>
                        <a:cubicBezTo>
                          <a:pt x="60" y="93"/>
                          <a:pt x="55" y="88"/>
                          <a:pt x="54" y="84"/>
                        </a:cubicBezTo>
                        <a:cubicBezTo>
                          <a:pt x="52" y="79"/>
                          <a:pt x="50" y="71"/>
                          <a:pt x="50" y="71"/>
                        </a:cubicBezTo>
                        <a:cubicBezTo>
                          <a:pt x="50" y="71"/>
                          <a:pt x="49" y="70"/>
                          <a:pt x="49" y="69"/>
                        </a:cubicBezTo>
                        <a:cubicBezTo>
                          <a:pt x="48" y="67"/>
                          <a:pt x="48" y="67"/>
                          <a:pt x="48" y="66"/>
                        </a:cubicBezTo>
                        <a:cubicBezTo>
                          <a:pt x="48" y="65"/>
                          <a:pt x="48" y="62"/>
                          <a:pt x="47" y="62"/>
                        </a:cubicBezTo>
                        <a:cubicBezTo>
                          <a:pt x="47" y="61"/>
                          <a:pt x="46" y="58"/>
                          <a:pt x="45" y="54"/>
                        </a:cubicBezTo>
                        <a:cubicBezTo>
                          <a:pt x="45" y="51"/>
                          <a:pt x="44" y="49"/>
                          <a:pt x="45" y="49"/>
                        </a:cubicBezTo>
                        <a:cubicBezTo>
                          <a:pt x="45" y="48"/>
                          <a:pt x="46" y="49"/>
                          <a:pt x="46" y="48"/>
                        </a:cubicBezTo>
                        <a:cubicBezTo>
                          <a:pt x="45" y="46"/>
                          <a:pt x="44" y="40"/>
                          <a:pt x="43" y="37"/>
                        </a:cubicBezTo>
                        <a:cubicBezTo>
                          <a:pt x="43" y="34"/>
                          <a:pt x="43" y="24"/>
                          <a:pt x="44" y="23"/>
                        </a:cubicBezTo>
                        <a:cubicBezTo>
                          <a:pt x="45" y="22"/>
                          <a:pt x="47" y="18"/>
                          <a:pt x="47" y="17"/>
                        </a:cubicBezTo>
                        <a:cubicBezTo>
                          <a:pt x="48" y="16"/>
                          <a:pt x="49" y="15"/>
                          <a:pt x="50" y="14"/>
                        </a:cubicBezTo>
                        <a:cubicBezTo>
                          <a:pt x="51" y="13"/>
                          <a:pt x="54" y="12"/>
                          <a:pt x="54" y="10"/>
                        </a:cubicBezTo>
                        <a:cubicBezTo>
                          <a:pt x="55" y="9"/>
                          <a:pt x="55" y="9"/>
                          <a:pt x="57" y="8"/>
                        </a:cubicBezTo>
                        <a:cubicBezTo>
                          <a:pt x="58" y="7"/>
                          <a:pt x="58" y="7"/>
                          <a:pt x="58" y="7"/>
                        </a:cubicBezTo>
                        <a:cubicBezTo>
                          <a:pt x="59" y="6"/>
                          <a:pt x="64" y="3"/>
                          <a:pt x="68" y="2"/>
                        </a:cubicBezTo>
                        <a:cubicBezTo>
                          <a:pt x="73" y="1"/>
                          <a:pt x="74" y="1"/>
                          <a:pt x="76" y="0"/>
                        </a:cubicBezTo>
                        <a:cubicBezTo>
                          <a:pt x="78" y="0"/>
                          <a:pt x="80" y="1"/>
                          <a:pt x="83" y="1"/>
                        </a:cubicBezTo>
                        <a:cubicBezTo>
                          <a:pt x="86" y="2"/>
                          <a:pt x="89" y="3"/>
                          <a:pt x="91" y="5"/>
                        </a:cubicBezTo>
                        <a:cubicBezTo>
                          <a:pt x="93" y="6"/>
                          <a:pt x="93" y="7"/>
                          <a:pt x="94" y="7"/>
                        </a:cubicBezTo>
                        <a:cubicBezTo>
                          <a:pt x="95" y="8"/>
                          <a:pt x="97" y="9"/>
                          <a:pt x="97" y="10"/>
                        </a:cubicBezTo>
                        <a:cubicBezTo>
                          <a:pt x="98" y="11"/>
                          <a:pt x="99" y="12"/>
                          <a:pt x="100" y="14"/>
                        </a:cubicBezTo>
                        <a:cubicBezTo>
                          <a:pt x="101" y="16"/>
                          <a:pt x="104" y="22"/>
                          <a:pt x="104" y="25"/>
                        </a:cubicBezTo>
                        <a:cubicBezTo>
                          <a:pt x="105" y="28"/>
                          <a:pt x="105" y="31"/>
                          <a:pt x="105" y="32"/>
                        </a:cubicBezTo>
                        <a:cubicBezTo>
                          <a:pt x="105" y="34"/>
                          <a:pt x="105" y="35"/>
                          <a:pt x="106" y="38"/>
                        </a:cubicBezTo>
                        <a:cubicBezTo>
                          <a:pt x="107" y="41"/>
                          <a:pt x="106" y="41"/>
                          <a:pt x="106" y="42"/>
                        </a:cubicBezTo>
                        <a:cubicBezTo>
                          <a:pt x="105" y="42"/>
                          <a:pt x="105" y="43"/>
                          <a:pt x="105" y="43"/>
                        </a:cubicBezTo>
                        <a:cubicBezTo>
                          <a:pt x="105" y="43"/>
                          <a:pt x="105" y="44"/>
                          <a:pt x="106" y="43"/>
                        </a:cubicBezTo>
                        <a:cubicBezTo>
                          <a:pt x="106" y="43"/>
                          <a:pt x="107" y="41"/>
                          <a:pt x="109" y="41"/>
                        </a:cubicBezTo>
                        <a:cubicBezTo>
                          <a:pt x="110" y="42"/>
                          <a:pt x="111" y="44"/>
                          <a:pt x="111" y="47"/>
                        </a:cubicBezTo>
                        <a:cubicBezTo>
                          <a:pt x="111" y="49"/>
                          <a:pt x="111" y="58"/>
                          <a:pt x="110" y="62"/>
                        </a:cubicBezTo>
                        <a:cubicBezTo>
                          <a:pt x="108" y="66"/>
                          <a:pt x="106" y="67"/>
                          <a:pt x="105" y="67"/>
                        </a:cubicBezTo>
                        <a:cubicBezTo>
                          <a:pt x="104" y="67"/>
                          <a:pt x="103" y="66"/>
                          <a:pt x="103" y="67"/>
                        </a:cubicBezTo>
                        <a:cubicBezTo>
                          <a:pt x="103" y="68"/>
                          <a:pt x="103" y="74"/>
                          <a:pt x="102" y="78"/>
                        </a:cubicBezTo>
                        <a:cubicBezTo>
                          <a:pt x="101" y="82"/>
                          <a:pt x="99" y="85"/>
                          <a:pt x="99" y="87"/>
                        </a:cubicBezTo>
                        <a:cubicBezTo>
                          <a:pt x="100" y="88"/>
                          <a:pt x="100" y="89"/>
                          <a:pt x="101" y="89"/>
                        </a:cubicBezTo>
                        <a:cubicBezTo>
                          <a:pt x="101" y="89"/>
                          <a:pt x="102" y="89"/>
                          <a:pt x="102" y="89"/>
                        </a:cubicBezTo>
                        <a:cubicBezTo>
                          <a:pt x="102" y="89"/>
                          <a:pt x="106" y="90"/>
                          <a:pt x="108" y="92"/>
                        </a:cubicBezTo>
                        <a:cubicBezTo>
                          <a:pt x="110" y="94"/>
                          <a:pt x="112" y="96"/>
                          <a:pt x="114" y="98"/>
                        </a:cubicBezTo>
                        <a:cubicBezTo>
                          <a:pt x="116" y="100"/>
                          <a:pt x="120" y="102"/>
                          <a:pt x="121" y="104"/>
                        </a:cubicBezTo>
                        <a:cubicBezTo>
                          <a:pt x="123" y="105"/>
                          <a:pt x="123" y="105"/>
                          <a:pt x="123" y="105"/>
                        </a:cubicBezTo>
                        <a:cubicBezTo>
                          <a:pt x="123" y="105"/>
                          <a:pt x="131" y="109"/>
                          <a:pt x="135" y="110"/>
                        </a:cubicBezTo>
                        <a:cubicBezTo>
                          <a:pt x="140" y="112"/>
                          <a:pt x="147" y="115"/>
                          <a:pt x="151" y="117"/>
                        </a:cubicBezTo>
                        <a:cubicBezTo>
                          <a:pt x="155" y="119"/>
                          <a:pt x="162" y="123"/>
                          <a:pt x="163" y="124"/>
                        </a:cubicBezTo>
                        <a:cubicBezTo>
                          <a:pt x="165" y="125"/>
                          <a:pt x="166" y="126"/>
                          <a:pt x="166" y="126"/>
                        </a:cubicBezTo>
                        <a:cubicBezTo>
                          <a:pt x="166" y="126"/>
                          <a:pt x="167" y="126"/>
                          <a:pt x="169" y="128"/>
                        </a:cubicBezTo>
                        <a:cubicBezTo>
                          <a:pt x="170" y="130"/>
                          <a:pt x="170" y="132"/>
                          <a:pt x="171" y="133"/>
                        </a:cubicBezTo>
                        <a:cubicBezTo>
                          <a:pt x="171" y="135"/>
                          <a:pt x="171" y="136"/>
                          <a:pt x="172" y="138"/>
                        </a:cubicBezTo>
                        <a:cubicBezTo>
                          <a:pt x="172" y="139"/>
                          <a:pt x="174" y="143"/>
                          <a:pt x="175" y="147"/>
                        </a:cubicBezTo>
                        <a:cubicBezTo>
                          <a:pt x="175" y="152"/>
                          <a:pt x="174" y="157"/>
                          <a:pt x="174" y="157"/>
                        </a:cubicBezTo>
                        <a:cubicBezTo>
                          <a:pt x="174" y="157"/>
                          <a:pt x="175" y="161"/>
                          <a:pt x="177" y="167"/>
                        </a:cubicBezTo>
                        <a:cubicBezTo>
                          <a:pt x="0" y="167"/>
                          <a:pt x="0" y="167"/>
                          <a:pt x="0" y="167"/>
                        </a:cubicBezTo>
                        <a:cubicBezTo>
                          <a:pt x="1" y="163"/>
                          <a:pt x="2" y="159"/>
                          <a:pt x="2" y="158"/>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1394" name="Group 1393"/>
                <p:cNvGrpSpPr/>
                <p:nvPr/>
              </p:nvGrpSpPr>
              <p:grpSpPr>
                <a:xfrm>
                  <a:off x="3217644" y="5683955"/>
                  <a:ext cx="553280" cy="555224"/>
                  <a:chOff x="5537164" y="2838511"/>
                  <a:chExt cx="1106560" cy="1110448"/>
                </a:xfrm>
              </p:grpSpPr>
              <p:sp>
                <p:nvSpPr>
                  <p:cNvPr id="1419" name="Freeform 19"/>
                  <p:cNvSpPr>
                    <a:spLocks/>
                  </p:cNvSpPr>
                  <p:nvPr/>
                </p:nvSpPr>
                <p:spPr bwMode="auto">
                  <a:xfrm>
                    <a:off x="5537164" y="2838511"/>
                    <a:ext cx="1106560" cy="1110448"/>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1"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pic>
                <p:nvPicPr>
                  <p:cNvPr id="1420" name="Picture 1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775622" y="2971800"/>
                    <a:ext cx="631528" cy="6794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grpSp>
            <p:grpSp>
              <p:nvGrpSpPr>
                <p:cNvPr id="1395" name="Group 1394"/>
                <p:cNvGrpSpPr/>
                <p:nvPr/>
              </p:nvGrpSpPr>
              <p:grpSpPr>
                <a:xfrm>
                  <a:off x="9416647" y="2415756"/>
                  <a:ext cx="744168" cy="746783"/>
                  <a:chOff x="5537164" y="2838511"/>
                  <a:chExt cx="1106560" cy="1110448"/>
                </a:xfrm>
              </p:grpSpPr>
              <p:sp>
                <p:nvSpPr>
                  <p:cNvPr id="1417" name="Freeform 19"/>
                  <p:cNvSpPr>
                    <a:spLocks/>
                  </p:cNvSpPr>
                  <p:nvPr/>
                </p:nvSpPr>
                <p:spPr bwMode="auto">
                  <a:xfrm>
                    <a:off x="5537164" y="2838511"/>
                    <a:ext cx="1106560" cy="1110448"/>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1"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pic>
                <p:nvPicPr>
                  <p:cNvPr id="1418" name="Picture 1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775622" y="2971800"/>
                    <a:ext cx="631528" cy="6794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grpSp>
            <p:grpSp>
              <p:nvGrpSpPr>
                <p:cNvPr id="1396" name="Group 1395"/>
                <p:cNvGrpSpPr/>
                <p:nvPr/>
              </p:nvGrpSpPr>
              <p:grpSpPr>
                <a:xfrm>
                  <a:off x="9171280" y="3705175"/>
                  <a:ext cx="816586" cy="819454"/>
                  <a:chOff x="9048995" y="3582459"/>
                  <a:chExt cx="1061156" cy="1064885"/>
                </a:xfrm>
              </p:grpSpPr>
              <p:sp>
                <p:nvSpPr>
                  <p:cNvPr id="1415" name="Freeform 19"/>
                  <p:cNvSpPr>
                    <a:spLocks/>
                  </p:cNvSpPr>
                  <p:nvPr/>
                </p:nvSpPr>
                <p:spPr bwMode="auto">
                  <a:xfrm>
                    <a:off x="9048995" y="3582459"/>
                    <a:ext cx="1061156" cy="1064885"/>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1" y="299"/>
                          <a:pt x="298" y="232"/>
                          <a:pt x="298" y="150"/>
                        </a:cubicBezTo>
                        <a:close/>
                      </a:path>
                    </a:pathLst>
                  </a:cu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pic>
                <p:nvPicPr>
                  <p:cNvPr id="1416" name="Picture 1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257539" y="3748440"/>
                    <a:ext cx="631528" cy="6794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grpSp>
            <p:grpSp>
              <p:nvGrpSpPr>
                <p:cNvPr id="1397" name="Group 1396"/>
                <p:cNvGrpSpPr/>
                <p:nvPr/>
              </p:nvGrpSpPr>
              <p:grpSpPr>
                <a:xfrm>
                  <a:off x="4030889" y="4521007"/>
                  <a:ext cx="797050" cy="799848"/>
                  <a:chOff x="10864900" y="2317763"/>
                  <a:chExt cx="678203" cy="680587"/>
                </a:xfrm>
              </p:grpSpPr>
              <p:sp>
                <p:nvSpPr>
                  <p:cNvPr id="1413" name="Freeform 19"/>
                  <p:cNvSpPr>
                    <a:spLocks/>
                  </p:cNvSpPr>
                  <p:nvPr/>
                </p:nvSpPr>
                <p:spPr bwMode="auto">
                  <a:xfrm>
                    <a:off x="10864900" y="2317763"/>
                    <a:ext cx="678203" cy="680587"/>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1"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1414" name="Freeform 22"/>
                  <p:cNvSpPr>
                    <a:spLocks/>
                  </p:cNvSpPr>
                  <p:nvPr/>
                </p:nvSpPr>
                <p:spPr bwMode="auto">
                  <a:xfrm>
                    <a:off x="11016777" y="2459553"/>
                    <a:ext cx="390357" cy="370607"/>
                  </a:xfrm>
                  <a:custGeom>
                    <a:avLst/>
                    <a:gdLst>
                      <a:gd name="T0" fmla="*/ 174 w 176"/>
                      <a:gd name="T1" fmla="*/ 156 h 167"/>
                      <a:gd name="T2" fmla="*/ 170 w 176"/>
                      <a:gd name="T3" fmla="*/ 133 h 167"/>
                      <a:gd name="T4" fmla="*/ 159 w 176"/>
                      <a:gd name="T5" fmla="*/ 126 h 167"/>
                      <a:gd name="T6" fmla="*/ 129 w 176"/>
                      <a:gd name="T7" fmla="*/ 110 h 167"/>
                      <a:gd name="T8" fmla="*/ 120 w 176"/>
                      <a:gd name="T9" fmla="*/ 102 h 167"/>
                      <a:gd name="T10" fmla="*/ 116 w 176"/>
                      <a:gd name="T11" fmla="*/ 94 h 167"/>
                      <a:gd name="T12" fmla="*/ 126 w 176"/>
                      <a:gd name="T13" fmla="*/ 71 h 167"/>
                      <a:gd name="T14" fmla="*/ 128 w 176"/>
                      <a:gd name="T15" fmla="*/ 66 h 167"/>
                      <a:gd name="T16" fmla="*/ 131 w 176"/>
                      <a:gd name="T17" fmla="*/ 54 h 167"/>
                      <a:gd name="T18" fmla="*/ 131 w 176"/>
                      <a:gd name="T19" fmla="*/ 48 h 167"/>
                      <a:gd name="T20" fmla="*/ 132 w 176"/>
                      <a:gd name="T21" fmla="*/ 23 h 167"/>
                      <a:gd name="T22" fmla="*/ 127 w 176"/>
                      <a:gd name="T23" fmla="*/ 14 h 167"/>
                      <a:gd name="T24" fmla="*/ 120 w 176"/>
                      <a:gd name="T25" fmla="*/ 8 h 167"/>
                      <a:gd name="T26" fmla="*/ 108 w 176"/>
                      <a:gd name="T27" fmla="*/ 2 h 167"/>
                      <a:gd name="T28" fmla="*/ 94 w 176"/>
                      <a:gd name="T29" fmla="*/ 1 h 167"/>
                      <a:gd name="T30" fmla="*/ 83 w 176"/>
                      <a:gd name="T31" fmla="*/ 7 h 167"/>
                      <a:gd name="T32" fmla="*/ 76 w 176"/>
                      <a:gd name="T33" fmla="*/ 14 h 167"/>
                      <a:gd name="T34" fmla="*/ 72 w 176"/>
                      <a:gd name="T35" fmla="*/ 32 h 167"/>
                      <a:gd name="T36" fmla="*/ 70 w 176"/>
                      <a:gd name="T37" fmla="*/ 42 h 167"/>
                      <a:gd name="T38" fmla="*/ 71 w 176"/>
                      <a:gd name="T39" fmla="*/ 43 h 167"/>
                      <a:gd name="T40" fmla="*/ 66 w 176"/>
                      <a:gd name="T41" fmla="*/ 47 h 167"/>
                      <a:gd name="T42" fmla="*/ 71 w 176"/>
                      <a:gd name="T43" fmla="*/ 67 h 167"/>
                      <a:gd name="T44" fmla="*/ 75 w 176"/>
                      <a:gd name="T45" fmla="*/ 78 h 167"/>
                      <a:gd name="T46" fmla="*/ 76 w 176"/>
                      <a:gd name="T47" fmla="*/ 89 h 167"/>
                      <a:gd name="T48" fmla="*/ 68 w 176"/>
                      <a:gd name="T49" fmla="*/ 92 h 167"/>
                      <a:gd name="T50" fmla="*/ 55 w 176"/>
                      <a:gd name="T51" fmla="*/ 104 h 167"/>
                      <a:gd name="T52" fmla="*/ 41 w 176"/>
                      <a:gd name="T53" fmla="*/ 110 h 167"/>
                      <a:gd name="T54" fmla="*/ 13 w 176"/>
                      <a:gd name="T55" fmla="*/ 124 h 167"/>
                      <a:gd name="T56" fmla="*/ 8 w 176"/>
                      <a:gd name="T57" fmla="*/ 128 h 167"/>
                      <a:gd name="T58" fmla="*/ 5 w 176"/>
                      <a:gd name="T59" fmla="*/ 138 h 167"/>
                      <a:gd name="T60" fmla="*/ 2 w 176"/>
                      <a:gd name="T61" fmla="*/ 157 h 167"/>
                      <a:gd name="T62" fmla="*/ 176 w 176"/>
                      <a:gd name="T63" fmla="*/ 16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6" h="167">
                        <a:moveTo>
                          <a:pt x="174" y="158"/>
                        </a:moveTo>
                        <a:cubicBezTo>
                          <a:pt x="174" y="157"/>
                          <a:pt x="173" y="157"/>
                          <a:pt x="174" y="156"/>
                        </a:cubicBezTo>
                        <a:cubicBezTo>
                          <a:pt x="174" y="154"/>
                          <a:pt x="173" y="143"/>
                          <a:pt x="173" y="139"/>
                        </a:cubicBezTo>
                        <a:cubicBezTo>
                          <a:pt x="172" y="135"/>
                          <a:pt x="171" y="133"/>
                          <a:pt x="170" y="133"/>
                        </a:cubicBezTo>
                        <a:cubicBezTo>
                          <a:pt x="168" y="132"/>
                          <a:pt x="168" y="132"/>
                          <a:pt x="167" y="131"/>
                        </a:cubicBezTo>
                        <a:cubicBezTo>
                          <a:pt x="166" y="130"/>
                          <a:pt x="163" y="128"/>
                          <a:pt x="159" y="126"/>
                        </a:cubicBezTo>
                        <a:cubicBezTo>
                          <a:pt x="156" y="124"/>
                          <a:pt x="146" y="118"/>
                          <a:pt x="141" y="116"/>
                        </a:cubicBezTo>
                        <a:cubicBezTo>
                          <a:pt x="137" y="113"/>
                          <a:pt x="129" y="110"/>
                          <a:pt x="129" y="110"/>
                        </a:cubicBezTo>
                        <a:cubicBezTo>
                          <a:pt x="129" y="110"/>
                          <a:pt x="128" y="108"/>
                          <a:pt x="125" y="107"/>
                        </a:cubicBezTo>
                        <a:cubicBezTo>
                          <a:pt x="123" y="105"/>
                          <a:pt x="121" y="104"/>
                          <a:pt x="120" y="102"/>
                        </a:cubicBezTo>
                        <a:cubicBezTo>
                          <a:pt x="118" y="99"/>
                          <a:pt x="117" y="97"/>
                          <a:pt x="117" y="97"/>
                        </a:cubicBezTo>
                        <a:cubicBezTo>
                          <a:pt x="116" y="96"/>
                          <a:pt x="115" y="95"/>
                          <a:pt x="116" y="94"/>
                        </a:cubicBezTo>
                        <a:cubicBezTo>
                          <a:pt x="117" y="93"/>
                          <a:pt x="121" y="88"/>
                          <a:pt x="123" y="84"/>
                        </a:cubicBezTo>
                        <a:cubicBezTo>
                          <a:pt x="124" y="79"/>
                          <a:pt x="126" y="71"/>
                          <a:pt x="126" y="71"/>
                        </a:cubicBezTo>
                        <a:cubicBezTo>
                          <a:pt x="126" y="71"/>
                          <a:pt x="127" y="70"/>
                          <a:pt x="128" y="69"/>
                        </a:cubicBezTo>
                        <a:cubicBezTo>
                          <a:pt x="128" y="67"/>
                          <a:pt x="128" y="67"/>
                          <a:pt x="128" y="66"/>
                        </a:cubicBezTo>
                        <a:cubicBezTo>
                          <a:pt x="128" y="65"/>
                          <a:pt x="129" y="62"/>
                          <a:pt x="129" y="62"/>
                        </a:cubicBezTo>
                        <a:cubicBezTo>
                          <a:pt x="129" y="61"/>
                          <a:pt x="130" y="58"/>
                          <a:pt x="131" y="54"/>
                        </a:cubicBezTo>
                        <a:cubicBezTo>
                          <a:pt x="132" y="51"/>
                          <a:pt x="132" y="49"/>
                          <a:pt x="132" y="49"/>
                        </a:cubicBezTo>
                        <a:cubicBezTo>
                          <a:pt x="132" y="48"/>
                          <a:pt x="131" y="49"/>
                          <a:pt x="131" y="48"/>
                        </a:cubicBezTo>
                        <a:cubicBezTo>
                          <a:pt x="131" y="46"/>
                          <a:pt x="133" y="40"/>
                          <a:pt x="133" y="37"/>
                        </a:cubicBezTo>
                        <a:cubicBezTo>
                          <a:pt x="133" y="34"/>
                          <a:pt x="133" y="24"/>
                          <a:pt x="132" y="23"/>
                        </a:cubicBezTo>
                        <a:cubicBezTo>
                          <a:pt x="132" y="22"/>
                          <a:pt x="130" y="18"/>
                          <a:pt x="129" y="17"/>
                        </a:cubicBezTo>
                        <a:cubicBezTo>
                          <a:pt x="128" y="16"/>
                          <a:pt x="128" y="15"/>
                          <a:pt x="127" y="14"/>
                        </a:cubicBezTo>
                        <a:cubicBezTo>
                          <a:pt x="126" y="13"/>
                          <a:pt x="123" y="12"/>
                          <a:pt x="122" y="10"/>
                        </a:cubicBezTo>
                        <a:cubicBezTo>
                          <a:pt x="122" y="9"/>
                          <a:pt x="121" y="9"/>
                          <a:pt x="120" y="8"/>
                        </a:cubicBezTo>
                        <a:cubicBezTo>
                          <a:pt x="119" y="7"/>
                          <a:pt x="119" y="7"/>
                          <a:pt x="118" y="7"/>
                        </a:cubicBezTo>
                        <a:cubicBezTo>
                          <a:pt x="117" y="6"/>
                          <a:pt x="113" y="3"/>
                          <a:pt x="108" y="2"/>
                        </a:cubicBezTo>
                        <a:cubicBezTo>
                          <a:pt x="104" y="1"/>
                          <a:pt x="102" y="1"/>
                          <a:pt x="101" y="0"/>
                        </a:cubicBezTo>
                        <a:cubicBezTo>
                          <a:pt x="99" y="0"/>
                          <a:pt x="96" y="1"/>
                          <a:pt x="94" y="1"/>
                        </a:cubicBezTo>
                        <a:cubicBezTo>
                          <a:pt x="91" y="2"/>
                          <a:pt x="87" y="3"/>
                          <a:pt x="85" y="5"/>
                        </a:cubicBezTo>
                        <a:cubicBezTo>
                          <a:pt x="84" y="6"/>
                          <a:pt x="84" y="7"/>
                          <a:pt x="83" y="7"/>
                        </a:cubicBezTo>
                        <a:cubicBezTo>
                          <a:pt x="81" y="8"/>
                          <a:pt x="80" y="9"/>
                          <a:pt x="79" y="10"/>
                        </a:cubicBezTo>
                        <a:cubicBezTo>
                          <a:pt x="79" y="11"/>
                          <a:pt x="77" y="12"/>
                          <a:pt x="76" y="14"/>
                        </a:cubicBezTo>
                        <a:cubicBezTo>
                          <a:pt x="75" y="16"/>
                          <a:pt x="72" y="22"/>
                          <a:pt x="72" y="25"/>
                        </a:cubicBezTo>
                        <a:cubicBezTo>
                          <a:pt x="72" y="28"/>
                          <a:pt x="72" y="31"/>
                          <a:pt x="72" y="32"/>
                        </a:cubicBezTo>
                        <a:cubicBezTo>
                          <a:pt x="72" y="34"/>
                          <a:pt x="71" y="35"/>
                          <a:pt x="71" y="38"/>
                        </a:cubicBezTo>
                        <a:cubicBezTo>
                          <a:pt x="70" y="41"/>
                          <a:pt x="70" y="41"/>
                          <a:pt x="70" y="42"/>
                        </a:cubicBezTo>
                        <a:cubicBezTo>
                          <a:pt x="71" y="42"/>
                          <a:pt x="72" y="43"/>
                          <a:pt x="72" y="43"/>
                        </a:cubicBezTo>
                        <a:cubicBezTo>
                          <a:pt x="71" y="43"/>
                          <a:pt x="72" y="44"/>
                          <a:pt x="71" y="43"/>
                        </a:cubicBezTo>
                        <a:cubicBezTo>
                          <a:pt x="70" y="43"/>
                          <a:pt x="69" y="41"/>
                          <a:pt x="68" y="41"/>
                        </a:cubicBezTo>
                        <a:cubicBezTo>
                          <a:pt x="66" y="42"/>
                          <a:pt x="66" y="44"/>
                          <a:pt x="66" y="47"/>
                        </a:cubicBezTo>
                        <a:cubicBezTo>
                          <a:pt x="65" y="49"/>
                          <a:pt x="65" y="58"/>
                          <a:pt x="67" y="62"/>
                        </a:cubicBezTo>
                        <a:cubicBezTo>
                          <a:pt x="68" y="66"/>
                          <a:pt x="70" y="67"/>
                          <a:pt x="71" y="67"/>
                        </a:cubicBezTo>
                        <a:cubicBezTo>
                          <a:pt x="72" y="67"/>
                          <a:pt x="73" y="66"/>
                          <a:pt x="73" y="67"/>
                        </a:cubicBezTo>
                        <a:cubicBezTo>
                          <a:pt x="73" y="68"/>
                          <a:pt x="73" y="74"/>
                          <a:pt x="75" y="78"/>
                        </a:cubicBezTo>
                        <a:cubicBezTo>
                          <a:pt x="76" y="82"/>
                          <a:pt x="77" y="85"/>
                          <a:pt x="77" y="87"/>
                        </a:cubicBezTo>
                        <a:cubicBezTo>
                          <a:pt x="77" y="88"/>
                          <a:pt x="77" y="89"/>
                          <a:pt x="76" y="89"/>
                        </a:cubicBezTo>
                        <a:cubicBezTo>
                          <a:pt x="75" y="89"/>
                          <a:pt x="75" y="89"/>
                          <a:pt x="75" y="89"/>
                        </a:cubicBezTo>
                        <a:cubicBezTo>
                          <a:pt x="75" y="89"/>
                          <a:pt x="70" y="90"/>
                          <a:pt x="68" y="92"/>
                        </a:cubicBezTo>
                        <a:cubicBezTo>
                          <a:pt x="66" y="94"/>
                          <a:pt x="64" y="96"/>
                          <a:pt x="62" y="98"/>
                        </a:cubicBezTo>
                        <a:cubicBezTo>
                          <a:pt x="60" y="100"/>
                          <a:pt x="57" y="102"/>
                          <a:pt x="55" y="104"/>
                        </a:cubicBezTo>
                        <a:cubicBezTo>
                          <a:pt x="54" y="105"/>
                          <a:pt x="53" y="105"/>
                          <a:pt x="53" y="105"/>
                        </a:cubicBezTo>
                        <a:cubicBezTo>
                          <a:pt x="53" y="105"/>
                          <a:pt x="46" y="109"/>
                          <a:pt x="41" y="110"/>
                        </a:cubicBezTo>
                        <a:cubicBezTo>
                          <a:pt x="37" y="112"/>
                          <a:pt x="29" y="115"/>
                          <a:pt x="25" y="117"/>
                        </a:cubicBezTo>
                        <a:cubicBezTo>
                          <a:pt x="22" y="119"/>
                          <a:pt x="15" y="123"/>
                          <a:pt x="13" y="124"/>
                        </a:cubicBezTo>
                        <a:cubicBezTo>
                          <a:pt x="12" y="125"/>
                          <a:pt x="11" y="126"/>
                          <a:pt x="11" y="126"/>
                        </a:cubicBezTo>
                        <a:cubicBezTo>
                          <a:pt x="11" y="126"/>
                          <a:pt x="9" y="126"/>
                          <a:pt x="8" y="128"/>
                        </a:cubicBezTo>
                        <a:cubicBezTo>
                          <a:pt x="6" y="130"/>
                          <a:pt x="6" y="132"/>
                          <a:pt x="6" y="133"/>
                        </a:cubicBezTo>
                        <a:cubicBezTo>
                          <a:pt x="6" y="135"/>
                          <a:pt x="5" y="136"/>
                          <a:pt x="5" y="138"/>
                        </a:cubicBezTo>
                        <a:cubicBezTo>
                          <a:pt x="4" y="139"/>
                          <a:pt x="2" y="143"/>
                          <a:pt x="2" y="147"/>
                        </a:cubicBezTo>
                        <a:cubicBezTo>
                          <a:pt x="1" y="152"/>
                          <a:pt x="2" y="157"/>
                          <a:pt x="2" y="157"/>
                        </a:cubicBezTo>
                        <a:cubicBezTo>
                          <a:pt x="2" y="157"/>
                          <a:pt x="1" y="161"/>
                          <a:pt x="0" y="167"/>
                        </a:cubicBezTo>
                        <a:cubicBezTo>
                          <a:pt x="176" y="167"/>
                          <a:pt x="176" y="167"/>
                          <a:pt x="176" y="167"/>
                        </a:cubicBezTo>
                        <a:cubicBezTo>
                          <a:pt x="175" y="163"/>
                          <a:pt x="175" y="159"/>
                          <a:pt x="174" y="158"/>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1398" name="Group 1397"/>
                <p:cNvGrpSpPr/>
                <p:nvPr/>
              </p:nvGrpSpPr>
              <p:grpSpPr>
                <a:xfrm>
                  <a:off x="5342760" y="4242268"/>
                  <a:ext cx="693992" cy="696428"/>
                  <a:chOff x="10864900" y="2317763"/>
                  <a:chExt cx="678203" cy="680587"/>
                </a:xfrm>
              </p:grpSpPr>
              <p:sp>
                <p:nvSpPr>
                  <p:cNvPr id="1411" name="Freeform 19"/>
                  <p:cNvSpPr>
                    <a:spLocks/>
                  </p:cNvSpPr>
                  <p:nvPr/>
                </p:nvSpPr>
                <p:spPr bwMode="auto">
                  <a:xfrm>
                    <a:off x="10864900" y="2317763"/>
                    <a:ext cx="678203" cy="680587"/>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1"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1412" name="Freeform 22"/>
                  <p:cNvSpPr>
                    <a:spLocks/>
                  </p:cNvSpPr>
                  <p:nvPr/>
                </p:nvSpPr>
                <p:spPr bwMode="auto">
                  <a:xfrm>
                    <a:off x="11016777" y="2459553"/>
                    <a:ext cx="390357" cy="370607"/>
                  </a:xfrm>
                  <a:custGeom>
                    <a:avLst/>
                    <a:gdLst>
                      <a:gd name="T0" fmla="*/ 174 w 176"/>
                      <a:gd name="T1" fmla="*/ 156 h 167"/>
                      <a:gd name="T2" fmla="*/ 170 w 176"/>
                      <a:gd name="T3" fmla="*/ 133 h 167"/>
                      <a:gd name="T4" fmla="*/ 159 w 176"/>
                      <a:gd name="T5" fmla="*/ 126 h 167"/>
                      <a:gd name="T6" fmla="*/ 129 w 176"/>
                      <a:gd name="T7" fmla="*/ 110 h 167"/>
                      <a:gd name="T8" fmla="*/ 120 w 176"/>
                      <a:gd name="T9" fmla="*/ 102 h 167"/>
                      <a:gd name="T10" fmla="*/ 116 w 176"/>
                      <a:gd name="T11" fmla="*/ 94 h 167"/>
                      <a:gd name="T12" fmla="*/ 126 w 176"/>
                      <a:gd name="T13" fmla="*/ 71 h 167"/>
                      <a:gd name="T14" fmla="*/ 128 w 176"/>
                      <a:gd name="T15" fmla="*/ 66 h 167"/>
                      <a:gd name="T16" fmla="*/ 131 w 176"/>
                      <a:gd name="T17" fmla="*/ 54 h 167"/>
                      <a:gd name="T18" fmla="*/ 131 w 176"/>
                      <a:gd name="T19" fmla="*/ 48 h 167"/>
                      <a:gd name="T20" fmla="*/ 132 w 176"/>
                      <a:gd name="T21" fmla="*/ 23 h 167"/>
                      <a:gd name="T22" fmla="*/ 127 w 176"/>
                      <a:gd name="T23" fmla="*/ 14 h 167"/>
                      <a:gd name="T24" fmla="*/ 120 w 176"/>
                      <a:gd name="T25" fmla="*/ 8 h 167"/>
                      <a:gd name="T26" fmla="*/ 108 w 176"/>
                      <a:gd name="T27" fmla="*/ 2 h 167"/>
                      <a:gd name="T28" fmla="*/ 94 w 176"/>
                      <a:gd name="T29" fmla="*/ 1 h 167"/>
                      <a:gd name="T30" fmla="*/ 83 w 176"/>
                      <a:gd name="T31" fmla="*/ 7 h 167"/>
                      <a:gd name="T32" fmla="*/ 76 w 176"/>
                      <a:gd name="T33" fmla="*/ 14 h 167"/>
                      <a:gd name="T34" fmla="*/ 72 w 176"/>
                      <a:gd name="T35" fmla="*/ 32 h 167"/>
                      <a:gd name="T36" fmla="*/ 70 w 176"/>
                      <a:gd name="T37" fmla="*/ 42 h 167"/>
                      <a:gd name="T38" fmla="*/ 71 w 176"/>
                      <a:gd name="T39" fmla="*/ 43 h 167"/>
                      <a:gd name="T40" fmla="*/ 66 w 176"/>
                      <a:gd name="T41" fmla="*/ 47 h 167"/>
                      <a:gd name="T42" fmla="*/ 71 w 176"/>
                      <a:gd name="T43" fmla="*/ 67 h 167"/>
                      <a:gd name="T44" fmla="*/ 75 w 176"/>
                      <a:gd name="T45" fmla="*/ 78 h 167"/>
                      <a:gd name="T46" fmla="*/ 76 w 176"/>
                      <a:gd name="T47" fmla="*/ 89 h 167"/>
                      <a:gd name="T48" fmla="*/ 68 w 176"/>
                      <a:gd name="T49" fmla="*/ 92 h 167"/>
                      <a:gd name="T50" fmla="*/ 55 w 176"/>
                      <a:gd name="T51" fmla="*/ 104 h 167"/>
                      <a:gd name="T52" fmla="*/ 41 w 176"/>
                      <a:gd name="T53" fmla="*/ 110 h 167"/>
                      <a:gd name="T54" fmla="*/ 13 w 176"/>
                      <a:gd name="T55" fmla="*/ 124 h 167"/>
                      <a:gd name="T56" fmla="*/ 8 w 176"/>
                      <a:gd name="T57" fmla="*/ 128 h 167"/>
                      <a:gd name="T58" fmla="*/ 5 w 176"/>
                      <a:gd name="T59" fmla="*/ 138 h 167"/>
                      <a:gd name="T60" fmla="*/ 2 w 176"/>
                      <a:gd name="T61" fmla="*/ 157 h 167"/>
                      <a:gd name="T62" fmla="*/ 176 w 176"/>
                      <a:gd name="T63" fmla="*/ 16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6" h="167">
                        <a:moveTo>
                          <a:pt x="174" y="158"/>
                        </a:moveTo>
                        <a:cubicBezTo>
                          <a:pt x="174" y="157"/>
                          <a:pt x="173" y="157"/>
                          <a:pt x="174" y="156"/>
                        </a:cubicBezTo>
                        <a:cubicBezTo>
                          <a:pt x="174" y="154"/>
                          <a:pt x="173" y="143"/>
                          <a:pt x="173" y="139"/>
                        </a:cubicBezTo>
                        <a:cubicBezTo>
                          <a:pt x="172" y="135"/>
                          <a:pt x="171" y="133"/>
                          <a:pt x="170" y="133"/>
                        </a:cubicBezTo>
                        <a:cubicBezTo>
                          <a:pt x="168" y="132"/>
                          <a:pt x="168" y="132"/>
                          <a:pt x="167" y="131"/>
                        </a:cubicBezTo>
                        <a:cubicBezTo>
                          <a:pt x="166" y="130"/>
                          <a:pt x="163" y="128"/>
                          <a:pt x="159" y="126"/>
                        </a:cubicBezTo>
                        <a:cubicBezTo>
                          <a:pt x="156" y="124"/>
                          <a:pt x="146" y="118"/>
                          <a:pt x="141" y="116"/>
                        </a:cubicBezTo>
                        <a:cubicBezTo>
                          <a:pt x="137" y="113"/>
                          <a:pt x="129" y="110"/>
                          <a:pt x="129" y="110"/>
                        </a:cubicBezTo>
                        <a:cubicBezTo>
                          <a:pt x="129" y="110"/>
                          <a:pt x="128" y="108"/>
                          <a:pt x="125" y="107"/>
                        </a:cubicBezTo>
                        <a:cubicBezTo>
                          <a:pt x="123" y="105"/>
                          <a:pt x="121" y="104"/>
                          <a:pt x="120" y="102"/>
                        </a:cubicBezTo>
                        <a:cubicBezTo>
                          <a:pt x="118" y="99"/>
                          <a:pt x="117" y="97"/>
                          <a:pt x="117" y="97"/>
                        </a:cubicBezTo>
                        <a:cubicBezTo>
                          <a:pt x="116" y="96"/>
                          <a:pt x="115" y="95"/>
                          <a:pt x="116" y="94"/>
                        </a:cubicBezTo>
                        <a:cubicBezTo>
                          <a:pt x="117" y="93"/>
                          <a:pt x="121" y="88"/>
                          <a:pt x="123" y="84"/>
                        </a:cubicBezTo>
                        <a:cubicBezTo>
                          <a:pt x="124" y="79"/>
                          <a:pt x="126" y="71"/>
                          <a:pt x="126" y="71"/>
                        </a:cubicBezTo>
                        <a:cubicBezTo>
                          <a:pt x="126" y="71"/>
                          <a:pt x="127" y="70"/>
                          <a:pt x="128" y="69"/>
                        </a:cubicBezTo>
                        <a:cubicBezTo>
                          <a:pt x="128" y="67"/>
                          <a:pt x="128" y="67"/>
                          <a:pt x="128" y="66"/>
                        </a:cubicBezTo>
                        <a:cubicBezTo>
                          <a:pt x="128" y="65"/>
                          <a:pt x="129" y="62"/>
                          <a:pt x="129" y="62"/>
                        </a:cubicBezTo>
                        <a:cubicBezTo>
                          <a:pt x="129" y="61"/>
                          <a:pt x="130" y="58"/>
                          <a:pt x="131" y="54"/>
                        </a:cubicBezTo>
                        <a:cubicBezTo>
                          <a:pt x="132" y="51"/>
                          <a:pt x="132" y="49"/>
                          <a:pt x="132" y="49"/>
                        </a:cubicBezTo>
                        <a:cubicBezTo>
                          <a:pt x="132" y="48"/>
                          <a:pt x="131" y="49"/>
                          <a:pt x="131" y="48"/>
                        </a:cubicBezTo>
                        <a:cubicBezTo>
                          <a:pt x="131" y="46"/>
                          <a:pt x="133" y="40"/>
                          <a:pt x="133" y="37"/>
                        </a:cubicBezTo>
                        <a:cubicBezTo>
                          <a:pt x="133" y="34"/>
                          <a:pt x="133" y="24"/>
                          <a:pt x="132" y="23"/>
                        </a:cubicBezTo>
                        <a:cubicBezTo>
                          <a:pt x="132" y="22"/>
                          <a:pt x="130" y="18"/>
                          <a:pt x="129" y="17"/>
                        </a:cubicBezTo>
                        <a:cubicBezTo>
                          <a:pt x="128" y="16"/>
                          <a:pt x="128" y="15"/>
                          <a:pt x="127" y="14"/>
                        </a:cubicBezTo>
                        <a:cubicBezTo>
                          <a:pt x="126" y="13"/>
                          <a:pt x="123" y="12"/>
                          <a:pt x="122" y="10"/>
                        </a:cubicBezTo>
                        <a:cubicBezTo>
                          <a:pt x="122" y="9"/>
                          <a:pt x="121" y="9"/>
                          <a:pt x="120" y="8"/>
                        </a:cubicBezTo>
                        <a:cubicBezTo>
                          <a:pt x="119" y="7"/>
                          <a:pt x="119" y="7"/>
                          <a:pt x="118" y="7"/>
                        </a:cubicBezTo>
                        <a:cubicBezTo>
                          <a:pt x="117" y="6"/>
                          <a:pt x="113" y="3"/>
                          <a:pt x="108" y="2"/>
                        </a:cubicBezTo>
                        <a:cubicBezTo>
                          <a:pt x="104" y="1"/>
                          <a:pt x="102" y="1"/>
                          <a:pt x="101" y="0"/>
                        </a:cubicBezTo>
                        <a:cubicBezTo>
                          <a:pt x="99" y="0"/>
                          <a:pt x="96" y="1"/>
                          <a:pt x="94" y="1"/>
                        </a:cubicBezTo>
                        <a:cubicBezTo>
                          <a:pt x="91" y="2"/>
                          <a:pt x="87" y="3"/>
                          <a:pt x="85" y="5"/>
                        </a:cubicBezTo>
                        <a:cubicBezTo>
                          <a:pt x="84" y="6"/>
                          <a:pt x="84" y="7"/>
                          <a:pt x="83" y="7"/>
                        </a:cubicBezTo>
                        <a:cubicBezTo>
                          <a:pt x="81" y="8"/>
                          <a:pt x="80" y="9"/>
                          <a:pt x="79" y="10"/>
                        </a:cubicBezTo>
                        <a:cubicBezTo>
                          <a:pt x="79" y="11"/>
                          <a:pt x="77" y="12"/>
                          <a:pt x="76" y="14"/>
                        </a:cubicBezTo>
                        <a:cubicBezTo>
                          <a:pt x="75" y="16"/>
                          <a:pt x="72" y="22"/>
                          <a:pt x="72" y="25"/>
                        </a:cubicBezTo>
                        <a:cubicBezTo>
                          <a:pt x="72" y="28"/>
                          <a:pt x="72" y="31"/>
                          <a:pt x="72" y="32"/>
                        </a:cubicBezTo>
                        <a:cubicBezTo>
                          <a:pt x="72" y="34"/>
                          <a:pt x="71" y="35"/>
                          <a:pt x="71" y="38"/>
                        </a:cubicBezTo>
                        <a:cubicBezTo>
                          <a:pt x="70" y="41"/>
                          <a:pt x="70" y="41"/>
                          <a:pt x="70" y="42"/>
                        </a:cubicBezTo>
                        <a:cubicBezTo>
                          <a:pt x="71" y="42"/>
                          <a:pt x="72" y="43"/>
                          <a:pt x="72" y="43"/>
                        </a:cubicBezTo>
                        <a:cubicBezTo>
                          <a:pt x="71" y="43"/>
                          <a:pt x="72" y="44"/>
                          <a:pt x="71" y="43"/>
                        </a:cubicBezTo>
                        <a:cubicBezTo>
                          <a:pt x="70" y="43"/>
                          <a:pt x="69" y="41"/>
                          <a:pt x="68" y="41"/>
                        </a:cubicBezTo>
                        <a:cubicBezTo>
                          <a:pt x="66" y="42"/>
                          <a:pt x="66" y="44"/>
                          <a:pt x="66" y="47"/>
                        </a:cubicBezTo>
                        <a:cubicBezTo>
                          <a:pt x="65" y="49"/>
                          <a:pt x="65" y="58"/>
                          <a:pt x="67" y="62"/>
                        </a:cubicBezTo>
                        <a:cubicBezTo>
                          <a:pt x="68" y="66"/>
                          <a:pt x="70" y="67"/>
                          <a:pt x="71" y="67"/>
                        </a:cubicBezTo>
                        <a:cubicBezTo>
                          <a:pt x="72" y="67"/>
                          <a:pt x="73" y="66"/>
                          <a:pt x="73" y="67"/>
                        </a:cubicBezTo>
                        <a:cubicBezTo>
                          <a:pt x="73" y="68"/>
                          <a:pt x="73" y="74"/>
                          <a:pt x="75" y="78"/>
                        </a:cubicBezTo>
                        <a:cubicBezTo>
                          <a:pt x="76" y="82"/>
                          <a:pt x="77" y="85"/>
                          <a:pt x="77" y="87"/>
                        </a:cubicBezTo>
                        <a:cubicBezTo>
                          <a:pt x="77" y="88"/>
                          <a:pt x="77" y="89"/>
                          <a:pt x="76" y="89"/>
                        </a:cubicBezTo>
                        <a:cubicBezTo>
                          <a:pt x="75" y="89"/>
                          <a:pt x="75" y="89"/>
                          <a:pt x="75" y="89"/>
                        </a:cubicBezTo>
                        <a:cubicBezTo>
                          <a:pt x="75" y="89"/>
                          <a:pt x="70" y="90"/>
                          <a:pt x="68" y="92"/>
                        </a:cubicBezTo>
                        <a:cubicBezTo>
                          <a:pt x="66" y="94"/>
                          <a:pt x="64" y="96"/>
                          <a:pt x="62" y="98"/>
                        </a:cubicBezTo>
                        <a:cubicBezTo>
                          <a:pt x="60" y="100"/>
                          <a:pt x="57" y="102"/>
                          <a:pt x="55" y="104"/>
                        </a:cubicBezTo>
                        <a:cubicBezTo>
                          <a:pt x="54" y="105"/>
                          <a:pt x="53" y="105"/>
                          <a:pt x="53" y="105"/>
                        </a:cubicBezTo>
                        <a:cubicBezTo>
                          <a:pt x="53" y="105"/>
                          <a:pt x="46" y="109"/>
                          <a:pt x="41" y="110"/>
                        </a:cubicBezTo>
                        <a:cubicBezTo>
                          <a:pt x="37" y="112"/>
                          <a:pt x="29" y="115"/>
                          <a:pt x="25" y="117"/>
                        </a:cubicBezTo>
                        <a:cubicBezTo>
                          <a:pt x="22" y="119"/>
                          <a:pt x="15" y="123"/>
                          <a:pt x="13" y="124"/>
                        </a:cubicBezTo>
                        <a:cubicBezTo>
                          <a:pt x="12" y="125"/>
                          <a:pt x="11" y="126"/>
                          <a:pt x="11" y="126"/>
                        </a:cubicBezTo>
                        <a:cubicBezTo>
                          <a:pt x="11" y="126"/>
                          <a:pt x="9" y="126"/>
                          <a:pt x="8" y="128"/>
                        </a:cubicBezTo>
                        <a:cubicBezTo>
                          <a:pt x="6" y="130"/>
                          <a:pt x="6" y="132"/>
                          <a:pt x="6" y="133"/>
                        </a:cubicBezTo>
                        <a:cubicBezTo>
                          <a:pt x="6" y="135"/>
                          <a:pt x="5" y="136"/>
                          <a:pt x="5" y="138"/>
                        </a:cubicBezTo>
                        <a:cubicBezTo>
                          <a:pt x="4" y="139"/>
                          <a:pt x="2" y="143"/>
                          <a:pt x="2" y="147"/>
                        </a:cubicBezTo>
                        <a:cubicBezTo>
                          <a:pt x="1" y="152"/>
                          <a:pt x="2" y="157"/>
                          <a:pt x="2" y="157"/>
                        </a:cubicBezTo>
                        <a:cubicBezTo>
                          <a:pt x="2" y="157"/>
                          <a:pt x="1" y="161"/>
                          <a:pt x="0" y="167"/>
                        </a:cubicBezTo>
                        <a:cubicBezTo>
                          <a:pt x="176" y="167"/>
                          <a:pt x="176" y="167"/>
                          <a:pt x="176" y="167"/>
                        </a:cubicBezTo>
                        <a:cubicBezTo>
                          <a:pt x="175" y="163"/>
                          <a:pt x="175" y="159"/>
                          <a:pt x="174" y="158"/>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1399" name="Group 1398"/>
                <p:cNvGrpSpPr/>
                <p:nvPr/>
              </p:nvGrpSpPr>
              <p:grpSpPr>
                <a:xfrm>
                  <a:off x="7274799" y="5185984"/>
                  <a:ext cx="821594" cy="824482"/>
                  <a:chOff x="4681538" y="5033963"/>
                  <a:chExt cx="903288" cy="906463"/>
                </a:xfrm>
              </p:grpSpPr>
              <p:sp>
                <p:nvSpPr>
                  <p:cNvPr id="1409" name="Freeform 17"/>
                  <p:cNvSpPr>
                    <a:spLocks/>
                  </p:cNvSpPr>
                  <p:nvPr/>
                </p:nvSpPr>
                <p:spPr bwMode="auto">
                  <a:xfrm>
                    <a:off x="4681538" y="5033963"/>
                    <a:ext cx="903288" cy="906463"/>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6" y="0"/>
                          <a:pt x="0" y="67"/>
                          <a:pt x="0" y="150"/>
                        </a:cubicBezTo>
                        <a:cubicBezTo>
                          <a:pt x="0" y="150"/>
                          <a:pt x="0" y="150"/>
                          <a:pt x="0" y="150"/>
                        </a:cubicBezTo>
                        <a:cubicBezTo>
                          <a:pt x="0" y="232"/>
                          <a:pt x="66" y="299"/>
                          <a:pt x="149" y="299"/>
                        </a:cubicBezTo>
                        <a:cubicBezTo>
                          <a:pt x="149" y="299"/>
                          <a:pt x="149" y="299"/>
                          <a:pt x="149" y="299"/>
                        </a:cubicBezTo>
                        <a:cubicBezTo>
                          <a:pt x="231"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1410" name="Freeform 29"/>
                  <p:cNvSpPr>
                    <a:spLocks/>
                  </p:cNvSpPr>
                  <p:nvPr/>
                </p:nvSpPr>
                <p:spPr bwMode="auto">
                  <a:xfrm>
                    <a:off x="4827588" y="5183188"/>
                    <a:ext cx="633413" cy="514350"/>
                  </a:xfrm>
                  <a:custGeom>
                    <a:avLst/>
                    <a:gdLst>
                      <a:gd name="T0" fmla="*/ 208 w 209"/>
                      <a:gd name="T1" fmla="*/ 125 h 170"/>
                      <a:gd name="T2" fmla="*/ 202 w 209"/>
                      <a:gd name="T3" fmla="*/ 115 h 170"/>
                      <a:gd name="T4" fmla="*/ 194 w 209"/>
                      <a:gd name="T5" fmla="*/ 113 h 170"/>
                      <a:gd name="T6" fmla="*/ 178 w 209"/>
                      <a:gd name="T7" fmla="*/ 109 h 170"/>
                      <a:gd name="T8" fmla="*/ 167 w 209"/>
                      <a:gd name="T9" fmla="*/ 106 h 170"/>
                      <a:gd name="T10" fmla="*/ 148 w 209"/>
                      <a:gd name="T11" fmla="*/ 103 h 170"/>
                      <a:gd name="T12" fmla="*/ 134 w 209"/>
                      <a:gd name="T13" fmla="*/ 97 h 170"/>
                      <a:gd name="T14" fmla="*/ 129 w 209"/>
                      <a:gd name="T15" fmla="*/ 91 h 170"/>
                      <a:gd name="T16" fmla="*/ 132 w 209"/>
                      <a:gd name="T17" fmla="*/ 76 h 170"/>
                      <a:gd name="T18" fmla="*/ 137 w 209"/>
                      <a:gd name="T19" fmla="*/ 70 h 170"/>
                      <a:gd name="T20" fmla="*/ 137 w 209"/>
                      <a:gd name="T21" fmla="*/ 62 h 170"/>
                      <a:gd name="T22" fmla="*/ 137 w 209"/>
                      <a:gd name="T23" fmla="*/ 53 h 170"/>
                      <a:gd name="T24" fmla="*/ 134 w 209"/>
                      <a:gd name="T25" fmla="*/ 50 h 170"/>
                      <a:gd name="T26" fmla="*/ 136 w 209"/>
                      <a:gd name="T27" fmla="*/ 39 h 170"/>
                      <a:gd name="T28" fmla="*/ 134 w 209"/>
                      <a:gd name="T29" fmla="*/ 22 h 170"/>
                      <a:gd name="T30" fmla="*/ 132 w 209"/>
                      <a:gd name="T31" fmla="*/ 17 h 170"/>
                      <a:gd name="T32" fmla="*/ 129 w 209"/>
                      <a:gd name="T33" fmla="*/ 12 h 170"/>
                      <a:gd name="T34" fmla="*/ 126 w 209"/>
                      <a:gd name="T35" fmla="*/ 10 h 170"/>
                      <a:gd name="T36" fmla="*/ 122 w 209"/>
                      <a:gd name="T37" fmla="*/ 8 h 170"/>
                      <a:gd name="T38" fmla="*/ 120 w 209"/>
                      <a:gd name="T39" fmla="*/ 4 h 170"/>
                      <a:gd name="T40" fmla="*/ 115 w 209"/>
                      <a:gd name="T41" fmla="*/ 2 h 170"/>
                      <a:gd name="T42" fmla="*/ 111 w 209"/>
                      <a:gd name="T43" fmla="*/ 1 h 170"/>
                      <a:gd name="T44" fmla="*/ 106 w 209"/>
                      <a:gd name="T45" fmla="*/ 0 h 170"/>
                      <a:gd name="T46" fmla="*/ 100 w 209"/>
                      <a:gd name="T47" fmla="*/ 1 h 170"/>
                      <a:gd name="T48" fmla="*/ 93 w 209"/>
                      <a:gd name="T49" fmla="*/ 2 h 170"/>
                      <a:gd name="T50" fmla="*/ 87 w 209"/>
                      <a:gd name="T51" fmla="*/ 6 h 170"/>
                      <a:gd name="T52" fmla="*/ 84 w 209"/>
                      <a:gd name="T53" fmla="*/ 9 h 170"/>
                      <a:gd name="T54" fmla="*/ 80 w 209"/>
                      <a:gd name="T55" fmla="*/ 12 h 170"/>
                      <a:gd name="T56" fmla="*/ 77 w 209"/>
                      <a:gd name="T57" fmla="*/ 17 h 170"/>
                      <a:gd name="T58" fmla="*/ 73 w 209"/>
                      <a:gd name="T59" fmla="*/ 24 h 170"/>
                      <a:gd name="T60" fmla="*/ 72 w 209"/>
                      <a:gd name="T61" fmla="*/ 31 h 170"/>
                      <a:gd name="T62" fmla="*/ 72 w 209"/>
                      <a:gd name="T63" fmla="*/ 38 h 170"/>
                      <a:gd name="T64" fmla="*/ 71 w 209"/>
                      <a:gd name="T65" fmla="*/ 44 h 170"/>
                      <a:gd name="T66" fmla="*/ 68 w 209"/>
                      <a:gd name="T67" fmla="*/ 53 h 170"/>
                      <a:gd name="T68" fmla="*/ 67 w 209"/>
                      <a:gd name="T69" fmla="*/ 62 h 170"/>
                      <a:gd name="T70" fmla="*/ 66 w 209"/>
                      <a:gd name="T71" fmla="*/ 70 h 170"/>
                      <a:gd name="T72" fmla="*/ 69 w 209"/>
                      <a:gd name="T73" fmla="*/ 72 h 170"/>
                      <a:gd name="T74" fmla="*/ 74 w 209"/>
                      <a:gd name="T75" fmla="*/ 94 h 170"/>
                      <a:gd name="T76" fmla="*/ 72 w 209"/>
                      <a:gd name="T77" fmla="*/ 99 h 170"/>
                      <a:gd name="T78" fmla="*/ 68 w 209"/>
                      <a:gd name="T79" fmla="*/ 104 h 170"/>
                      <a:gd name="T80" fmla="*/ 63 w 209"/>
                      <a:gd name="T81" fmla="*/ 109 h 170"/>
                      <a:gd name="T82" fmla="*/ 50 w 209"/>
                      <a:gd name="T83" fmla="*/ 115 h 170"/>
                      <a:gd name="T84" fmla="*/ 37 w 209"/>
                      <a:gd name="T85" fmla="*/ 122 h 170"/>
                      <a:gd name="T86" fmla="*/ 22 w 209"/>
                      <a:gd name="T87" fmla="*/ 131 h 170"/>
                      <a:gd name="T88" fmla="*/ 12 w 209"/>
                      <a:gd name="T89" fmla="*/ 136 h 170"/>
                      <a:gd name="T90" fmla="*/ 6 w 209"/>
                      <a:gd name="T91" fmla="*/ 140 h 170"/>
                      <a:gd name="T92" fmla="*/ 2 w 209"/>
                      <a:gd name="T93" fmla="*/ 149 h 170"/>
                      <a:gd name="T94" fmla="*/ 1 w 209"/>
                      <a:gd name="T95" fmla="*/ 162 h 170"/>
                      <a:gd name="T96" fmla="*/ 0 w 209"/>
                      <a:gd name="T97" fmla="*/ 170 h 170"/>
                      <a:gd name="T98" fmla="*/ 209 w 209"/>
                      <a:gd name="T99" fmla="*/ 128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09" h="170">
                        <a:moveTo>
                          <a:pt x="209" y="128"/>
                        </a:moveTo>
                        <a:cubicBezTo>
                          <a:pt x="209" y="127"/>
                          <a:pt x="208" y="125"/>
                          <a:pt x="208" y="125"/>
                        </a:cubicBezTo>
                        <a:cubicBezTo>
                          <a:pt x="208" y="125"/>
                          <a:pt x="206" y="119"/>
                          <a:pt x="205" y="117"/>
                        </a:cubicBezTo>
                        <a:cubicBezTo>
                          <a:pt x="205" y="116"/>
                          <a:pt x="204" y="115"/>
                          <a:pt x="202" y="115"/>
                        </a:cubicBezTo>
                        <a:cubicBezTo>
                          <a:pt x="201" y="115"/>
                          <a:pt x="201" y="115"/>
                          <a:pt x="200" y="115"/>
                        </a:cubicBezTo>
                        <a:cubicBezTo>
                          <a:pt x="200" y="114"/>
                          <a:pt x="198" y="114"/>
                          <a:pt x="194" y="113"/>
                        </a:cubicBezTo>
                        <a:cubicBezTo>
                          <a:pt x="190" y="112"/>
                          <a:pt x="187" y="111"/>
                          <a:pt x="185" y="111"/>
                        </a:cubicBezTo>
                        <a:cubicBezTo>
                          <a:pt x="184" y="110"/>
                          <a:pt x="180" y="109"/>
                          <a:pt x="178" y="109"/>
                        </a:cubicBezTo>
                        <a:cubicBezTo>
                          <a:pt x="177" y="109"/>
                          <a:pt x="174" y="109"/>
                          <a:pt x="173" y="108"/>
                        </a:cubicBezTo>
                        <a:cubicBezTo>
                          <a:pt x="172" y="108"/>
                          <a:pt x="168" y="107"/>
                          <a:pt x="167" y="106"/>
                        </a:cubicBezTo>
                        <a:cubicBezTo>
                          <a:pt x="165" y="106"/>
                          <a:pt x="158" y="105"/>
                          <a:pt x="156" y="104"/>
                        </a:cubicBezTo>
                        <a:cubicBezTo>
                          <a:pt x="153" y="104"/>
                          <a:pt x="151" y="104"/>
                          <a:pt x="148" y="103"/>
                        </a:cubicBezTo>
                        <a:cubicBezTo>
                          <a:pt x="145" y="102"/>
                          <a:pt x="140" y="100"/>
                          <a:pt x="139" y="100"/>
                        </a:cubicBezTo>
                        <a:cubicBezTo>
                          <a:pt x="137" y="99"/>
                          <a:pt x="135" y="98"/>
                          <a:pt x="134" y="97"/>
                        </a:cubicBezTo>
                        <a:cubicBezTo>
                          <a:pt x="134" y="97"/>
                          <a:pt x="132" y="95"/>
                          <a:pt x="131" y="93"/>
                        </a:cubicBezTo>
                        <a:cubicBezTo>
                          <a:pt x="129" y="92"/>
                          <a:pt x="129" y="92"/>
                          <a:pt x="129" y="91"/>
                        </a:cubicBezTo>
                        <a:cubicBezTo>
                          <a:pt x="129" y="90"/>
                          <a:pt x="131" y="82"/>
                          <a:pt x="131" y="79"/>
                        </a:cubicBezTo>
                        <a:cubicBezTo>
                          <a:pt x="131" y="76"/>
                          <a:pt x="131" y="75"/>
                          <a:pt x="132" y="76"/>
                        </a:cubicBezTo>
                        <a:cubicBezTo>
                          <a:pt x="132" y="76"/>
                          <a:pt x="135" y="76"/>
                          <a:pt x="136" y="75"/>
                        </a:cubicBezTo>
                        <a:cubicBezTo>
                          <a:pt x="136" y="74"/>
                          <a:pt x="137" y="71"/>
                          <a:pt x="137" y="70"/>
                        </a:cubicBezTo>
                        <a:cubicBezTo>
                          <a:pt x="137" y="69"/>
                          <a:pt x="137" y="66"/>
                          <a:pt x="137" y="66"/>
                        </a:cubicBezTo>
                        <a:cubicBezTo>
                          <a:pt x="137" y="65"/>
                          <a:pt x="138" y="64"/>
                          <a:pt x="137" y="62"/>
                        </a:cubicBezTo>
                        <a:cubicBezTo>
                          <a:pt x="137" y="61"/>
                          <a:pt x="137" y="61"/>
                          <a:pt x="137" y="58"/>
                        </a:cubicBezTo>
                        <a:cubicBezTo>
                          <a:pt x="137" y="55"/>
                          <a:pt x="137" y="54"/>
                          <a:pt x="137" y="53"/>
                        </a:cubicBezTo>
                        <a:cubicBezTo>
                          <a:pt x="137" y="52"/>
                          <a:pt x="137" y="50"/>
                          <a:pt x="136" y="49"/>
                        </a:cubicBezTo>
                        <a:cubicBezTo>
                          <a:pt x="135" y="49"/>
                          <a:pt x="135" y="50"/>
                          <a:pt x="134" y="50"/>
                        </a:cubicBezTo>
                        <a:cubicBezTo>
                          <a:pt x="134" y="50"/>
                          <a:pt x="133" y="51"/>
                          <a:pt x="134" y="49"/>
                        </a:cubicBezTo>
                        <a:cubicBezTo>
                          <a:pt x="134" y="48"/>
                          <a:pt x="135" y="45"/>
                          <a:pt x="136" y="39"/>
                        </a:cubicBezTo>
                        <a:cubicBezTo>
                          <a:pt x="136" y="33"/>
                          <a:pt x="136" y="31"/>
                          <a:pt x="135" y="30"/>
                        </a:cubicBezTo>
                        <a:cubicBezTo>
                          <a:pt x="135" y="28"/>
                          <a:pt x="135" y="24"/>
                          <a:pt x="134" y="22"/>
                        </a:cubicBezTo>
                        <a:cubicBezTo>
                          <a:pt x="134" y="21"/>
                          <a:pt x="133" y="20"/>
                          <a:pt x="133" y="19"/>
                        </a:cubicBezTo>
                        <a:cubicBezTo>
                          <a:pt x="133" y="18"/>
                          <a:pt x="132" y="17"/>
                          <a:pt x="132" y="17"/>
                        </a:cubicBezTo>
                        <a:cubicBezTo>
                          <a:pt x="131" y="16"/>
                          <a:pt x="131" y="15"/>
                          <a:pt x="130" y="14"/>
                        </a:cubicBezTo>
                        <a:cubicBezTo>
                          <a:pt x="130" y="13"/>
                          <a:pt x="129" y="13"/>
                          <a:pt x="129" y="12"/>
                        </a:cubicBezTo>
                        <a:cubicBezTo>
                          <a:pt x="129" y="12"/>
                          <a:pt x="128" y="12"/>
                          <a:pt x="128" y="12"/>
                        </a:cubicBezTo>
                        <a:cubicBezTo>
                          <a:pt x="128" y="11"/>
                          <a:pt x="127" y="10"/>
                          <a:pt x="126" y="10"/>
                        </a:cubicBezTo>
                        <a:cubicBezTo>
                          <a:pt x="126" y="9"/>
                          <a:pt x="125" y="8"/>
                          <a:pt x="124" y="8"/>
                        </a:cubicBezTo>
                        <a:cubicBezTo>
                          <a:pt x="124" y="8"/>
                          <a:pt x="123" y="9"/>
                          <a:pt x="122" y="8"/>
                        </a:cubicBezTo>
                        <a:cubicBezTo>
                          <a:pt x="122" y="8"/>
                          <a:pt x="121" y="8"/>
                          <a:pt x="121" y="7"/>
                        </a:cubicBezTo>
                        <a:cubicBezTo>
                          <a:pt x="121" y="7"/>
                          <a:pt x="121" y="5"/>
                          <a:pt x="120" y="4"/>
                        </a:cubicBezTo>
                        <a:cubicBezTo>
                          <a:pt x="119" y="4"/>
                          <a:pt x="119" y="3"/>
                          <a:pt x="118" y="3"/>
                        </a:cubicBezTo>
                        <a:cubicBezTo>
                          <a:pt x="117" y="2"/>
                          <a:pt x="116" y="2"/>
                          <a:pt x="115" y="2"/>
                        </a:cubicBezTo>
                        <a:cubicBezTo>
                          <a:pt x="114" y="2"/>
                          <a:pt x="114" y="2"/>
                          <a:pt x="113" y="1"/>
                        </a:cubicBezTo>
                        <a:cubicBezTo>
                          <a:pt x="112" y="1"/>
                          <a:pt x="111" y="1"/>
                          <a:pt x="111" y="1"/>
                        </a:cubicBezTo>
                        <a:cubicBezTo>
                          <a:pt x="110" y="1"/>
                          <a:pt x="109" y="0"/>
                          <a:pt x="108" y="0"/>
                        </a:cubicBezTo>
                        <a:cubicBezTo>
                          <a:pt x="107" y="0"/>
                          <a:pt x="107" y="0"/>
                          <a:pt x="106" y="0"/>
                        </a:cubicBezTo>
                        <a:cubicBezTo>
                          <a:pt x="105" y="1"/>
                          <a:pt x="104" y="1"/>
                          <a:pt x="103" y="0"/>
                        </a:cubicBezTo>
                        <a:cubicBezTo>
                          <a:pt x="103" y="0"/>
                          <a:pt x="101" y="0"/>
                          <a:pt x="100" y="1"/>
                        </a:cubicBezTo>
                        <a:cubicBezTo>
                          <a:pt x="99" y="1"/>
                          <a:pt x="98" y="2"/>
                          <a:pt x="96" y="2"/>
                        </a:cubicBezTo>
                        <a:cubicBezTo>
                          <a:pt x="95" y="2"/>
                          <a:pt x="94" y="2"/>
                          <a:pt x="93" y="2"/>
                        </a:cubicBezTo>
                        <a:cubicBezTo>
                          <a:pt x="92" y="3"/>
                          <a:pt x="91" y="3"/>
                          <a:pt x="90" y="4"/>
                        </a:cubicBezTo>
                        <a:cubicBezTo>
                          <a:pt x="89" y="4"/>
                          <a:pt x="87" y="6"/>
                          <a:pt x="87" y="6"/>
                        </a:cubicBezTo>
                        <a:cubicBezTo>
                          <a:pt x="87" y="6"/>
                          <a:pt x="86" y="6"/>
                          <a:pt x="85" y="7"/>
                        </a:cubicBezTo>
                        <a:cubicBezTo>
                          <a:pt x="85" y="8"/>
                          <a:pt x="85" y="7"/>
                          <a:pt x="84" y="9"/>
                        </a:cubicBezTo>
                        <a:cubicBezTo>
                          <a:pt x="82" y="10"/>
                          <a:pt x="81" y="10"/>
                          <a:pt x="81" y="10"/>
                        </a:cubicBezTo>
                        <a:cubicBezTo>
                          <a:pt x="81" y="11"/>
                          <a:pt x="81" y="11"/>
                          <a:pt x="80" y="12"/>
                        </a:cubicBezTo>
                        <a:cubicBezTo>
                          <a:pt x="79" y="13"/>
                          <a:pt x="79" y="13"/>
                          <a:pt x="79" y="14"/>
                        </a:cubicBezTo>
                        <a:cubicBezTo>
                          <a:pt x="79" y="15"/>
                          <a:pt x="77" y="16"/>
                          <a:pt x="77" y="17"/>
                        </a:cubicBezTo>
                        <a:cubicBezTo>
                          <a:pt x="76" y="18"/>
                          <a:pt x="76" y="18"/>
                          <a:pt x="75" y="20"/>
                        </a:cubicBezTo>
                        <a:cubicBezTo>
                          <a:pt x="75" y="22"/>
                          <a:pt x="74" y="23"/>
                          <a:pt x="73" y="24"/>
                        </a:cubicBezTo>
                        <a:cubicBezTo>
                          <a:pt x="73" y="24"/>
                          <a:pt x="72" y="27"/>
                          <a:pt x="73" y="28"/>
                        </a:cubicBezTo>
                        <a:cubicBezTo>
                          <a:pt x="73" y="29"/>
                          <a:pt x="73" y="30"/>
                          <a:pt x="72" y="31"/>
                        </a:cubicBezTo>
                        <a:cubicBezTo>
                          <a:pt x="72" y="31"/>
                          <a:pt x="72" y="31"/>
                          <a:pt x="72" y="32"/>
                        </a:cubicBezTo>
                        <a:cubicBezTo>
                          <a:pt x="72" y="34"/>
                          <a:pt x="72" y="37"/>
                          <a:pt x="72" y="38"/>
                        </a:cubicBezTo>
                        <a:cubicBezTo>
                          <a:pt x="72" y="39"/>
                          <a:pt x="72" y="41"/>
                          <a:pt x="72" y="42"/>
                        </a:cubicBezTo>
                        <a:cubicBezTo>
                          <a:pt x="72" y="44"/>
                          <a:pt x="71" y="44"/>
                          <a:pt x="71" y="44"/>
                        </a:cubicBezTo>
                        <a:cubicBezTo>
                          <a:pt x="70" y="43"/>
                          <a:pt x="69" y="43"/>
                          <a:pt x="69" y="45"/>
                        </a:cubicBezTo>
                        <a:cubicBezTo>
                          <a:pt x="68" y="47"/>
                          <a:pt x="69" y="51"/>
                          <a:pt x="68" y="53"/>
                        </a:cubicBezTo>
                        <a:cubicBezTo>
                          <a:pt x="68" y="55"/>
                          <a:pt x="68" y="56"/>
                          <a:pt x="67" y="58"/>
                        </a:cubicBezTo>
                        <a:cubicBezTo>
                          <a:pt x="67" y="59"/>
                          <a:pt x="67" y="61"/>
                          <a:pt x="67" y="62"/>
                        </a:cubicBezTo>
                        <a:cubicBezTo>
                          <a:pt x="67" y="62"/>
                          <a:pt x="67" y="64"/>
                          <a:pt x="66" y="65"/>
                        </a:cubicBezTo>
                        <a:cubicBezTo>
                          <a:pt x="66" y="67"/>
                          <a:pt x="65" y="68"/>
                          <a:pt x="66" y="70"/>
                        </a:cubicBezTo>
                        <a:cubicBezTo>
                          <a:pt x="66" y="71"/>
                          <a:pt x="67" y="71"/>
                          <a:pt x="68" y="71"/>
                        </a:cubicBezTo>
                        <a:cubicBezTo>
                          <a:pt x="69" y="71"/>
                          <a:pt x="69" y="71"/>
                          <a:pt x="69" y="72"/>
                        </a:cubicBezTo>
                        <a:cubicBezTo>
                          <a:pt x="69" y="73"/>
                          <a:pt x="69" y="81"/>
                          <a:pt x="70" y="84"/>
                        </a:cubicBezTo>
                        <a:cubicBezTo>
                          <a:pt x="71" y="88"/>
                          <a:pt x="73" y="93"/>
                          <a:pt x="74" y="94"/>
                        </a:cubicBezTo>
                        <a:cubicBezTo>
                          <a:pt x="74" y="95"/>
                          <a:pt x="75" y="95"/>
                          <a:pt x="74" y="96"/>
                        </a:cubicBezTo>
                        <a:cubicBezTo>
                          <a:pt x="73" y="97"/>
                          <a:pt x="72" y="99"/>
                          <a:pt x="72" y="99"/>
                        </a:cubicBezTo>
                        <a:cubicBezTo>
                          <a:pt x="72" y="99"/>
                          <a:pt x="71" y="101"/>
                          <a:pt x="70" y="102"/>
                        </a:cubicBezTo>
                        <a:cubicBezTo>
                          <a:pt x="70" y="102"/>
                          <a:pt x="69" y="103"/>
                          <a:pt x="68" y="104"/>
                        </a:cubicBezTo>
                        <a:cubicBezTo>
                          <a:pt x="68" y="105"/>
                          <a:pt x="66" y="107"/>
                          <a:pt x="65" y="107"/>
                        </a:cubicBezTo>
                        <a:cubicBezTo>
                          <a:pt x="65" y="108"/>
                          <a:pt x="64" y="109"/>
                          <a:pt x="63" y="109"/>
                        </a:cubicBezTo>
                        <a:cubicBezTo>
                          <a:pt x="62" y="109"/>
                          <a:pt x="58" y="111"/>
                          <a:pt x="57" y="111"/>
                        </a:cubicBezTo>
                        <a:cubicBezTo>
                          <a:pt x="56" y="112"/>
                          <a:pt x="51" y="114"/>
                          <a:pt x="50" y="115"/>
                        </a:cubicBezTo>
                        <a:cubicBezTo>
                          <a:pt x="49" y="115"/>
                          <a:pt x="45" y="116"/>
                          <a:pt x="43" y="118"/>
                        </a:cubicBezTo>
                        <a:cubicBezTo>
                          <a:pt x="41" y="120"/>
                          <a:pt x="40" y="121"/>
                          <a:pt x="37" y="122"/>
                        </a:cubicBezTo>
                        <a:cubicBezTo>
                          <a:pt x="34" y="124"/>
                          <a:pt x="31" y="125"/>
                          <a:pt x="28" y="127"/>
                        </a:cubicBezTo>
                        <a:cubicBezTo>
                          <a:pt x="26" y="129"/>
                          <a:pt x="23" y="130"/>
                          <a:pt x="22" y="131"/>
                        </a:cubicBezTo>
                        <a:cubicBezTo>
                          <a:pt x="22" y="132"/>
                          <a:pt x="20" y="132"/>
                          <a:pt x="19" y="133"/>
                        </a:cubicBezTo>
                        <a:cubicBezTo>
                          <a:pt x="18" y="133"/>
                          <a:pt x="14" y="135"/>
                          <a:pt x="12" y="136"/>
                        </a:cubicBezTo>
                        <a:cubicBezTo>
                          <a:pt x="9" y="137"/>
                          <a:pt x="8" y="138"/>
                          <a:pt x="8" y="139"/>
                        </a:cubicBezTo>
                        <a:cubicBezTo>
                          <a:pt x="7" y="139"/>
                          <a:pt x="7" y="139"/>
                          <a:pt x="6" y="140"/>
                        </a:cubicBezTo>
                        <a:cubicBezTo>
                          <a:pt x="5" y="140"/>
                          <a:pt x="3" y="140"/>
                          <a:pt x="3" y="143"/>
                        </a:cubicBezTo>
                        <a:cubicBezTo>
                          <a:pt x="2" y="146"/>
                          <a:pt x="2" y="148"/>
                          <a:pt x="2" y="149"/>
                        </a:cubicBezTo>
                        <a:cubicBezTo>
                          <a:pt x="2" y="149"/>
                          <a:pt x="2" y="152"/>
                          <a:pt x="2" y="153"/>
                        </a:cubicBezTo>
                        <a:cubicBezTo>
                          <a:pt x="2" y="155"/>
                          <a:pt x="1" y="161"/>
                          <a:pt x="1" y="162"/>
                        </a:cubicBezTo>
                        <a:cubicBezTo>
                          <a:pt x="2" y="164"/>
                          <a:pt x="1" y="167"/>
                          <a:pt x="1" y="167"/>
                        </a:cubicBezTo>
                        <a:cubicBezTo>
                          <a:pt x="1" y="167"/>
                          <a:pt x="1" y="168"/>
                          <a:pt x="0" y="170"/>
                        </a:cubicBezTo>
                        <a:cubicBezTo>
                          <a:pt x="209" y="170"/>
                          <a:pt x="209" y="170"/>
                          <a:pt x="209" y="170"/>
                        </a:cubicBezTo>
                        <a:lnTo>
                          <a:pt x="209" y="12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1400" name="Group 1399"/>
                <p:cNvGrpSpPr/>
                <p:nvPr/>
              </p:nvGrpSpPr>
              <p:grpSpPr>
                <a:xfrm>
                  <a:off x="6167878" y="2461999"/>
                  <a:ext cx="912143" cy="915349"/>
                  <a:chOff x="6167878" y="2461999"/>
                  <a:chExt cx="912143" cy="915349"/>
                </a:xfrm>
              </p:grpSpPr>
              <p:sp>
                <p:nvSpPr>
                  <p:cNvPr id="1407" name="Freeform 19"/>
                  <p:cNvSpPr>
                    <a:spLocks/>
                  </p:cNvSpPr>
                  <p:nvPr/>
                </p:nvSpPr>
                <p:spPr bwMode="auto">
                  <a:xfrm>
                    <a:off x="6167878" y="2461999"/>
                    <a:ext cx="912143" cy="915349"/>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1" y="299"/>
                          <a:pt x="298" y="232"/>
                          <a:pt x="298" y="150"/>
                        </a:cubicBezTo>
                        <a:close/>
                      </a:path>
                    </a:pathLst>
                  </a:cu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1408" name="Freeform 29"/>
                  <p:cNvSpPr>
                    <a:spLocks/>
                  </p:cNvSpPr>
                  <p:nvPr/>
                </p:nvSpPr>
                <p:spPr bwMode="auto">
                  <a:xfrm>
                    <a:off x="6307242" y="2603500"/>
                    <a:ext cx="633413" cy="514350"/>
                  </a:xfrm>
                  <a:custGeom>
                    <a:avLst/>
                    <a:gdLst>
                      <a:gd name="T0" fmla="*/ 208 w 209"/>
                      <a:gd name="T1" fmla="*/ 125 h 170"/>
                      <a:gd name="T2" fmla="*/ 202 w 209"/>
                      <a:gd name="T3" fmla="*/ 115 h 170"/>
                      <a:gd name="T4" fmla="*/ 194 w 209"/>
                      <a:gd name="T5" fmla="*/ 113 h 170"/>
                      <a:gd name="T6" fmla="*/ 178 w 209"/>
                      <a:gd name="T7" fmla="*/ 109 h 170"/>
                      <a:gd name="T8" fmla="*/ 167 w 209"/>
                      <a:gd name="T9" fmla="*/ 106 h 170"/>
                      <a:gd name="T10" fmla="*/ 148 w 209"/>
                      <a:gd name="T11" fmla="*/ 103 h 170"/>
                      <a:gd name="T12" fmla="*/ 134 w 209"/>
                      <a:gd name="T13" fmla="*/ 97 h 170"/>
                      <a:gd name="T14" fmla="*/ 129 w 209"/>
                      <a:gd name="T15" fmla="*/ 91 h 170"/>
                      <a:gd name="T16" fmla="*/ 132 w 209"/>
                      <a:gd name="T17" fmla="*/ 76 h 170"/>
                      <a:gd name="T18" fmla="*/ 137 w 209"/>
                      <a:gd name="T19" fmla="*/ 70 h 170"/>
                      <a:gd name="T20" fmla="*/ 137 w 209"/>
                      <a:gd name="T21" fmla="*/ 62 h 170"/>
                      <a:gd name="T22" fmla="*/ 137 w 209"/>
                      <a:gd name="T23" fmla="*/ 53 h 170"/>
                      <a:gd name="T24" fmla="*/ 134 w 209"/>
                      <a:gd name="T25" fmla="*/ 50 h 170"/>
                      <a:gd name="T26" fmla="*/ 136 w 209"/>
                      <a:gd name="T27" fmla="*/ 39 h 170"/>
                      <a:gd name="T28" fmla="*/ 134 w 209"/>
                      <a:gd name="T29" fmla="*/ 22 h 170"/>
                      <a:gd name="T30" fmla="*/ 132 w 209"/>
                      <a:gd name="T31" fmla="*/ 17 h 170"/>
                      <a:gd name="T32" fmla="*/ 129 w 209"/>
                      <a:gd name="T33" fmla="*/ 12 h 170"/>
                      <a:gd name="T34" fmla="*/ 126 w 209"/>
                      <a:gd name="T35" fmla="*/ 10 h 170"/>
                      <a:gd name="T36" fmla="*/ 122 w 209"/>
                      <a:gd name="T37" fmla="*/ 8 h 170"/>
                      <a:gd name="T38" fmla="*/ 120 w 209"/>
                      <a:gd name="T39" fmla="*/ 4 h 170"/>
                      <a:gd name="T40" fmla="*/ 115 w 209"/>
                      <a:gd name="T41" fmla="*/ 2 h 170"/>
                      <a:gd name="T42" fmla="*/ 111 w 209"/>
                      <a:gd name="T43" fmla="*/ 1 h 170"/>
                      <a:gd name="T44" fmla="*/ 106 w 209"/>
                      <a:gd name="T45" fmla="*/ 0 h 170"/>
                      <a:gd name="T46" fmla="*/ 100 w 209"/>
                      <a:gd name="T47" fmla="*/ 1 h 170"/>
                      <a:gd name="T48" fmla="*/ 93 w 209"/>
                      <a:gd name="T49" fmla="*/ 2 h 170"/>
                      <a:gd name="T50" fmla="*/ 87 w 209"/>
                      <a:gd name="T51" fmla="*/ 6 h 170"/>
                      <a:gd name="T52" fmla="*/ 84 w 209"/>
                      <a:gd name="T53" fmla="*/ 9 h 170"/>
                      <a:gd name="T54" fmla="*/ 80 w 209"/>
                      <a:gd name="T55" fmla="*/ 12 h 170"/>
                      <a:gd name="T56" fmla="*/ 77 w 209"/>
                      <a:gd name="T57" fmla="*/ 17 h 170"/>
                      <a:gd name="T58" fmla="*/ 73 w 209"/>
                      <a:gd name="T59" fmla="*/ 24 h 170"/>
                      <a:gd name="T60" fmla="*/ 72 w 209"/>
                      <a:gd name="T61" fmla="*/ 31 h 170"/>
                      <a:gd name="T62" fmla="*/ 72 w 209"/>
                      <a:gd name="T63" fmla="*/ 38 h 170"/>
                      <a:gd name="T64" fmla="*/ 71 w 209"/>
                      <a:gd name="T65" fmla="*/ 44 h 170"/>
                      <a:gd name="T66" fmla="*/ 68 w 209"/>
                      <a:gd name="T67" fmla="*/ 53 h 170"/>
                      <a:gd name="T68" fmla="*/ 67 w 209"/>
                      <a:gd name="T69" fmla="*/ 62 h 170"/>
                      <a:gd name="T70" fmla="*/ 66 w 209"/>
                      <a:gd name="T71" fmla="*/ 70 h 170"/>
                      <a:gd name="T72" fmla="*/ 69 w 209"/>
                      <a:gd name="T73" fmla="*/ 72 h 170"/>
                      <a:gd name="T74" fmla="*/ 74 w 209"/>
                      <a:gd name="T75" fmla="*/ 94 h 170"/>
                      <a:gd name="T76" fmla="*/ 72 w 209"/>
                      <a:gd name="T77" fmla="*/ 99 h 170"/>
                      <a:gd name="T78" fmla="*/ 68 w 209"/>
                      <a:gd name="T79" fmla="*/ 104 h 170"/>
                      <a:gd name="T80" fmla="*/ 63 w 209"/>
                      <a:gd name="T81" fmla="*/ 109 h 170"/>
                      <a:gd name="T82" fmla="*/ 50 w 209"/>
                      <a:gd name="T83" fmla="*/ 115 h 170"/>
                      <a:gd name="T84" fmla="*/ 37 w 209"/>
                      <a:gd name="T85" fmla="*/ 122 h 170"/>
                      <a:gd name="T86" fmla="*/ 22 w 209"/>
                      <a:gd name="T87" fmla="*/ 131 h 170"/>
                      <a:gd name="T88" fmla="*/ 12 w 209"/>
                      <a:gd name="T89" fmla="*/ 136 h 170"/>
                      <a:gd name="T90" fmla="*/ 6 w 209"/>
                      <a:gd name="T91" fmla="*/ 140 h 170"/>
                      <a:gd name="T92" fmla="*/ 2 w 209"/>
                      <a:gd name="T93" fmla="*/ 149 h 170"/>
                      <a:gd name="T94" fmla="*/ 1 w 209"/>
                      <a:gd name="T95" fmla="*/ 162 h 170"/>
                      <a:gd name="T96" fmla="*/ 0 w 209"/>
                      <a:gd name="T97" fmla="*/ 170 h 170"/>
                      <a:gd name="T98" fmla="*/ 209 w 209"/>
                      <a:gd name="T99" fmla="*/ 128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09" h="170">
                        <a:moveTo>
                          <a:pt x="209" y="128"/>
                        </a:moveTo>
                        <a:cubicBezTo>
                          <a:pt x="209" y="127"/>
                          <a:pt x="208" y="125"/>
                          <a:pt x="208" y="125"/>
                        </a:cubicBezTo>
                        <a:cubicBezTo>
                          <a:pt x="208" y="125"/>
                          <a:pt x="206" y="119"/>
                          <a:pt x="205" y="117"/>
                        </a:cubicBezTo>
                        <a:cubicBezTo>
                          <a:pt x="205" y="116"/>
                          <a:pt x="204" y="115"/>
                          <a:pt x="202" y="115"/>
                        </a:cubicBezTo>
                        <a:cubicBezTo>
                          <a:pt x="201" y="115"/>
                          <a:pt x="201" y="115"/>
                          <a:pt x="200" y="115"/>
                        </a:cubicBezTo>
                        <a:cubicBezTo>
                          <a:pt x="200" y="114"/>
                          <a:pt x="198" y="114"/>
                          <a:pt x="194" y="113"/>
                        </a:cubicBezTo>
                        <a:cubicBezTo>
                          <a:pt x="190" y="112"/>
                          <a:pt x="187" y="111"/>
                          <a:pt x="185" y="111"/>
                        </a:cubicBezTo>
                        <a:cubicBezTo>
                          <a:pt x="184" y="110"/>
                          <a:pt x="180" y="109"/>
                          <a:pt x="178" y="109"/>
                        </a:cubicBezTo>
                        <a:cubicBezTo>
                          <a:pt x="177" y="109"/>
                          <a:pt x="174" y="109"/>
                          <a:pt x="173" y="108"/>
                        </a:cubicBezTo>
                        <a:cubicBezTo>
                          <a:pt x="172" y="108"/>
                          <a:pt x="168" y="107"/>
                          <a:pt x="167" y="106"/>
                        </a:cubicBezTo>
                        <a:cubicBezTo>
                          <a:pt x="165" y="106"/>
                          <a:pt x="158" y="105"/>
                          <a:pt x="156" y="104"/>
                        </a:cubicBezTo>
                        <a:cubicBezTo>
                          <a:pt x="153" y="104"/>
                          <a:pt x="151" y="104"/>
                          <a:pt x="148" y="103"/>
                        </a:cubicBezTo>
                        <a:cubicBezTo>
                          <a:pt x="145" y="102"/>
                          <a:pt x="140" y="100"/>
                          <a:pt x="139" y="100"/>
                        </a:cubicBezTo>
                        <a:cubicBezTo>
                          <a:pt x="137" y="99"/>
                          <a:pt x="135" y="98"/>
                          <a:pt x="134" y="97"/>
                        </a:cubicBezTo>
                        <a:cubicBezTo>
                          <a:pt x="134" y="97"/>
                          <a:pt x="132" y="95"/>
                          <a:pt x="131" y="93"/>
                        </a:cubicBezTo>
                        <a:cubicBezTo>
                          <a:pt x="129" y="92"/>
                          <a:pt x="129" y="92"/>
                          <a:pt x="129" y="91"/>
                        </a:cubicBezTo>
                        <a:cubicBezTo>
                          <a:pt x="129" y="90"/>
                          <a:pt x="131" y="82"/>
                          <a:pt x="131" y="79"/>
                        </a:cubicBezTo>
                        <a:cubicBezTo>
                          <a:pt x="131" y="76"/>
                          <a:pt x="131" y="75"/>
                          <a:pt x="132" y="76"/>
                        </a:cubicBezTo>
                        <a:cubicBezTo>
                          <a:pt x="132" y="76"/>
                          <a:pt x="135" y="76"/>
                          <a:pt x="136" y="75"/>
                        </a:cubicBezTo>
                        <a:cubicBezTo>
                          <a:pt x="136" y="74"/>
                          <a:pt x="137" y="71"/>
                          <a:pt x="137" y="70"/>
                        </a:cubicBezTo>
                        <a:cubicBezTo>
                          <a:pt x="137" y="69"/>
                          <a:pt x="137" y="66"/>
                          <a:pt x="137" y="66"/>
                        </a:cubicBezTo>
                        <a:cubicBezTo>
                          <a:pt x="137" y="65"/>
                          <a:pt x="138" y="64"/>
                          <a:pt x="137" y="62"/>
                        </a:cubicBezTo>
                        <a:cubicBezTo>
                          <a:pt x="137" y="61"/>
                          <a:pt x="137" y="61"/>
                          <a:pt x="137" y="58"/>
                        </a:cubicBezTo>
                        <a:cubicBezTo>
                          <a:pt x="137" y="55"/>
                          <a:pt x="137" y="54"/>
                          <a:pt x="137" y="53"/>
                        </a:cubicBezTo>
                        <a:cubicBezTo>
                          <a:pt x="137" y="52"/>
                          <a:pt x="137" y="50"/>
                          <a:pt x="136" y="49"/>
                        </a:cubicBezTo>
                        <a:cubicBezTo>
                          <a:pt x="135" y="49"/>
                          <a:pt x="135" y="50"/>
                          <a:pt x="134" y="50"/>
                        </a:cubicBezTo>
                        <a:cubicBezTo>
                          <a:pt x="134" y="50"/>
                          <a:pt x="133" y="51"/>
                          <a:pt x="134" y="49"/>
                        </a:cubicBezTo>
                        <a:cubicBezTo>
                          <a:pt x="134" y="48"/>
                          <a:pt x="135" y="45"/>
                          <a:pt x="136" y="39"/>
                        </a:cubicBezTo>
                        <a:cubicBezTo>
                          <a:pt x="136" y="33"/>
                          <a:pt x="136" y="31"/>
                          <a:pt x="135" y="30"/>
                        </a:cubicBezTo>
                        <a:cubicBezTo>
                          <a:pt x="135" y="28"/>
                          <a:pt x="135" y="24"/>
                          <a:pt x="134" y="22"/>
                        </a:cubicBezTo>
                        <a:cubicBezTo>
                          <a:pt x="134" y="21"/>
                          <a:pt x="133" y="20"/>
                          <a:pt x="133" y="19"/>
                        </a:cubicBezTo>
                        <a:cubicBezTo>
                          <a:pt x="133" y="18"/>
                          <a:pt x="132" y="17"/>
                          <a:pt x="132" y="17"/>
                        </a:cubicBezTo>
                        <a:cubicBezTo>
                          <a:pt x="131" y="16"/>
                          <a:pt x="131" y="15"/>
                          <a:pt x="130" y="14"/>
                        </a:cubicBezTo>
                        <a:cubicBezTo>
                          <a:pt x="130" y="13"/>
                          <a:pt x="129" y="13"/>
                          <a:pt x="129" y="12"/>
                        </a:cubicBezTo>
                        <a:cubicBezTo>
                          <a:pt x="129" y="12"/>
                          <a:pt x="128" y="12"/>
                          <a:pt x="128" y="12"/>
                        </a:cubicBezTo>
                        <a:cubicBezTo>
                          <a:pt x="128" y="11"/>
                          <a:pt x="127" y="10"/>
                          <a:pt x="126" y="10"/>
                        </a:cubicBezTo>
                        <a:cubicBezTo>
                          <a:pt x="126" y="9"/>
                          <a:pt x="125" y="8"/>
                          <a:pt x="124" y="8"/>
                        </a:cubicBezTo>
                        <a:cubicBezTo>
                          <a:pt x="124" y="8"/>
                          <a:pt x="123" y="9"/>
                          <a:pt x="122" y="8"/>
                        </a:cubicBezTo>
                        <a:cubicBezTo>
                          <a:pt x="122" y="8"/>
                          <a:pt x="121" y="8"/>
                          <a:pt x="121" y="7"/>
                        </a:cubicBezTo>
                        <a:cubicBezTo>
                          <a:pt x="121" y="7"/>
                          <a:pt x="121" y="5"/>
                          <a:pt x="120" y="4"/>
                        </a:cubicBezTo>
                        <a:cubicBezTo>
                          <a:pt x="119" y="4"/>
                          <a:pt x="119" y="3"/>
                          <a:pt x="118" y="3"/>
                        </a:cubicBezTo>
                        <a:cubicBezTo>
                          <a:pt x="117" y="2"/>
                          <a:pt x="116" y="2"/>
                          <a:pt x="115" y="2"/>
                        </a:cubicBezTo>
                        <a:cubicBezTo>
                          <a:pt x="114" y="2"/>
                          <a:pt x="114" y="2"/>
                          <a:pt x="113" y="1"/>
                        </a:cubicBezTo>
                        <a:cubicBezTo>
                          <a:pt x="112" y="1"/>
                          <a:pt x="111" y="1"/>
                          <a:pt x="111" y="1"/>
                        </a:cubicBezTo>
                        <a:cubicBezTo>
                          <a:pt x="110" y="1"/>
                          <a:pt x="109" y="0"/>
                          <a:pt x="108" y="0"/>
                        </a:cubicBezTo>
                        <a:cubicBezTo>
                          <a:pt x="107" y="0"/>
                          <a:pt x="107" y="0"/>
                          <a:pt x="106" y="0"/>
                        </a:cubicBezTo>
                        <a:cubicBezTo>
                          <a:pt x="105" y="1"/>
                          <a:pt x="104" y="1"/>
                          <a:pt x="103" y="0"/>
                        </a:cubicBezTo>
                        <a:cubicBezTo>
                          <a:pt x="103" y="0"/>
                          <a:pt x="101" y="0"/>
                          <a:pt x="100" y="1"/>
                        </a:cubicBezTo>
                        <a:cubicBezTo>
                          <a:pt x="99" y="1"/>
                          <a:pt x="98" y="2"/>
                          <a:pt x="96" y="2"/>
                        </a:cubicBezTo>
                        <a:cubicBezTo>
                          <a:pt x="95" y="2"/>
                          <a:pt x="94" y="2"/>
                          <a:pt x="93" y="2"/>
                        </a:cubicBezTo>
                        <a:cubicBezTo>
                          <a:pt x="92" y="3"/>
                          <a:pt x="91" y="3"/>
                          <a:pt x="90" y="4"/>
                        </a:cubicBezTo>
                        <a:cubicBezTo>
                          <a:pt x="89" y="4"/>
                          <a:pt x="87" y="6"/>
                          <a:pt x="87" y="6"/>
                        </a:cubicBezTo>
                        <a:cubicBezTo>
                          <a:pt x="87" y="6"/>
                          <a:pt x="86" y="6"/>
                          <a:pt x="85" y="7"/>
                        </a:cubicBezTo>
                        <a:cubicBezTo>
                          <a:pt x="85" y="8"/>
                          <a:pt x="85" y="7"/>
                          <a:pt x="84" y="9"/>
                        </a:cubicBezTo>
                        <a:cubicBezTo>
                          <a:pt x="82" y="10"/>
                          <a:pt x="81" y="10"/>
                          <a:pt x="81" y="10"/>
                        </a:cubicBezTo>
                        <a:cubicBezTo>
                          <a:pt x="81" y="11"/>
                          <a:pt x="81" y="11"/>
                          <a:pt x="80" y="12"/>
                        </a:cubicBezTo>
                        <a:cubicBezTo>
                          <a:pt x="79" y="13"/>
                          <a:pt x="79" y="13"/>
                          <a:pt x="79" y="14"/>
                        </a:cubicBezTo>
                        <a:cubicBezTo>
                          <a:pt x="79" y="15"/>
                          <a:pt x="77" y="16"/>
                          <a:pt x="77" y="17"/>
                        </a:cubicBezTo>
                        <a:cubicBezTo>
                          <a:pt x="76" y="18"/>
                          <a:pt x="76" y="18"/>
                          <a:pt x="75" y="20"/>
                        </a:cubicBezTo>
                        <a:cubicBezTo>
                          <a:pt x="75" y="22"/>
                          <a:pt x="74" y="23"/>
                          <a:pt x="73" y="24"/>
                        </a:cubicBezTo>
                        <a:cubicBezTo>
                          <a:pt x="73" y="24"/>
                          <a:pt x="72" y="27"/>
                          <a:pt x="73" y="28"/>
                        </a:cubicBezTo>
                        <a:cubicBezTo>
                          <a:pt x="73" y="29"/>
                          <a:pt x="73" y="30"/>
                          <a:pt x="72" y="31"/>
                        </a:cubicBezTo>
                        <a:cubicBezTo>
                          <a:pt x="72" y="31"/>
                          <a:pt x="72" y="31"/>
                          <a:pt x="72" y="32"/>
                        </a:cubicBezTo>
                        <a:cubicBezTo>
                          <a:pt x="72" y="34"/>
                          <a:pt x="72" y="37"/>
                          <a:pt x="72" y="38"/>
                        </a:cubicBezTo>
                        <a:cubicBezTo>
                          <a:pt x="72" y="39"/>
                          <a:pt x="72" y="41"/>
                          <a:pt x="72" y="42"/>
                        </a:cubicBezTo>
                        <a:cubicBezTo>
                          <a:pt x="72" y="44"/>
                          <a:pt x="71" y="44"/>
                          <a:pt x="71" y="44"/>
                        </a:cubicBezTo>
                        <a:cubicBezTo>
                          <a:pt x="70" y="43"/>
                          <a:pt x="69" y="43"/>
                          <a:pt x="69" y="45"/>
                        </a:cubicBezTo>
                        <a:cubicBezTo>
                          <a:pt x="68" y="47"/>
                          <a:pt x="69" y="51"/>
                          <a:pt x="68" y="53"/>
                        </a:cubicBezTo>
                        <a:cubicBezTo>
                          <a:pt x="68" y="55"/>
                          <a:pt x="68" y="56"/>
                          <a:pt x="67" y="58"/>
                        </a:cubicBezTo>
                        <a:cubicBezTo>
                          <a:pt x="67" y="59"/>
                          <a:pt x="67" y="61"/>
                          <a:pt x="67" y="62"/>
                        </a:cubicBezTo>
                        <a:cubicBezTo>
                          <a:pt x="67" y="62"/>
                          <a:pt x="67" y="64"/>
                          <a:pt x="66" y="65"/>
                        </a:cubicBezTo>
                        <a:cubicBezTo>
                          <a:pt x="66" y="67"/>
                          <a:pt x="65" y="68"/>
                          <a:pt x="66" y="70"/>
                        </a:cubicBezTo>
                        <a:cubicBezTo>
                          <a:pt x="66" y="71"/>
                          <a:pt x="67" y="71"/>
                          <a:pt x="68" y="71"/>
                        </a:cubicBezTo>
                        <a:cubicBezTo>
                          <a:pt x="69" y="71"/>
                          <a:pt x="69" y="71"/>
                          <a:pt x="69" y="72"/>
                        </a:cubicBezTo>
                        <a:cubicBezTo>
                          <a:pt x="69" y="73"/>
                          <a:pt x="69" y="81"/>
                          <a:pt x="70" y="84"/>
                        </a:cubicBezTo>
                        <a:cubicBezTo>
                          <a:pt x="71" y="88"/>
                          <a:pt x="73" y="93"/>
                          <a:pt x="74" y="94"/>
                        </a:cubicBezTo>
                        <a:cubicBezTo>
                          <a:pt x="74" y="95"/>
                          <a:pt x="75" y="95"/>
                          <a:pt x="74" y="96"/>
                        </a:cubicBezTo>
                        <a:cubicBezTo>
                          <a:pt x="73" y="97"/>
                          <a:pt x="72" y="99"/>
                          <a:pt x="72" y="99"/>
                        </a:cubicBezTo>
                        <a:cubicBezTo>
                          <a:pt x="72" y="99"/>
                          <a:pt x="71" y="101"/>
                          <a:pt x="70" y="102"/>
                        </a:cubicBezTo>
                        <a:cubicBezTo>
                          <a:pt x="70" y="102"/>
                          <a:pt x="69" y="103"/>
                          <a:pt x="68" y="104"/>
                        </a:cubicBezTo>
                        <a:cubicBezTo>
                          <a:pt x="68" y="105"/>
                          <a:pt x="66" y="107"/>
                          <a:pt x="65" y="107"/>
                        </a:cubicBezTo>
                        <a:cubicBezTo>
                          <a:pt x="65" y="108"/>
                          <a:pt x="64" y="109"/>
                          <a:pt x="63" y="109"/>
                        </a:cubicBezTo>
                        <a:cubicBezTo>
                          <a:pt x="62" y="109"/>
                          <a:pt x="58" y="111"/>
                          <a:pt x="57" y="111"/>
                        </a:cubicBezTo>
                        <a:cubicBezTo>
                          <a:pt x="56" y="112"/>
                          <a:pt x="51" y="114"/>
                          <a:pt x="50" y="115"/>
                        </a:cubicBezTo>
                        <a:cubicBezTo>
                          <a:pt x="49" y="115"/>
                          <a:pt x="45" y="116"/>
                          <a:pt x="43" y="118"/>
                        </a:cubicBezTo>
                        <a:cubicBezTo>
                          <a:pt x="41" y="120"/>
                          <a:pt x="40" y="121"/>
                          <a:pt x="37" y="122"/>
                        </a:cubicBezTo>
                        <a:cubicBezTo>
                          <a:pt x="34" y="124"/>
                          <a:pt x="31" y="125"/>
                          <a:pt x="28" y="127"/>
                        </a:cubicBezTo>
                        <a:cubicBezTo>
                          <a:pt x="26" y="129"/>
                          <a:pt x="23" y="130"/>
                          <a:pt x="22" y="131"/>
                        </a:cubicBezTo>
                        <a:cubicBezTo>
                          <a:pt x="22" y="132"/>
                          <a:pt x="20" y="132"/>
                          <a:pt x="19" y="133"/>
                        </a:cubicBezTo>
                        <a:cubicBezTo>
                          <a:pt x="18" y="133"/>
                          <a:pt x="14" y="135"/>
                          <a:pt x="12" y="136"/>
                        </a:cubicBezTo>
                        <a:cubicBezTo>
                          <a:pt x="9" y="137"/>
                          <a:pt x="8" y="138"/>
                          <a:pt x="8" y="139"/>
                        </a:cubicBezTo>
                        <a:cubicBezTo>
                          <a:pt x="7" y="139"/>
                          <a:pt x="7" y="139"/>
                          <a:pt x="6" y="140"/>
                        </a:cubicBezTo>
                        <a:cubicBezTo>
                          <a:pt x="5" y="140"/>
                          <a:pt x="3" y="140"/>
                          <a:pt x="3" y="143"/>
                        </a:cubicBezTo>
                        <a:cubicBezTo>
                          <a:pt x="2" y="146"/>
                          <a:pt x="2" y="148"/>
                          <a:pt x="2" y="149"/>
                        </a:cubicBezTo>
                        <a:cubicBezTo>
                          <a:pt x="2" y="149"/>
                          <a:pt x="2" y="152"/>
                          <a:pt x="2" y="153"/>
                        </a:cubicBezTo>
                        <a:cubicBezTo>
                          <a:pt x="2" y="155"/>
                          <a:pt x="1" y="161"/>
                          <a:pt x="1" y="162"/>
                        </a:cubicBezTo>
                        <a:cubicBezTo>
                          <a:pt x="2" y="164"/>
                          <a:pt x="1" y="167"/>
                          <a:pt x="1" y="167"/>
                        </a:cubicBezTo>
                        <a:cubicBezTo>
                          <a:pt x="1" y="167"/>
                          <a:pt x="1" y="168"/>
                          <a:pt x="0" y="170"/>
                        </a:cubicBezTo>
                        <a:cubicBezTo>
                          <a:pt x="209" y="170"/>
                          <a:pt x="209" y="170"/>
                          <a:pt x="209" y="170"/>
                        </a:cubicBezTo>
                        <a:lnTo>
                          <a:pt x="209" y="12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1401" name="Group 1400"/>
                <p:cNvGrpSpPr/>
                <p:nvPr/>
              </p:nvGrpSpPr>
              <p:grpSpPr>
                <a:xfrm>
                  <a:off x="7687983" y="360701"/>
                  <a:ext cx="757640" cy="760303"/>
                  <a:chOff x="852276" y="4541515"/>
                  <a:chExt cx="354224" cy="355469"/>
                </a:xfrm>
              </p:grpSpPr>
              <p:sp>
                <p:nvSpPr>
                  <p:cNvPr id="1405" name="Freeform 19"/>
                  <p:cNvSpPr>
                    <a:spLocks/>
                  </p:cNvSpPr>
                  <p:nvPr/>
                </p:nvSpPr>
                <p:spPr bwMode="auto">
                  <a:xfrm>
                    <a:off x="852276" y="4541515"/>
                    <a:ext cx="354224" cy="355469"/>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1" y="299"/>
                          <a:pt x="298" y="232"/>
                          <a:pt x="298" y="150"/>
                        </a:cubicBezTo>
                        <a:close/>
                      </a:path>
                    </a:pathLst>
                  </a:cu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1406" name="Freeform 24"/>
                  <p:cNvSpPr>
                    <a:spLocks/>
                  </p:cNvSpPr>
                  <p:nvPr/>
                </p:nvSpPr>
                <p:spPr bwMode="auto">
                  <a:xfrm>
                    <a:off x="928522" y="4613944"/>
                    <a:ext cx="201778" cy="189874"/>
                  </a:xfrm>
                  <a:custGeom>
                    <a:avLst/>
                    <a:gdLst>
                      <a:gd name="T0" fmla="*/ 3 w 177"/>
                      <a:gd name="T1" fmla="*/ 156 h 167"/>
                      <a:gd name="T2" fmla="*/ 7 w 177"/>
                      <a:gd name="T3" fmla="*/ 133 h 167"/>
                      <a:gd name="T4" fmla="*/ 17 w 177"/>
                      <a:gd name="T5" fmla="*/ 126 h 167"/>
                      <a:gd name="T6" fmla="*/ 48 w 177"/>
                      <a:gd name="T7" fmla="*/ 110 h 167"/>
                      <a:gd name="T8" fmla="*/ 57 w 177"/>
                      <a:gd name="T9" fmla="*/ 102 h 167"/>
                      <a:gd name="T10" fmla="*/ 60 w 177"/>
                      <a:gd name="T11" fmla="*/ 94 h 167"/>
                      <a:gd name="T12" fmla="*/ 50 w 177"/>
                      <a:gd name="T13" fmla="*/ 71 h 167"/>
                      <a:gd name="T14" fmla="*/ 48 w 177"/>
                      <a:gd name="T15" fmla="*/ 66 h 167"/>
                      <a:gd name="T16" fmla="*/ 45 w 177"/>
                      <a:gd name="T17" fmla="*/ 54 h 167"/>
                      <a:gd name="T18" fmla="*/ 46 w 177"/>
                      <a:gd name="T19" fmla="*/ 48 h 167"/>
                      <a:gd name="T20" fmla="*/ 44 w 177"/>
                      <a:gd name="T21" fmla="*/ 23 h 167"/>
                      <a:gd name="T22" fmla="*/ 50 w 177"/>
                      <a:gd name="T23" fmla="*/ 14 h 167"/>
                      <a:gd name="T24" fmla="*/ 57 w 177"/>
                      <a:gd name="T25" fmla="*/ 8 h 167"/>
                      <a:gd name="T26" fmla="*/ 68 w 177"/>
                      <a:gd name="T27" fmla="*/ 2 h 167"/>
                      <a:gd name="T28" fmla="*/ 83 w 177"/>
                      <a:gd name="T29" fmla="*/ 1 h 167"/>
                      <a:gd name="T30" fmla="*/ 94 w 177"/>
                      <a:gd name="T31" fmla="*/ 7 h 167"/>
                      <a:gd name="T32" fmla="*/ 100 w 177"/>
                      <a:gd name="T33" fmla="*/ 14 h 167"/>
                      <a:gd name="T34" fmla="*/ 105 w 177"/>
                      <a:gd name="T35" fmla="*/ 32 h 167"/>
                      <a:gd name="T36" fmla="*/ 106 w 177"/>
                      <a:gd name="T37" fmla="*/ 42 h 167"/>
                      <a:gd name="T38" fmla="*/ 106 w 177"/>
                      <a:gd name="T39" fmla="*/ 43 h 167"/>
                      <a:gd name="T40" fmla="*/ 111 w 177"/>
                      <a:gd name="T41" fmla="*/ 47 h 167"/>
                      <a:gd name="T42" fmla="*/ 105 w 177"/>
                      <a:gd name="T43" fmla="*/ 67 h 167"/>
                      <a:gd name="T44" fmla="*/ 102 w 177"/>
                      <a:gd name="T45" fmla="*/ 78 h 167"/>
                      <a:gd name="T46" fmla="*/ 101 w 177"/>
                      <a:gd name="T47" fmla="*/ 89 h 167"/>
                      <a:gd name="T48" fmla="*/ 108 w 177"/>
                      <a:gd name="T49" fmla="*/ 92 h 167"/>
                      <a:gd name="T50" fmla="*/ 121 w 177"/>
                      <a:gd name="T51" fmla="*/ 104 h 167"/>
                      <a:gd name="T52" fmla="*/ 135 w 177"/>
                      <a:gd name="T53" fmla="*/ 110 h 167"/>
                      <a:gd name="T54" fmla="*/ 163 w 177"/>
                      <a:gd name="T55" fmla="*/ 124 h 167"/>
                      <a:gd name="T56" fmla="*/ 169 w 177"/>
                      <a:gd name="T57" fmla="*/ 128 h 167"/>
                      <a:gd name="T58" fmla="*/ 172 w 177"/>
                      <a:gd name="T59" fmla="*/ 138 h 167"/>
                      <a:gd name="T60" fmla="*/ 174 w 177"/>
                      <a:gd name="T61" fmla="*/ 157 h 167"/>
                      <a:gd name="T62" fmla="*/ 0 w 177"/>
                      <a:gd name="T63" fmla="*/ 16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7" h="167">
                        <a:moveTo>
                          <a:pt x="2" y="158"/>
                        </a:moveTo>
                        <a:cubicBezTo>
                          <a:pt x="3" y="157"/>
                          <a:pt x="3" y="157"/>
                          <a:pt x="3" y="156"/>
                        </a:cubicBezTo>
                        <a:cubicBezTo>
                          <a:pt x="2" y="154"/>
                          <a:pt x="3" y="143"/>
                          <a:pt x="4" y="139"/>
                        </a:cubicBezTo>
                        <a:cubicBezTo>
                          <a:pt x="4" y="135"/>
                          <a:pt x="5" y="133"/>
                          <a:pt x="7" y="133"/>
                        </a:cubicBezTo>
                        <a:cubicBezTo>
                          <a:pt x="8" y="132"/>
                          <a:pt x="9" y="132"/>
                          <a:pt x="9" y="131"/>
                        </a:cubicBezTo>
                        <a:cubicBezTo>
                          <a:pt x="10" y="130"/>
                          <a:pt x="14" y="128"/>
                          <a:pt x="17" y="126"/>
                        </a:cubicBezTo>
                        <a:cubicBezTo>
                          <a:pt x="20" y="124"/>
                          <a:pt x="31" y="118"/>
                          <a:pt x="35" y="116"/>
                        </a:cubicBezTo>
                        <a:cubicBezTo>
                          <a:pt x="40" y="113"/>
                          <a:pt x="48" y="110"/>
                          <a:pt x="48" y="110"/>
                        </a:cubicBezTo>
                        <a:cubicBezTo>
                          <a:pt x="48" y="110"/>
                          <a:pt x="49" y="108"/>
                          <a:pt x="51" y="107"/>
                        </a:cubicBezTo>
                        <a:cubicBezTo>
                          <a:pt x="54" y="105"/>
                          <a:pt x="56" y="104"/>
                          <a:pt x="57" y="102"/>
                        </a:cubicBezTo>
                        <a:cubicBezTo>
                          <a:pt x="58" y="99"/>
                          <a:pt x="59" y="97"/>
                          <a:pt x="60" y="97"/>
                        </a:cubicBezTo>
                        <a:cubicBezTo>
                          <a:pt x="60" y="96"/>
                          <a:pt x="61" y="95"/>
                          <a:pt x="60" y="94"/>
                        </a:cubicBezTo>
                        <a:cubicBezTo>
                          <a:pt x="60" y="93"/>
                          <a:pt x="55" y="88"/>
                          <a:pt x="54" y="84"/>
                        </a:cubicBezTo>
                        <a:cubicBezTo>
                          <a:pt x="52" y="79"/>
                          <a:pt x="50" y="71"/>
                          <a:pt x="50" y="71"/>
                        </a:cubicBezTo>
                        <a:cubicBezTo>
                          <a:pt x="50" y="71"/>
                          <a:pt x="49" y="70"/>
                          <a:pt x="49" y="69"/>
                        </a:cubicBezTo>
                        <a:cubicBezTo>
                          <a:pt x="48" y="67"/>
                          <a:pt x="48" y="67"/>
                          <a:pt x="48" y="66"/>
                        </a:cubicBezTo>
                        <a:cubicBezTo>
                          <a:pt x="48" y="65"/>
                          <a:pt x="48" y="62"/>
                          <a:pt x="47" y="62"/>
                        </a:cubicBezTo>
                        <a:cubicBezTo>
                          <a:pt x="47" y="61"/>
                          <a:pt x="46" y="58"/>
                          <a:pt x="45" y="54"/>
                        </a:cubicBezTo>
                        <a:cubicBezTo>
                          <a:pt x="45" y="51"/>
                          <a:pt x="44" y="49"/>
                          <a:pt x="45" y="49"/>
                        </a:cubicBezTo>
                        <a:cubicBezTo>
                          <a:pt x="45" y="48"/>
                          <a:pt x="46" y="49"/>
                          <a:pt x="46" y="48"/>
                        </a:cubicBezTo>
                        <a:cubicBezTo>
                          <a:pt x="45" y="46"/>
                          <a:pt x="44" y="40"/>
                          <a:pt x="43" y="37"/>
                        </a:cubicBezTo>
                        <a:cubicBezTo>
                          <a:pt x="43" y="34"/>
                          <a:pt x="43" y="24"/>
                          <a:pt x="44" y="23"/>
                        </a:cubicBezTo>
                        <a:cubicBezTo>
                          <a:pt x="45" y="22"/>
                          <a:pt x="47" y="18"/>
                          <a:pt x="47" y="17"/>
                        </a:cubicBezTo>
                        <a:cubicBezTo>
                          <a:pt x="48" y="16"/>
                          <a:pt x="49" y="15"/>
                          <a:pt x="50" y="14"/>
                        </a:cubicBezTo>
                        <a:cubicBezTo>
                          <a:pt x="51" y="13"/>
                          <a:pt x="54" y="12"/>
                          <a:pt x="54" y="10"/>
                        </a:cubicBezTo>
                        <a:cubicBezTo>
                          <a:pt x="55" y="9"/>
                          <a:pt x="55" y="9"/>
                          <a:pt x="57" y="8"/>
                        </a:cubicBezTo>
                        <a:cubicBezTo>
                          <a:pt x="58" y="7"/>
                          <a:pt x="58" y="7"/>
                          <a:pt x="58" y="7"/>
                        </a:cubicBezTo>
                        <a:cubicBezTo>
                          <a:pt x="59" y="6"/>
                          <a:pt x="64" y="3"/>
                          <a:pt x="68" y="2"/>
                        </a:cubicBezTo>
                        <a:cubicBezTo>
                          <a:pt x="73" y="1"/>
                          <a:pt x="74" y="1"/>
                          <a:pt x="76" y="0"/>
                        </a:cubicBezTo>
                        <a:cubicBezTo>
                          <a:pt x="78" y="0"/>
                          <a:pt x="80" y="1"/>
                          <a:pt x="83" y="1"/>
                        </a:cubicBezTo>
                        <a:cubicBezTo>
                          <a:pt x="86" y="2"/>
                          <a:pt x="89" y="3"/>
                          <a:pt x="91" y="5"/>
                        </a:cubicBezTo>
                        <a:cubicBezTo>
                          <a:pt x="93" y="6"/>
                          <a:pt x="93" y="7"/>
                          <a:pt x="94" y="7"/>
                        </a:cubicBezTo>
                        <a:cubicBezTo>
                          <a:pt x="95" y="8"/>
                          <a:pt x="97" y="9"/>
                          <a:pt x="97" y="10"/>
                        </a:cubicBezTo>
                        <a:cubicBezTo>
                          <a:pt x="98" y="11"/>
                          <a:pt x="99" y="12"/>
                          <a:pt x="100" y="14"/>
                        </a:cubicBezTo>
                        <a:cubicBezTo>
                          <a:pt x="101" y="16"/>
                          <a:pt x="104" y="22"/>
                          <a:pt x="104" y="25"/>
                        </a:cubicBezTo>
                        <a:cubicBezTo>
                          <a:pt x="105" y="28"/>
                          <a:pt x="105" y="31"/>
                          <a:pt x="105" y="32"/>
                        </a:cubicBezTo>
                        <a:cubicBezTo>
                          <a:pt x="105" y="34"/>
                          <a:pt x="105" y="35"/>
                          <a:pt x="106" y="38"/>
                        </a:cubicBezTo>
                        <a:cubicBezTo>
                          <a:pt x="107" y="41"/>
                          <a:pt x="106" y="41"/>
                          <a:pt x="106" y="42"/>
                        </a:cubicBezTo>
                        <a:cubicBezTo>
                          <a:pt x="105" y="42"/>
                          <a:pt x="105" y="43"/>
                          <a:pt x="105" y="43"/>
                        </a:cubicBezTo>
                        <a:cubicBezTo>
                          <a:pt x="105" y="43"/>
                          <a:pt x="105" y="44"/>
                          <a:pt x="106" y="43"/>
                        </a:cubicBezTo>
                        <a:cubicBezTo>
                          <a:pt x="106" y="43"/>
                          <a:pt x="107" y="41"/>
                          <a:pt x="109" y="41"/>
                        </a:cubicBezTo>
                        <a:cubicBezTo>
                          <a:pt x="110" y="42"/>
                          <a:pt x="111" y="44"/>
                          <a:pt x="111" y="47"/>
                        </a:cubicBezTo>
                        <a:cubicBezTo>
                          <a:pt x="111" y="49"/>
                          <a:pt x="111" y="58"/>
                          <a:pt x="110" y="62"/>
                        </a:cubicBezTo>
                        <a:cubicBezTo>
                          <a:pt x="108" y="66"/>
                          <a:pt x="106" y="67"/>
                          <a:pt x="105" y="67"/>
                        </a:cubicBezTo>
                        <a:cubicBezTo>
                          <a:pt x="104" y="67"/>
                          <a:pt x="103" y="66"/>
                          <a:pt x="103" y="67"/>
                        </a:cubicBezTo>
                        <a:cubicBezTo>
                          <a:pt x="103" y="68"/>
                          <a:pt x="103" y="74"/>
                          <a:pt x="102" y="78"/>
                        </a:cubicBezTo>
                        <a:cubicBezTo>
                          <a:pt x="101" y="82"/>
                          <a:pt x="99" y="85"/>
                          <a:pt x="99" y="87"/>
                        </a:cubicBezTo>
                        <a:cubicBezTo>
                          <a:pt x="100" y="88"/>
                          <a:pt x="100" y="89"/>
                          <a:pt x="101" y="89"/>
                        </a:cubicBezTo>
                        <a:cubicBezTo>
                          <a:pt x="101" y="89"/>
                          <a:pt x="102" y="89"/>
                          <a:pt x="102" y="89"/>
                        </a:cubicBezTo>
                        <a:cubicBezTo>
                          <a:pt x="102" y="89"/>
                          <a:pt x="106" y="90"/>
                          <a:pt x="108" y="92"/>
                        </a:cubicBezTo>
                        <a:cubicBezTo>
                          <a:pt x="110" y="94"/>
                          <a:pt x="112" y="96"/>
                          <a:pt x="114" y="98"/>
                        </a:cubicBezTo>
                        <a:cubicBezTo>
                          <a:pt x="116" y="100"/>
                          <a:pt x="120" y="102"/>
                          <a:pt x="121" y="104"/>
                        </a:cubicBezTo>
                        <a:cubicBezTo>
                          <a:pt x="123" y="105"/>
                          <a:pt x="123" y="105"/>
                          <a:pt x="123" y="105"/>
                        </a:cubicBezTo>
                        <a:cubicBezTo>
                          <a:pt x="123" y="105"/>
                          <a:pt x="131" y="109"/>
                          <a:pt x="135" y="110"/>
                        </a:cubicBezTo>
                        <a:cubicBezTo>
                          <a:pt x="140" y="112"/>
                          <a:pt x="147" y="115"/>
                          <a:pt x="151" y="117"/>
                        </a:cubicBezTo>
                        <a:cubicBezTo>
                          <a:pt x="155" y="119"/>
                          <a:pt x="162" y="123"/>
                          <a:pt x="163" y="124"/>
                        </a:cubicBezTo>
                        <a:cubicBezTo>
                          <a:pt x="165" y="125"/>
                          <a:pt x="166" y="126"/>
                          <a:pt x="166" y="126"/>
                        </a:cubicBezTo>
                        <a:cubicBezTo>
                          <a:pt x="166" y="126"/>
                          <a:pt x="167" y="126"/>
                          <a:pt x="169" y="128"/>
                        </a:cubicBezTo>
                        <a:cubicBezTo>
                          <a:pt x="170" y="130"/>
                          <a:pt x="170" y="132"/>
                          <a:pt x="171" y="133"/>
                        </a:cubicBezTo>
                        <a:cubicBezTo>
                          <a:pt x="171" y="135"/>
                          <a:pt x="171" y="136"/>
                          <a:pt x="172" y="138"/>
                        </a:cubicBezTo>
                        <a:cubicBezTo>
                          <a:pt x="172" y="139"/>
                          <a:pt x="174" y="143"/>
                          <a:pt x="175" y="147"/>
                        </a:cubicBezTo>
                        <a:cubicBezTo>
                          <a:pt x="175" y="152"/>
                          <a:pt x="174" y="157"/>
                          <a:pt x="174" y="157"/>
                        </a:cubicBezTo>
                        <a:cubicBezTo>
                          <a:pt x="174" y="157"/>
                          <a:pt x="175" y="161"/>
                          <a:pt x="177" y="167"/>
                        </a:cubicBezTo>
                        <a:cubicBezTo>
                          <a:pt x="0" y="167"/>
                          <a:pt x="0" y="167"/>
                          <a:pt x="0" y="167"/>
                        </a:cubicBezTo>
                        <a:cubicBezTo>
                          <a:pt x="1" y="163"/>
                          <a:pt x="2" y="159"/>
                          <a:pt x="2" y="158"/>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1402" name="Group 1401"/>
                <p:cNvGrpSpPr/>
                <p:nvPr/>
              </p:nvGrpSpPr>
              <p:grpSpPr>
                <a:xfrm>
                  <a:off x="2399963" y="90751"/>
                  <a:ext cx="703254" cy="705727"/>
                  <a:chOff x="3114534" y="-1117754"/>
                  <a:chExt cx="452120" cy="453709"/>
                </a:xfrm>
              </p:grpSpPr>
              <p:sp>
                <p:nvSpPr>
                  <p:cNvPr id="1403" name="Freeform 19"/>
                  <p:cNvSpPr>
                    <a:spLocks/>
                  </p:cNvSpPr>
                  <p:nvPr/>
                </p:nvSpPr>
                <p:spPr bwMode="auto">
                  <a:xfrm>
                    <a:off x="3114534" y="-1117754"/>
                    <a:ext cx="452120" cy="453709"/>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1" y="299"/>
                          <a:pt x="298" y="232"/>
                          <a:pt x="298" y="150"/>
                        </a:cubicBezTo>
                        <a:close/>
                      </a:path>
                    </a:pathLst>
                  </a:cu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1404" name="Freeform 29"/>
                  <p:cNvSpPr>
                    <a:spLocks/>
                  </p:cNvSpPr>
                  <p:nvPr/>
                </p:nvSpPr>
                <p:spPr bwMode="auto">
                  <a:xfrm>
                    <a:off x="3182619" y="-1018816"/>
                    <a:ext cx="315053" cy="255832"/>
                  </a:xfrm>
                  <a:custGeom>
                    <a:avLst/>
                    <a:gdLst>
                      <a:gd name="T0" fmla="*/ 208 w 209"/>
                      <a:gd name="T1" fmla="*/ 125 h 170"/>
                      <a:gd name="T2" fmla="*/ 202 w 209"/>
                      <a:gd name="T3" fmla="*/ 115 h 170"/>
                      <a:gd name="T4" fmla="*/ 194 w 209"/>
                      <a:gd name="T5" fmla="*/ 113 h 170"/>
                      <a:gd name="T6" fmla="*/ 178 w 209"/>
                      <a:gd name="T7" fmla="*/ 109 h 170"/>
                      <a:gd name="T8" fmla="*/ 167 w 209"/>
                      <a:gd name="T9" fmla="*/ 106 h 170"/>
                      <a:gd name="T10" fmla="*/ 148 w 209"/>
                      <a:gd name="T11" fmla="*/ 103 h 170"/>
                      <a:gd name="T12" fmla="*/ 134 w 209"/>
                      <a:gd name="T13" fmla="*/ 97 h 170"/>
                      <a:gd name="T14" fmla="*/ 129 w 209"/>
                      <a:gd name="T15" fmla="*/ 91 h 170"/>
                      <a:gd name="T16" fmla="*/ 132 w 209"/>
                      <a:gd name="T17" fmla="*/ 76 h 170"/>
                      <a:gd name="T18" fmla="*/ 137 w 209"/>
                      <a:gd name="T19" fmla="*/ 70 h 170"/>
                      <a:gd name="T20" fmla="*/ 137 w 209"/>
                      <a:gd name="T21" fmla="*/ 62 h 170"/>
                      <a:gd name="T22" fmla="*/ 137 w 209"/>
                      <a:gd name="T23" fmla="*/ 53 h 170"/>
                      <a:gd name="T24" fmla="*/ 134 w 209"/>
                      <a:gd name="T25" fmla="*/ 50 h 170"/>
                      <a:gd name="T26" fmla="*/ 136 w 209"/>
                      <a:gd name="T27" fmla="*/ 39 h 170"/>
                      <a:gd name="T28" fmla="*/ 134 w 209"/>
                      <a:gd name="T29" fmla="*/ 22 h 170"/>
                      <a:gd name="T30" fmla="*/ 132 w 209"/>
                      <a:gd name="T31" fmla="*/ 17 h 170"/>
                      <a:gd name="T32" fmla="*/ 129 w 209"/>
                      <a:gd name="T33" fmla="*/ 12 h 170"/>
                      <a:gd name="T34" fmla="*/ 126 w 209"/>
                      <a:gd name="T35" fmla="*/ 10 h 170"/>
                      <a:gd name="T36" fmla="*/ 122 w 209"/>
                      <a:gd name="T37" fmla="*/ 8 h 170"/>
                      <a:gd name="T38" fmla="*/ 120 w 209"/>
                      <a:gd name="T39" fmla="*/ 4 h 170"/>
                      <a:gd name="T40" fmla="*/ 115 w 209"/>
                      <a:gd name="T41" fmla="*/ 2 h 170"/>
                      <a:gd name="T42" fmla="*/ 111 w 209"/>
                      <a:gd name="T43" fmla="*/ 1 h 170"/>
                      <a:gd name="T44" fmla="*/ 106 w 209"/>
                      <a:gd name="T45" fmla="*/ 0 h 170"/>
                      <a:gd name="T46" fmla="*/ 100 w 209"/>
                      <a:gd name="T47" fmla="*/ 1 h 170"/>
                      <a:gd name="T48" fmla="*/ 93 w 209"/>
                      <a:gd name="T49" fmla="*/ 2 h 170"/>
                      <a:gd name="T50" fmla="*/ 87 w 209"/>
                      <a:gd name="T51" fmla="*/ 6 h 170"/>
                      <a:gd name="T52" fmla="*/ 84 w 209"/>
                      <a:gd name="T53" fmla="*/ 9 h 170"/>
                      <a:gd name="T54" fmla="*/ 80 w 209"/>
                      <a:gd name="T55" fmla="*/ 12 h 170"/>
                      <a:gd name="T56" fmla="*/ 77 w 209"/>
                      <a:gd name="T57" fmla="*/ 17 h 170"/>
                      <a:gd name="T58" fmla="*/ 73 w 209"/>
                      <a:gd name="T59" fmla="*/ 24 h 170"/>
                      <a:gd name="T60" fmla="*/ 72 w 209"/>
                      <a:gd name="T61" fmla="*/ 31 h 170"/>
                      <a:gd name="T62" fmla="*/ 72 w 209"/>
                      <a:gd name="T63" fmla="*/ 38 h 170"/>
                      <a:gd name="T64" fmla="*/ 71 w 209"/>
                      <a:gd name="T65" fmla="*/ 44 h 170"/>
                      <a:gd name="T66" fmla="*/ 68 w 209"/>
                      <a:gd name="T67" fmla="*/ 53 h 170"/>
                      <a:gd name="T68" fmla="*/ 67 w 209"/>
                      <a:gd name="T69" fmla="*/ 62 h 170"/>
                      <a:gd name="T70" fmla="*/ 66 w 209"/>
                      <a:gd name="T71" fmla="*/ 70 h 170"/>
                      <a:gd name="T72" fmla="*/ 69 w 209"/>
                      <a:gd name="T73" fmla="*/ 72 h 170"/>
                      <a:gd name="T74" fmla="*/ 74 w 209"/>
                      <a:gd name="T75" fmla="*/ 94 h 170"/>
                      <a:gd name="T76" fmla="*/ 72 w 209"/>
                      <a:gd name="T77" fmla="*/ 99 h 170"/>
                      <a:gd name="T78" fmla="*/ 68 w 209"/>
                      <a:gd name="T79" fmla="*/ 104 h 170"/>
                      <a:gd name="T80" fmla="*/ 63 w 209"/>
                      <a:gd name="T81" fmla="*/ 109 h 170"/>
                      <a:gd name="T82" fmla="*/ 50 w 209"/>
                      <a:gd name="T83" fmla="*/ 115 h 170"/>
                      <a:gd name="T84" fmla="*/ 37 w 209"/>
                      <a:gd name="T85" fmla="*/ 122 h 170"/>
                      <a:gd name="T86" fmla="*/ 22 w 209"/>
                      <a:gd name="T87" fmla="*/ 131 h 170"/>
                      <a:gd name="T88" fmla="*/ 12 w 209"/>
                      <a:gd name="T89" fmla="*/ 136 h 170"/>
                      <a:gd name="T90" fmla="*/ 6 w 209"/>
                      <a:gd name="T91" fmla="*/ 140 h 170"/>
                      <a:gd name="T92" fmla="*/ 2 w 209"/>
                      <a:gd name="T93" fmla="*/ 149 h 170"/>
                      <a:gd name="T94" fmla="*/ 1 w 209"/>
                      <a:gd name="T95" fmla="*/ 162 h 170"/>
                      <a:gd name="T96" fmla="*/ 0 w 209"/>
                      <a:gd name="T97" fmla="*/ 170 h 170"/>
                      <a:gd name="T98" fmla="*/ 209 w 209"/>
                      <a:gd name="T99" fmla="*/ 128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09" h="170">
                        <a:moveTo>
                          <a:pt x="209" y="128"/>
                        </a:moveTo>
                        <a:cubicBezTo>
                          <a:pt x="209" y="127"/>
                          <a:pt x="208" y="125"/>
                          <a:pt x="208" y="125"/>
                        </a:cubicBezTo>
                        <a:cubicBezTo>
                          <a:pt x="208" y="125"/>
                          <a:pt x="206" y="119"/>
                          <a:pt x="205" y="117"/>
                        </a:cubicBezTo>
                        <a:cubicBezTo>
                          <a:pt x="205" y="116"/>
                          <a:pt x="204" y="115"/>
                          <a:pt x="202" y="115"/>
                        </a:cubicBezTo>
                        <a:cubicBezTo>
                          <a:pt x="201" y="115"/>
                          <a:pt x="201" y="115"/>
                          <a:pt x="200" y="115"/>
                        </a:cubicBezTo>
                        <a:cubicBezTo>
                          <a:pt x="200" y="114"/>
                          <a:pt x="198" y="114"/>
                          <a:pt x="194" y="113"/>
                        </a:cubicBezTo>
                        <a:cubicBezTo>
                          <a:pt x="190" y="112"/>
                          <a:pt x="187" y="111"/>
                          <a:pt x="185" y="111"/>
                        </a:cubicBezTo>
                        <a:cubicBezTo>
                          <a:pt x="184" y="110"/>
                          <a:pt x="180" y="109"/>
                          <a:pt x="178" y="109"/>
                        </a:cubicBezTo>
                        <a:cubicBezTo>
                          <a:pt x="177" y="109"/>
                          <a:pt x="174" y="109"/>
                          <a:pt x="173" y="108"/>
                        </a:cubicBezTo>
                        <a:cubicBezTo>
                          <a:pt x="172" y="108"/>
                          <a:pt x="168" y="107"/>
                          <a:pt x="167" y="106"/>
                        </a:cubicBezTo>
                        <a:cubicBezTo>
                          <a:pt x="165" y="106"/>
                          <a:pt x="158" y="105"/>
                          <a:pt x="156" y="104"/>
                        </a:cubicBezTo>
                        <a:cubicBezTo>
                          <a:pt x="153" y="104"/>
                          <a:pt x="151" y="104"/>
                          <a:pt x="148" y="103"/>
                        </a:cubicBezTo>
                        <a:cubicBezTo>
                          <a:pt x="145" y="102"/>
                          <a:pt x="140" y="100"/>
                          <a:pt x="139" y="100"/>
                        </a:cubicBezTo>
                        <a:cubicBezTo>
                          <a:pt x="137" y="99"/>
                          <a:pt x="135" y="98"/>
                          <a:pt x="134" y="97"/>
                        </a:cubicBezTo>
                        <a:cubicBezTo>
                          <a:pt x="134" y="97"/>
                          <a:pt x="132" y="95"/>
                          <a:pt x="131" y="93"/>
                        </a:cubicBezTo>
                        <a:cubicBezTo>
                          <a:pt x="129" y="92"/>
                          <a:pt x="129" y="92"/>
                          <a:pt x="129" y="91"/>
                        </a:cubicBezTo>
                        <a:cubicBezTo>
                          <a:pt x="129" y="90"/>
                          <a:pt x="131" y="82"/>
                          <a:pt x="131" y="79"/>
                        </a:cubicBezTo>
                        <a:cubicBezTo>
                          <a:pt x="131" y="76"/>
                          <a:pt x="131" y="75"/>
                          <a:pt x="132" y="76"/>
                        </a:cubicBezTo>
                        <a:cubicBezTo>
                          <a:pt x="132" y="76"/>
                          <a:pt x="135" y="76"/>
                          <a:pt x="136" y="75"/>
                        </a:cubicBezTo>
                        <a:cubicBezTo>
                          <a:pt x="136" y="74"/>
                          <a:pt x="137" y="71"/>
                          <a:pt x="137" y="70"/>
                        </a:cubicBezTo>
                        <a:cubicBezTo>
                          <a:pt x="137" y="69"/>
                          <a:pt x="137" y="66"/>
                          <a:pt x="137" y="66"/>
                        </a:cubicBezTo>
                        <a:cubicBezTo>
                          <a:pt x="137" y="65"/>
                          <a:pt x="138" y="64"/>
                          <a:pt x="137" y="62"/>
                        </a:cubicBezTo>
                        <a:cubicBezTo>
                          <a:pt x="137" y="61"/>
                          <a:pt x="137" y="61"/>
                          <a:pt x="137" y="58"/>
                        </a:cubicBezTo>
                        <a:cubicBezTo>
                          <a:pt x="137" y="55"/>
                          <a:pt x="137" y="54"/>
                          <a:pt x="137" y="53"/>
                        </a:cubicBezTo>
                        <a:cubicBezTo>
                          <a:pt x="137" y="52"/>
                          <a:pt x="137" y="50"/>
                          <a:pt x="136" y="49"/>
                        </a:cubicBezTo>
                        <a:cubicBezTo>
                          <a:pt x="135" y="49"/>
                          <a:pt x="135" y="50"/>
                          <a:pt x="134" y="50"/>
                        </a:cubicBezTo>
                        <a:cubicBezTo>
                          <a:pt x="134" y="50"/>
                          <a:pt x="133" y="51"/>
                          <a:pt x="134" y="49"/>
                        </a:cubicBezTo>
                        <a:cubicBezTo>
                          <a:pt x="134" y="48"/>
                          <a:pt x="135" y="45"/>
                          <a:pt x="136" y="39"/>
                        </a:cubicBezTo>
                        <a:cubicBezTo>
                          <a:pt x="136" y="33"/>
                          <a:pt x="136" y="31"/>
                          <a:pt x="135" y="30"/>
                        </a:cubicBezTo>
                        <a:cubicBezTo>
                          <a:pt x="135" y="28"/>
                          <a:pt x="135" y="24"/>
                          <a:pt x="134" y="22"/>
                        </a:cubicBezTo>
                        <a:cubicBezTo>
                          <a:pt x="134" y="21"/>
                          <a:pt x="133" y="20"/>
                          <a:pt x="133" y="19"/>
                        </a:cubicBezTo>
                        <a:cubicBezTo>
                          <a:pt x="133" y="18"/>
                          <a:pt x="132" y="17"/>
                          <a:pt x="132" y="17"/>
                        </a:cubicBezTo>
                        <a:cubicBezTo>
                          <a:pt x="131" y="16"/>
                          <a:pt x="131" y="15"/>
                          <a:pt x="130" y="14"/>
                        </a:cubicBezTo>
                        <a:cubicBezTo>
                          <a:pt x="130" y="13"/>
                          <a:pt x="129" y="13"/>
                          <a:pt x="129" y="12"/>
                        </a:cubicBezTo>
                        <a:cubicBezTo>
                          <a:pt x="129" y="12"/>
                          <a:pt x="128" y="12"/>
                          <a:pt x="128" y="12"/>
                        </a:cubicBezTo>
                        <a:cubicBezTo>
                          <a:pt x="128" y="11"/>
                          <a:pt x="127" y="10"/>
                          <a:pt x="126" y="10"/>
                        </a:cubicBezTo>
                        <a:cubicBezTo>
                          <a:pt x="126" y="9"/>
                          <a:pt x="125" y="8"/>
                          <a:pt x="124" y="8"/>
                        </a:cubicBezTo>
                        <a:cubicBezTo>
                          <a:pt x="124" y="8"/>
                          <a:pt x="123" y="9"/>
                          <a:pt x="122" y="8"/>
                        </a:cubicBezTo>
                        <a:cubicBezTo>
                          <a:pt x="122" y="8"/>
                          <a:pt x="121" y="8"/>
                          <a:pt x="121" y="7"/>
                        </a:cubicBezTo>
                        <a:cubicBezTo>
                          <a:pt x="121" y="7"/>
                          <a:pt x="121" y="5"/>
                          <a:pt x="120" y="4"/>
                        </a:cubicBezTo>
                        <a:cubicBezTo>
                          <a:pt x="119" y="4"/>
                          <a:pt x="119" y="3"/>
                          <a:pt x="118" y="3"/>
                        </a:cubicBezTo>
                        <a:cubicBezTo>
                          <a:pt x="117" y="2"/>
                          <a:pt x="116" y="2"/>
                          <a:pt x="115" y="2"/>
                        </a:cubicBezTo>
                        <a:cubicBezTo>
                          <a:pt x="114" y="2"/>
                          <a:pt x="114" y="2"/>
                          <a:pt x="113" y="1"/>
                        </a:cubicBezTo>
                        <a:cubicBezTo>
                          <a:pt x="112" y="1"/>
                          <a:pt x="111" y="1"/>
                          <a:pt x="111" y="1"/>
                        </a:cubicBezTo>
                        <a:cubicBezTo>
                          <a:pt x="110" y="1"/>
                          <a:pt x="109" y="0"/>
                          <a:pt x="108" y="0"/>
                        </a:cubicBezTo>
                        <a:cubicBezTo>
                          <a:pt x="107" y="0"/>
                          <a:pt x="107" y="0"/>
                          <a:pt x="106" y="0"/>
                        </a:cubicBezTo>
                        <a:cubicBezTo>
                          <a:pt x="105" y="1"/>
                          <a:pt x="104" y="1"/>
                          <a:pt x="103" y="0"/>
                        </a:cubicBezTo>
                        <a:cubicBezTo>
                          <a:pt x="103" y="0"/>
                          <a:pt x="101" y="0"/>
                          <a:pt x="100" y="1"/>
                        </a:cubicBezTo>
                        <a:cubicBezTo>
                          <a:pt x="99" y="1"/>
                          <a:pt x="98" y="2"/>
                          <a:pt x="96" y="2"/>
                        </a:cubicBezTo>
                        <a:cubicBezTo>
                          <a:pt x="95" y="2"/>
                          <a:pt x="94" y="2"/>
                          <a:pt x="93" y="2"/>
                        </a:cubicBezTo>
                        <a:cubicBezTo>
                          <a:pt x="92" y="3"/>
                          <a:pt x="91" y="3"/>
                          <a:pt x="90" y="4"/>
                        </a:cubicBezTo>
                        <a:cubicBezTo>
                          <a:pt x="89" y="4"/>
                          <a:pt x="87" y="6"/>
                          <a:pt x="87" y="6"/>
                        </a:cubicBezTo>
                        <a:cubicBezTo>
                          <a:pt x="87" y="6"/>
                          <a:pt x="86" y="6"/>
                          <a:pt x="85" y="7"/>
                        </a:cubicBezTo>
                        <a:cubicBezTo>
                          <a:pt x="85" y="8"/>
                          <a:pt x="85" y="7"/>
                          <a:pt x="84" y="9"/>
                        </a:cubicBezTo>
                        <a:cubicBezTo>
                          <a:pt x="82" y="10"/>
                          <a:pt x="81" y="10"/>
                          <a:pt x="81" y="10"/>
                        </a:cubicBezTo>
                        <a:cubicBezTo>
                          <a:pt x="81" y="11"/>
                          <a:pt x="81" y="11"/>
                          <a:pt x="80" y="12"/>
                        </a:cubicBezTo>
                        <a:cubicBezTo>
                          <a:pt x="79" y="13"/>
                          <a:pt x="79" y="13"/>
                          <a:pt x="79" y="14"/>
                        </a:cubicBezTo>
                        <a:cubicBezTo>
                          <a:pt x="79" y="15"/>
                          <a:pt x="77" y="16"/>
                          <a:pt x="77" y="17"/>
                        </a:cubicBezTo>
                        <a:cubicBezTo>
                          <a:pt x="76" y="18"/>
                          <a:pt x="76" y="18"/>
                          <a:pt x="75" y="20"/>
                        </a:cubicBezTo>
                        <a:cubicBezTo>
                          <a:pt x="75" y="22"/>
                          <a:pt x="74" y="23"/>
                          <a:pt x="73" y="24"/>
                        </a:cubicBezTo>
                        <a:cubicBezTo>
                          <a:pt x="73" y="24"/>
                          <a:pt x="72" y="27"/>
                          <a:pt x="73" y="28"/>
                        </a:cubicBezTo>
                        <a:cubicBezTo>
                          <a:pt x="73" y="29"/>
                          <a:pt x="73" y="30"/>
                          <a:pt x="72" y="31"/>
                        </a:cubicBezTo>
                        <a:cubicBezTo>
                          <a:pt x="72" y="31"/>
                          <a:pt x="72" y="31"/>
                          <a:pt x="72" y="32"/>
                        </a:cubicBezTo>
                        <a:cubicBezTo>
                          <a:pt x="72" y="34"/>
                          <a:pt x="72" y="37"/>
                          <a:pt x="72" y="38"/>
                        </a:cubicBezTo>
                        <a:cubicBezTo>
                          <a:pt x="72" y="39"/>
                          <a:pt x="72" y="41"/>
                          <a:pt x="72" y="42"/>
                        </a:cubicBezTo>
                        <a:cubicBezTo>
                          <a:pt x="72" y="44"/>
                          <a:pt x="71" y="44"/>
                          <a:pt x="71" y="44"/>
                        </a:cubicBezTo>
                        <a:cubicBezTo>
                          <a:pt x="70" y="43"/>
                          <a:pt x="69" y="43"/>
                          <a:pt x="69" y="45"/>
                        </a:cubicBezTo>
                        <a:cubicBezTo>
                          <a:pt x="68" y="47"/>
                          <a:pt x="69" y="51"/>
                          <a:pt x="68" y="53"/>
                        </a:cubicBezTo>
                        <a:cubicBezTo>
                          <a:pt x="68" y="55"/>
                          <a:pt x="68" y="56"/>
                          <a:pt x="67" y="58"/>
                        </a:cubicBezTo>
                        <a:cubicBezTo>
                          <a:pt x="67" y="59"/>
                          <a:pt x="67" y="61"/>
                          <a:pt x="67" y="62"/>
                        </a:cubicBezTo>
                        <a:cubicBezTo>
                          <a:pt x="67" y="62"/>
                          <a:pt x="67" y="64"/>
                          <a:pt x="66" y="65"/>
                        </a:cubicBezTo>
                        <a:cubicBezTo>
                          <a:pt x="66" y="67"/>
                          <a:pt x="65" y="68"/>
                          <a:pt x="66" y="70"/>
                        </a:cubicBezTo>
                        <a:cubicBezTo>
                          <a:pt x="66" y="71"/>
                          <a:pt x="67" y="71"/>
                          <a:pt x="68" y="71"/>
                        </a:cubicBezTo>
                        <a:cubicBezTo>
                          <a:pt x="69" y="71"/>
                          <a:pt x="69" y="71"/>
                          <a:pt x="69" y="72"/>
                        </a:cubicBezTo>
                        <a:cubicBezTo>
                          <a:pt x="69" y="73"/>
                          <a:pt x="69" y="81"/>
                          <a:pt x="70" y="84"/>
                        </a:cubicBezTo>
                        <a:cubicBezTo>
                          <a:pt x="71" y="88"/>
                          <a:pt x="73" y="93"/>
                          <a:pt x="74" y="94"/>
                        </a:cubicBezTo>
                        <a:cubicBezTo>
                          <a:pt x="74" y="95"/>
                          <a:pt x="75" y="95"/>
                          <a:pt x="74" y="96"/>
                        </a:cubicBezTo>
                        <a:cubicBezTo>
                          <a:pt x="73" y="97"/>
                          <a:pt x="72" y="99"/>
                          <a:pt x="72" y="99"/>
                        </a:cubicBezTo>
                        <a:cubicBezTo>
                          <a:pt x="72" y="99"/>
                          <a:pt x="71" y="101"/>
                          <a:pt x="70" y="102"/>
                        </a:cubicBezTo>
                        <a:cubicBezTo>
                          <a:pt x="70" y="102"/>
                          <a:pt x="69" y="103"/>
                          <a:pt x="68" y="104"/>
                        </a:cubicBezTo>
                        <a:cubicBezTo>
                          <a:pt x="68" y="105"/>
                          <a:pt x="66" y="107"/>
                          <a:pt x="65" y="107"/>
                        </a:cubicBezTo>
                        <a:cubicBezTo>
                          <a:pt x="65" y="108"/>
                          <a:pt x="64" y="109"/>
                          <a:pt x="63" y="109"/>
                        </a:cubicBezTo>
                        <a:cubicBezTo>
                          <a:pt x="62" y="109"/>
                          <a:pt x="58" y="111"/>
                          <a:pt x="57" y="111"/>
                        </a:cubicBezTo>
                        <a:cubicBezTo>
                          <a:pt x="56" y="112"/>
                          <a:pt x="51" y="114"/>
                          <a:pt x="50" y="115"/>
                        </a:cubicBezTo>
                        <a:cubicBezTo>
                          <a:pt x="49" y="115"/>
                          <a:pt x="45" y="116"/>
                          <a:pt x="43" y="118"/>
                        </a:cubicBezTo>
                        <a:cubicBezTo>
                          <a:pt x="41" y="120"/>
                          <a:pt x="40" y="121"/>
                          <a:pt x="37" y="122"/>
                        </a:cubicBezTo>
                        <a:cubicBezTo>
                          <a:pt x="34" y="124"/>
                          <a:pt x="31" y="125"/>
                          <a:pt x="28" y="127"/>
                        </a:cubicBezTo>
                        <a:cubicBezTo>
                          <a:pt x="26" y="129"/>
                          <a:pt x="23" y="130"/>
                          <a:pt x="22" y="131"/>
                        </a:cubicBezTo>
                        <a:cubicBezTo>
                          <a:pt x="22" y="132"/>
                          <a:pt x="20" y="132"/>
                          <a:pt x="19" y="133"/>
                        </a:cubicBezTo>
                        <a:cubicBezTo>
                          <a:pt x="18" y="133"/>
                          <a:pt x="14" y="135"/>
                          <a:pt x="12" y="136"/>
                        </a:cubicBezTo>
                        <a:cubicBezTo>
                          <a:pt x="9" y="137"/>
                          <a:pt x="8" y="138"/>
                          <a:pt x="8" y="139"/>
                        </a:cubicBezTo>
                        <a:cubicBezTo>
                          <a:pt x="7" y="139"/>
                          <a:pt x="7" y="139"/>
                          <a:pt x="6" y="140"/>
                        </a:cubicBezTo>
                        <a:cubicBezTo>
                          <a:pt x="5" y="140"/>
                          <a:pt x="3" y="140"/>
                          <a:pt x="3" y="143"/>
                        </a:cubicBezTo>
                        <a:cubicBezTo>
                          <a:pt x="2" y="146"/>
                          <a:pt x="2" y="148"/>
                          <a:pt x="2" y="149"/>
                        </a:cubicBezTo>
                        <a:cubicBezTo>
                          <a:pt x="2" y="149"/>
                          <a:pt x="2" y="152"/>
                          <a:pt x="2" y="153"/>
                        </a:cubicBezTo>
                        <a:cubicBezTo>
                          <a:pt x="2" y="155"/>
                          <a:pt x="1" y="161"/>
                          <a:pt x="1" y="162"/>
                        </a:cubicBezTo>
                        <a:cubicBezTo>
                          <a:pt x="2" y="164"/>
                          <a:pt x="1" y="167"/>
                          <a:pt x="1" y="167"/>
                        </a:cubicBezTo>
                        <a:cubicBezTo>
                          <a:pt x="1" y="167"/>
                          <a:pt x="1" y="168"/>
                          <a:pt x="0" y="170"/>
                        </a:cubicBezTo>
                        <a:cubicBezTo>
                          <a:pt x="209" y="170"/>
                          <a:pt x="209" y="170"/>
                          <a:pt x="209" y="170"/>
                        </a:cubicBezTo>
                        <a:lnTo>
                          <a:pt x="209" y="12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grpSp>
            <p:nvGrpSpPr>
              <p:cNvPr id="1374" name="Group 1373"/>
              <p:cNvGrpSpPr/>
              <p:nvPr/>
            </p:nvGrpSpPr>
            <p:grpSpPr>
              <a:xfrm>
                <a:off x="10866114" y="3496311"/>
                <a:ext cx="398849" cy="400251"/>
                <a:chOff x="10971265" y="3467726"/>
                <a:chExt cx="398849" cy="400251"/>
              </a:xfrm>
            </p:grpSpPr>
            <p:sp>
              <p:nvSpPr>
                <p:cNvPr id="1375" name="Freeform 12"/>
                <p:cNvSpPr>
                  <a:spLocks/>
                </p:cNvSpPr>
                <p:nvPr/>
              </p:nvSpPr>
              <p:spPr bwMode="auto">
                <a:xfrm>
                  <a:off x="10971265" y="3467726"/>
                  <a:ext cx="398849" cy="400251"/>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2"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2"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1376" name="Freeform 22"/>
                <p:cNvSpPr>
                  <a:spLocks/>
                </p:cNvSpPr>
                <p:nvPr/>
              </p:nvSpPr>
              <p:spPr bwMode="auto">
                <a:xfrm>
                  <a:off x="11052577" y="3535719"/>
                  <a:ext cx="235524" cy="223608"/>
                </a:xfrm>
                <a:custGeom>
                  <a:avLst/>
                  <a:gdLst>
                    <a:gd name="T0" fmla="*/ 174 w 176"/>
                    <a:gd name="T1" fmla="*/ 156 h 167"/>
                    <a:gd name="T2" fmla="*/ 170 w 176"/>
                    <a:gd name="T3" fmla="*/ 133 h 167"/>
                    <a:gd name="T4" fmla="*/ 159 w 176"/>
                    <a:gd name="T5" fmla="*/ 126 h 167"/>
                    <a:gd name="T6" fmla="*/ 129 w 176"/>
                    <a:gd name="T7" fmla="*/ 110 h 167"/>
                    <a:gd name="T8" fmla="*/ 120 w 176"/>
                    <a:gd name="T9" fmla="*/ 102 h 167"/>
                    <a:gd name="T10" fmla="*/ 116 w 176"/>
                    <a:gd name="T11" fmla="*/ 94 h 167"/>
                    <a:gd name="T12" fmla="*/ 126 w 176"/>
                    <a:gd name="T13" fmla="*/ 71 h 167"/>
                    <a:gd name="T14" fmla="*/ 128 w 176"/>
                    <a:gd name="T15" fmla="*/ 66 h 167"/>
                    <a:gd name="T16" fmla="*/ 131 w 176"/>
                    <a:gd name="T17" fmla="*/ 54 h 167"/>
                    <a:gd name="T18" fmla="*/ 131 w 176"/>
                    <a:gd name="T19" fmla="*/ 48 h 167"/>
                    <a:gd name="T20" fmla="*/ 132 w 176"/>
                    <a:gd name="T21" fmla="*/ 23 h 167"/>
                    <a:gd name="T22" fmla="*/ 127 w 176"/>
                    <a:gd name="T23" fmla="*/ 14 h 167"/>
                    <a:gd name="T24" fmla="*/ 120 w 176"/>
                    <a:gd name="T25" fmla="*/ 8 h 167"/>
                    <a:gd name="T26" fmla="*/ 108 w 176"/>
                    <a:gd name="T27" fmla="*/ 2 h 167"/>
                    <a:gd name="T28" fmla="*/ 94 w 176"/>
                    <a:gd name="T29" fmla="*/ 1 h 167"/>
                    <a:gd name="T30" fmla="*/ 83 w 176"/>
                    <a:gd name="T31" fmla="*/ 7 h 167"/>
                    <a:gd name="T32" fmla="*/ 76 w 176"/>
                    <a:gd name="T33" fmla="*/ 14 h 167"/>
                    <a:gd name="T34" fmla="*/ 72 w 176"/>
                    <a:gd name="T35" fmla="*/ 32 h 167"/>
                    <a:gd name="T36" fmla="*/ 70 w 176"/>
                    <a:gd name="T37" fmla="*/ 42 h 167"/>
                    <a:gd name="T38" fmla="*/ 71 w 176"/>
                    <a:gd name="T39" fmla="*/ 43 h 167"/>
                    <a:gd name="T40" fmla="*/ 66 w 176"/>
                    <a:gd name="T41" fmla="*/ 47 h 167"/>
                    <a:gd name="T42" fmla="*/ 71 w 176"/>
                    <a:gd name="T43" fmla="*/ 67 h 167"/>
                    <a:gd name="T44" fmla="*/ 75 w 176"/>
                    <a:gd name="T45" fmla="*/ 78 h 167"/>
                    <a:gd name="T46" fmla="*/ 76 w 176"/>
                    <a:gd name="T47" fmla="*/ 89 h 167"/>
                    <a:gd name="T48" fmla="*/ 68 w 176"/>
                    <a:gd name="T49" fmla="*/ 92 h 167"/>
                    <a:gd name="T50" fmla="*/ 55 w 176"/>
                    <a:gd name="T51" fmla="*/ 104 h 167"/>
                    <a:gd name="T52" fmla="*/ 41 w 176"/>
                    <a:gd name="T53" fmla="*/ 110 h 167"/>
                    <a:gd name="T54" fmla="*/ 13 w 176"/>
                    <a:gd name="T55" fmla="*/ 124 h 167"/>
                    <a:gd name="T56" fmla="*/ 8 w 176"/>
                    <a:gd name="T57" fmla="*/ 128 h 167"/>
                    <a:gd name="T58" fmla="*/ 5 w 176"/>
                    <a:gd name="T59" fmla="*/ 138 h 167"/>
                    <a:gd name="T60" fmla="*/ 2 w 176"/>
                    <a:gd name="T61" fmla="*/ 157 h 167"/>
                    <a:gd name="T62" fmla="*/ 176 w 176"/>
                    <a:gd name="T63" fmla="*/ 16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6" h="167">
                      <a:moveTo>
                        <a:pt x="174" y="158"/>
                      </a:moveTo>
                      <a:cubicBezTo>
                        <a:pt x="174" y="157"/>
                        <a:pt x="173" y="157"/>
                        <a:pt x="174" y="156"/>
                      </a:cubicBezTo>
                      <a:cubicBezTo>
                        <a:pt x="174" y="154"/>
                        <a:pt x="173" y="143"/>
                        <a:pt x="173" y="139"/>
                      </a:cubicBezTo>
                      <a:cubicBezTo>
                        <a:pt x="172" y="135"/>
                        <a:pt x="171" y="133"/>
                        <a:pt x="170" y="133"/>
                      </a:cubicBezTo>
                      <a:cubicBezTo>
                        <a:pt x="168" y="132"/>
                        <a:pt x="168" y="132"/>
                        <a:pt x="167" y="131"/>
                      </a:cubicBezTo>
                      <a:cubicBezTo>
                        <a:pt x="166" y="130"/>
                        <a:pt x="163" y="128"/>
                        <a:pt x="159" y="126"/>
                      </a:cubicBezTo>
                      <a:cubicBezTo>
                        <a:pt x="156" y="124"/>
                        <a:pt x="146" y="118"/>
                        <a:pt x="141" y="116"/>
                      </a:cubicBezTo>
                      <a:cubicBezTo>
                        <a:pt x="137" y="113"/>
                        <a:pt x="129" y="110"/>
                        <a:pt x="129" y="110"/>
                      </a:cubicBezTo>
                      <a:cubicBezTo>
                        <a:pt x="129" y="110"/>
                        <a:pt x="128" y="108"/>
                        <a:pt x="125" y="107"/>
                      </a:cubicBezTo>
                      <a:cubicBezTo>
                        <a:pt x="123" y="105"/>
                        <a:pt x="121" y="104"/>
                        <a:pt x="120" y="102"/>
                      </a:cubicBezTo>
                      <a:cubicBezTo>
                        <a:pt x="118" y="99"/>
                        <a:pt x="117" y="97"/>
                        <a:pt x="117" y="97"/>
                      </a:cubicBezTo>
                      <a:cubicBezTo>
                        <a:pt x="116" y="96"/>
                        <a:pt x="115" y="95"/>
                        <a:pt x="116" y="94"/>
                      </a:cubicBezTo>
                      <a:cubicBezTo>
                        <a:pt x="117" y="93"/>
                        <a:pt x="121" y="88"/>
                        <a:pt x="123" y="84"/>
                      </a:cubicBezTo>
                      <a:cubicBezTo>
                        <a:pt x="124" y="79"/>
                        <a:pt x="126" y="71"/>
                        <a:pt x="126" y="71"/>
                      </a:cubicBezTo>
                      <a:cubicBezTo>
                        <a:pt x="126" y="71"/>
                        <a:pt x="127" y="70"/>
                        <a:pt x="128" y="69"/>
                      </a:cubicBezTo>
                      <a:cubicBezTo>
                        <a:pt x="128" y="67"/>
                        <a:pt x="128" y="67"/>
                        <a:pt x="128" y="66"/>
                      </a:cubicBezTo>
                      <a:cubicBezTo>
                        <a:pt x="128" y="65"/>
                        <a:pt x="129" y="62"/>
                        <a:pt x="129" y="62"/>
                      </a:cubicBezTo>
                      <a:cubicBezTo>
                        <a:pt x="129" y="61"/>
                        <a:pt x="130" y="58"/>
                        <a:pt x="131" y="54"/>
                      </a:cubicBezTo>
                      <a:cubicBezTo>
                        <a:pt x="132" y="51"/>
                        <a:pt x="132" y="49"/>
                        <a:pt x="132" y="49"/>
                      </a:cubicBezTo>
                      <a:cubicBezTo>
                        <a:pt x="132" y="48"/>
                        <a:pt x="131" y="49"/>
                        <a:pt x="131" y="48"/>
                      </a:cubicBezTo>
                      <a:cubicBezTo>
                        <a:pt x="131" y="46"/>
                        <a:pt x="133" y="40"/>
                        <a:pt x="133" y="37"/>
                      </a:cubicBezTo>
                      <a:cubicBezTo>
                        <a:pt x="133" y="34"/>
                        <a:pt x="133" y="24"/>
                        <a:pt x="132" y="23"/>
                      </a:cubicBezTo>
                      <a:cubicBezTo>
                        <a:pt x="132" y="22"/>
                        <a:pt x="130" y="18"/>
                        <a:pt x="129" y="17"/>
                      </a:cubicBezTo>
                      <a:cubicBezTo>
                        <a:pt x="128" y="16"/>
                        <a:pt x="128" y="15"/>
                        <a:pt x="127" y="14"/>
                      </a:cubicBezTo>
                      <a:cubicBezTo>
                        <a:pt x="126" y="13"/>
                        <a:pt x="123" y="12"/>
                        <a:pt x="122" y="10"/>
                      </a:cubicBezTo>
                      <a:cubicBezTo>
                        <a:pt x="122" y="9"/>
                        <a:pt x="121" y="9"/>
                        <a:pt x="120" y="8"/>
                      </a:cubicBezTo>
                      <a:cubicBezTo>
                        <a:pt x="119" y="7"/>
                        <a:pt x="119" y="7"/>
                        <a:pt x="118" y="7"/>
                      </a:cubicBezTo>
                      <a:cubicBezTo>
                        <a:pt x="117" y="6"/>
                        <a:pt x="113" y="3"/>
                        <a:pt x="108" y="2"/>
                      </a:cubicBezTo>
                      <a:cubicBezTo>
                        <a:pt x="104" y="1"/>
                        <a:pt x="102" y="1"/>
                        <a:pt x="101" y="0"/>
                      </a:cubicBezTo>
                      <a:cubicBezTo>
                        <a:pt x="99" y="0"/>
                        <a:pt x="96" y="1"/>
                        <a:pt x="94" y="1"/>
                      </a:cubicBezTo>
                      <a:cubicBezTo>
                        <a:pt x="91" y="2"/>
                        <a:pt x="87" y="3"/>
                        <a:pt x="85" y="5"/>
                      </a:cubicBezTo>
                      <a:cubicBezTo>
                        <a:pt x="84" y="6"/>
                        <a:pt x="84" y="7"/>
                        <a:pt x="83" y="7"/>
                      </a:cubicBezTo>
                      <a:cubicBezTo>
                        <a:pt x="81" y="8"/>
                        <a:pt x="80" y="9"/>
                        <a:pt x="79" y="10"/>
                      </a:cubicBezTo>
                      <a:cubicBezTo>
                        <a:pt x="79" y="11"/>
                        <a:pt x="77" y="12"/>
                        <a:pt x="76" y="14"/>
                      </a:cubicBezTo>
                      <a:cubicBezTo>
                        <a:pt x="75" y="16"/>
                        <a:pt x="72" y="22"/>
                        <a:pt x="72" y="25"/>
                      </a:cubicBezTo>
                      <a:cubicBezTo>
                        <a:pt x="72" y="28"/>
                        <a:pt x="72" y="31"/>
                        <a:pt x="72" y="32"/>
                      </a:cubicBezTo>
                      <a:cubicBezTo>
                        <a:pt x="72" y="34"/>
                        <a:pt x="71" y="35"/>
                        <a:pt x="71" y="38"/>
                      </a:cubicBezTo>
                      <a:cubicBezTo>
                        <a:pt x="70" y="41"/>
                        <a:pt x="70" y="41"/>
                        <a:pt x="70" y="42"/>
                      </a:cubicBezTo>
                      <a:cubicBezTo>
                        <a:pt x="71" y="42"/>
                        <a:pt x="72" y="43"/>
                        <a:pt x="72" y="43"/>
                      </a:cubicBezTo>
                      <a:cubicBezTo>
                        <a:pt x="71" y="43"/>
                        <a:pt x="72" y="44"/>
                        <a:pt x="71" y="43"/>
                      </a:cubicBezTo>
                      <a:cubicBezTo>
                        <a:pt x="70" y="43"/>
                        <a:pt x="69" y="41"/>
                        <a:pt x="68" y="41"/>
                      </a:cubicBezTo>
                      <a:cubicBezTo>
                        <a:pt x="66" y="42"/>
                        <a:pt x="66" y="44"/>
                        <a:pt x="66" y="47"/>
                      </a:cubicBezTo>
                      <a:cubicBezTo>
                        <a:pt x="65" y="49"/>
                        <a:pt x="65" y="58"/>
                        <a:pt x="67" y="62"/>
                      </a:cubicBezTo>
                      <a:cubicBezTo>
                        <a:pt x="68" y="66"/>
                        <a:pt x="70" y="67"/>
                        <a:pt x="71" y="67"/>
                      </a:cubicBezTo>
                      <a:cubicBezTo>
                        <a:pt x="72" y="67"/>
                        <a:pt x="73" y="66"/>
                        <a:pt x="73" y="67"/>
                      </a:cubicBezTo>
                      <a:cubicBezTo>
                        <a:pt x="73" y="68"/>
                        <a:pt x="73" y="74"/>
                        <a:pt x="75" y="78"/>
                      </a:cubicBezTo>
                      <a:cubicBezTo>
                        <a:pt x="76" y="82"/>
                        <a:pt x="77" y="85"/>
                        <a:pt x="77" y="87"/>
                      </a:cubicBezTo>
                      <a:cubicBezTo>
                        <a:pt x="77" y="88"/>
                        <a:pt x="77" y="89"/>
                        <a:pt x="76" y="89"/>
                      </a:cubicBezTo>
                      <a:cubicBezTo>
                        <a:pt x="75" y="89"/>
                        <a:pt x="75" y="89"/>
                        <a:pt x="75" y="89"/>
                      </a:cubicBezTo>
                      <a:cubicBezTo>
                        <a:pt x="75" y="89"/>
                        <a:pt x="70" y="90"/>
                        <a:pt x="68" y="92"/>
                      </a:cubicBezTo>
                      <a:cubicBezTo>
                        <a:pt x="66" y="94"/>
                        <a:pt x="64" y="96"/>
                        <a:pt x="62" y="98"/>
                      </a:cubicBezTo>
                      <a:cubicBezTo>
                        <a:pt x="60" y="100"/>
                        <a:pt x="57" y="102"/>
                        <a:pt x="55" y="104"/>
                      </a:cubicBezTo>
                      <a:cubicBezTo>
                        <a:pt x="54" y="105"/>
                        <a:pt x="53" y="105"/>
                        <a:pt x="53" y="105"/>
                      </a:cubicBezTo>
                      <a:cubicBezTo>
                        <a:pt x="53" y="105"/>
                        <a:pt x="46" y="109"/>
                        <a:pt x="41" y="110"/>
                      </a:cubicBezTo>
                      <a:cubicBezTo>
                        <a:pt x="37" y="112"/>
                        <a:pt x="29" y="115"/>
                        <a:pt x="25" y="117"/>
                      </a:cubicBezTo>
                      <a:cubicBezTo>
                        <a:pt x="22" y="119"/>
                        <a:pt x="15" y="123"/>
                        <a:pt x="13" y="124"/>
                      </a:cubicBezTo>
                      <a:cubicBezTo>
                        <a:pt x="12" y="125"/>
                        <a:pt x="11" y="126"/>
                        <a:pt x="11" y="126"/>
                      </a:cubicBezTo>
                      <a:cubicBezTo>
                        <a:pt x="11" y="126"/>
                        <a:pt x="9" y="126"/>
                        <a:pt x="8" y="128"/>
                      </a:cubicBezTo>
                      <a:cubicBezTo>
                        <a:pt x="6" y="130"/>
                        <a:pt x="6" y="132"/>
                        <a:pt x="6" y="133"/>
                      </a:cubicBezTo>
                      <a:cubicBezTo>
                        <a:pt x="6" y="135"/>
                        <a:pt x="5" y="136"/>
                        <a:pt x="5" y="138"/>
                      </a:cubicBezTo>
                      <a:cubicBezTo>
                        <a:pt x="4" y="139"/>
                        <a:pt x="2" y="143"/>
                        <a:pt x="2" y="147"/>
                      </a:cubicBezTo>
                      <a:cubicBezTo>
                        <a:pt x="1" y="152"/>
                        <a:pt x="2" y="157"/>
                        <a:pt x="2" y="157"/>
                      </a:cubicBezTo>
                      <a:cubicBezTo>
                        <a:pt x="2" y="157"/>
                        <a:pt x="1" y="161"/>
                        <a:pt x="0" y="167"/>
                      </a:cubicBezTo>
                      <a:cubicBezTo>
                        <a:pt x="176" y="167"/>
                        <a:pt x="176" y="167"/>
                        <a:pt x="176" y="167"/>
                      </a:cubicBezTo>
                      <a:cubicBezTo>
                        <a:pt x="175" y="163"/>
                        <a:pt x="175" y="159"/>
                        <a:pt x="174" y="158"/>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cxnSp>
          <p:nvCxnSpPr>
            <p:cNvPr id="1273" name="Straight Connector 1272"/>
            <p:cNvCxnSpPr/>
            <p:nvPr/>
          </p:nvCxnSpPr>
          <p:spPr>
            <a:xfrm flipH="1">
              <a:off x="2855949" y="3425481"/>
              <a:ext cx="401833" cy="730716"/>
            </a:xfrm>
            <a:prstGeom prst="line">
              <a:avLst/>
            </a:prstGeom>
            <a:ln w="19050" cap="rnd">
              <a:solidFill>
                <a:schemeClr val="bg1">
                  <a:lumMod val="9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274" name="Straight Connector 1273"/>
            <p:cNvCxnSpPr/>
            <p:nvPr/>
          </p:nvCxnSpPr>
          <p:spPr>
            <a:xfrm flipH="1">
              <a:off x="3628262" y="3224850"/>
              <a:ext cx="499246" cy="563062"/>
            </a:xfrm>
            <a:prstGeom prst="line">
              <a:avLst/>
            </a:prstGeom>
            <a:ln w="19050" cap="rnd">
              <a:solidFill>
                <a:schemeClr val="bg1">
                  <a:lumMod val="9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275" name="Straight Connector 1274"/>
            <p:cNvCxnSpPr>
              <a:stCxn id="1324" idx="6"/>
            </p:cNvCxnSpPr>
            <p:nvPr/>
          </p:nvCxnSpPr>
          <p:spPr>
            <a:xfrm>
              <a:off x="3288528" y="3392446"/>
              <a:ext cx="264024" cy="431948"/>
            </a:xfrm>
            <a:prstGeom prst="line">
              <a:avLst/>
            </a:prstGeom>
            <a:ln w="19050" cap="rnd">
              <a:solidFill>
                <a:schemeClr val="bg1">
                  <a:lumMod val="9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276" name="Straight Connector 1275"/>
            <p:cNvCxnSpPr/>
            <p:nvPr/>
          </p:nvCxnSpPr>
          <p:spPr>
            <a:xfrm flipV="1">
              <a:off x="3539092" y="2450474"/>
              <a:ext cx="313161" cy="468307"/>
            </a:xfrm>
            <a:prstGeom prst="line">
              <a:avLst/>
            </a:prstGeom>
            <a:ln w="19050" cap="rnd">
              <a:solidFill>
                <a:schemeClr val="bg1">
                  <a:lumMod val="9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277" name="Straight Connector 1276"/>
            <p:cNvCxnSpPr>
              <a:stCxn id="1334" idx="23"/>
              <a:endCxn id="1324" idx="38"/>
            </p:cNvCxnSpPr>
            <p:nvPr/>
          </p:nvCxnSpPr>
          <p:spPr>
            <a:xfrm flipH="1">
              <a:off x="3205559" y="2923127"/>
              <a:ext cx="340993" cy="471991"/>
            </a:xfrm>
            <a:prstGeom prst="line">
              <a:avLst/>
            </a:prstGeom>
            <a:ln w="19050" cap="rnd">
              <a:solidFill>
                <a:schemeClr val="bg1">
                  <a:lumMod val="9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278" name="Straight Connector 1277"/>
            <p:cNvCxnSpPr/>
            <p:nvPr/>
          </p:nvCxnSpPr>
          <p:spPr>
            <a:xfrm flipV="1">
              <a:off x="4536246" y="3334513"/>
              <a:ext cx="99693" cy="508433"/>
            </a:xfrm>
            <a:prstGeom prst="line">
              <a:avLst/>
            </a:prstGeom>
            <a:ln w="19050" cap="rnd">
              <a:solidFill>
                <a:schemeClr val="bg1">
                  <a:lumMod val="9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279" name="Straight Connector 1278"/>
            <p:cNvCxnSpPr>
              <a:stCxn id="1342" idx="4"/>
              <a:endCxn id="1340" idx="23"/>
            </p:cNvCxnSpPr>
            <p:nvPr/>
          </p:nvCxnSpPr>
          <p:spPr>
            <a:xfrm flipH="1">
              <a:off x="4414417" y="4387142"/>
              <a:ext cx="804758" cy="245616"/>
            </a:xfrm>
            <a:prstGeom prst="line">
              <a:avLst/>
            </a:prstGeom>
            <a:ln w="19050" cap="rnd">
              <a:solidFill>
                <a:schemeClr val="bg1">
                  <a:lumMod val="9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280" name="Straight Connector 1279"/>
            <p:cNvCxnSpPr/>
            <p:nvPr/>
          </p:nvCxnSpPr>
          <p:spPr>
            <a:xfrm>
              <a:off x="3793536" y="4555747"/>
              <a:ext cx="478525" cy="37385"/>
            </a:xfrm>
            <a:prstGeom prst="line">
              <a:avLst/>
            </a:prstGeom>
            <a:ln w="19050" cap="rnd">
              <a:solidFill>
                <a:schemeClr val="bg1">
                  <a:lumMod val="9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281" name="Straight Connector 1280"/>
            <p:cNvCxnSpPr/>
            <p:nvPr/>
          </p:nvCxnSpPr>
          <p:spPr>
            <a:xfrm flipV="1">
              <a:off x="4636414" y="3616788"/>
              <a:ext cx="576334" cy="266250"/>
            </a:xfrm>
            <a:prstGeom prst="line">
              <a:avLst/>
            </a:prstGeom>
            <a:ln w="19050" cap="rnd">
              <a:solidFill>
                <a:schemeClr val="bg1">
                  <a:lumMod val="9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282" name="Straight Connector 1281"/>
            <p:cNvCxnSpPr/>
            <p:nvPr/>
          </p:nvCxnSpPr>
          <p:spPr>
            <a:xfrm>
              <a:off x="2821532" y="4127068"/>
              <a:ext cx="134586" cy="461079"/>
            </a:xfrm>
            <a:prstGeom prst="line">
              <a:avLst/>
            </a:prstGeom>
            <a:ln w="19050" cap="rnd">
              <a:solidFill>
                <a:schemeClr val="bg1">
                  <a:lumMod val="9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283" name="Straight Connector 1282"/>
            <p:cNvCxnSpPr/>
            <p:nvPr/>
          </p:nvCxnSpPr>
          <p:spPr>
            <a:xfrm flipH="1">
              <a:off x="1899375" y="4331439"/>
              <a:ext cx="408740" cy="373847"/>
            </a:xfrm>
            <a:prstGeom prst="line">
              <a:avLst/>
            </a:prstGeom>
            <a:ln w="19050" cap="rnd">
              <a:solidFill>
                <a:schemeClr val="bg1">
                  <a:lumMod val="9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284" name="Straight Connector 1283"/>
            <p:cNvCxnSpPr/>
            <p:nvPr/>
          </p:nvCxnSpPr>
          <p:spPr>
            <a:xfrm>
              <a:off x="1450045" y="4003962"/>
              <a:ext cx="828162" cy="257692"/>
            </a:xfrm>
            <a:prstGeom prst="line">
              <a:avLst/>
            </a:prstGeom>
            <a:ln w="19050" cap="rnd">
              <a:solidFill>
                <a:schemeClr val="bg1">
                  <a:lumMod val="9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285" name="Straight Connector 1284"/>
            <p:cNvCxnSpPr/>
            <p:nvPr/>
          </p:nvCxnSpPr>
          <p:spPr>
            <a:xfrm>
              <a:off x="1746680" y="3425970"/>
              <a:ext cx="677759" cy="119700"/>
            </a:xfrm>
            <a:prstGeom prst="line">
              <a:avLst/>
            </a:prstGeom>
            <a:ln w="19050" cap="rnd">
              <a:solidFill>
                <a:schemeClr val="bg1">
                  <a:lumMod val="9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286" name="Straight Connector 1285"/>
            <p:cNvCxnSpPr/>
            <p:nvPr/>
          </p:nvCxnSpPr>
          <p:spPr>
            <a:xfrm>
              <a:off x="1187501" y="3222668"/>
              <a:ext cx="547193" cy="175805"/>
            </a:xfrm>
            <a:prstGeom prst="line">
              <a:avLst/>
            </a:prstGeom>
            <a:ln w="19050" cap="rnd">
              <a:solidFill>
                <a:schemeClr val="bg1">
                  <a:lumMod val="9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287" name="Straight Connector 1286"/>
            <p:cNvCxnSpPr/>
            <p:nvPr/>
          </p:nvCxnSpPr>
          <p:spPr>
            <a:xfrm flipV="1">
              <a:off x="1469045" y="3604552"/>
              <a:ext cx="976741" cy="358668"/>
            </a:xfrm>
            <a:prstGeom prst="line">
              <a:avLst/>
            </a:prstGeom>
            <a:ln w="19050" cap="rnd">
              <a:solidFill>
                <a:schemeClr val="bg1">
                  <a:lumMod val="9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288" name="Straight Connector 1287"/>
            <p:cNvCxnSpPr>
              <a:stCxn id="1350" idx="25"/>
            </p:cNvCxnSpPr>
            <p:nvPr/>
          </p:nvCxnSpPr>
          <p:spPr>
            <a:xfrm flipH="1">
              <a:off x="2342689" y="4154806"/>
              <a:ext cx="464390" cy="89453"/>
            </a:xfrm>
            <a:prstGeom prst="line">
              <a:avLst/>
            </a:prstGeom>
            <a:ln w="19050" cap="rnd">
              <a:solidFill>
                <a:schemeClr val="bg1">
                  <a:lumMod val="9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289" name="Straight Connector 1288"/>
            <p:cNvCxnSpPr/>
            <p:nvPr/>
          </p:nvCxnSpPr>
          <p:spPr>
            <a:xfrm flipH="1">
              <a:off x="3686116" y="3896562"/>
              <a:ext cx="823185" cy="592312"/>
            </a:xfrm>
            <a:prstGeom prst="line">
              <a:avLst/>
            </a:prstGeom>
            <a:ln w="19050" cap="rnd">
              <a:solidFill>
                <a:schemeClr val="bg1">
                  <a:lumMod val="9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290" name="Straight Connector 1289"/>
            <p:cNvCxnSpPr>
              <a:stCxn id="1364" idx="5"/>
            </p:cNvCxnSpPr>
            <p:nvPr/>
          </p:nvCxnSpPr>
          <p:spPr>
            <a:xfrm>
              <a:off x="2500987" y="3011434"/>
              <a:ext cx="684423" cy="372925"/>
            </a:xfrm>
            <a:prstGeom prst="line">
              <a:avLst/>
            </a:prstGeom>
            <a:ln w="19050" cap="rnd">
              <a:solidFill>
                <a:schemeClr val="bg1">
                  <a:lumMod val="9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291" name="Straight Connector 1290"/>
            <p:cNvCxnSpPr/>
            <p:nvPr/>
          </p:nvCxnSpPr>
          <p:spPr>
            <a:xfrm>
              <a:off x="2966840" y="2470131"/>
              <a:ext cx="233525" cy="889305"/>
            </a:xfrm>
            <a:prstGeom prst="line">
              <a:avLst/>
            </a:prstGeom>
            <a:ln w="19050" cap="rnd">
              <a:solidFill>
                <a:schemeClr val="bg1">
                  <a:lumMod val="9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292" name="Straight Connector 1291"/>
            <p:cNvCxnSpPr/>
            <p:nvPr/>
          </p:nvCxnSpPr>
          <p:spPr>
            <a:xfrm flipH="1">
              <a:off x="1800620" y="2572915"/>
              <a:ext cx="231916" cy="835946"/>
            </a:xfrm>
            <a:prstGeom prst="line">
              <a:avLst/>
            </a:prstGeom>
            <a:ln w="19050" cap="rnd">
              <a:solidFill>
                <a:schemeClr val="bg1">
                  <a:lumMod val="9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293" name="Straight Connector 1292"/>
            <p:cNvCxnSpPr/>
            <p:nvPr/>
          </p:nvCxnSpPr>
          <p:spPr>
            <a:xfrm flipV="1">
              <a:off x="916792" y="2275900"/>
              <a:ext cx="663566" cy="260939"/>
            </a:xfrm>
            <a:prstGeom prst="line">
              <a:avLst/>
            </a:prstGeom>
            <a:ln w="19050" cap="rnd">
              <a:solidFill>
                <a:schemeClr val="bg1">
                  <a:lumMod val="9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294" name="Straight Connector 1293"/>
            <p:cNvCxnSpPr/>
            <p:nvPr/>
          </p:nvCxnSpPr>
          <p:spPr>
            <a:xfrm>
              <a:off x="902392" y="2536840"/>
              <a:ext cx="898228" cy="856852"/>
            </a:xfrm>
            <a:prstGeom prst="line">
              <a:avLst/>
            </a:prstGeom>
            <a:ln w="19050" cap="rnd">
              <a:solidFill>
                <a:schemeClr val="bg1">
                  <a:lumMod val="9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295" name="Straight Connector 1294"/>
            <p:cNvCxnSpPr/>
            <p:nvPr/>
          </p:nvCxnSpPr>
          <p:spPr>
            <a:xfrm>
              <a:off x="2014022" y="2492109"/>
              <a:ext cx="486966" cy="519325"/>
            </a:xfrm>
            <a:prstGeom prst="line">
              <a:avLst/>
            </a:prstGeom>
            <a:ln w="19050" cap="rnd">
              <a:solidFill>
                <a:schemeClr val="bg1">
                  <a:lumMod val="90000"/>
                </a:schemeClr>
              </a:solidFill>
              <a:prstDash val="sysDash"/>
            </a:ln>
          </p:spPr>
          <p:style>
            <a:lnRef idx="1">
              <a:schemeClr val="accent1"/>
            </a:lnRef>
            <a:fillRef idx="0">
              <a:schemeClr val="accent1"/>
            </a:fillRef>
            <a:effectRef idx="0">
              <a:schemeClr val="accent1"/>
            </a:effectRef>
            <a:fontRef idx="minor">
              <a:schemeClr val="tx1"/>
            </a:fontRef>
          </p:style>
        </p:cxnSp>
        <p:grpSp>
          <p:nvGrpSpPr>
            <p:cNvPr id="1296" name="Group 1295"/>
            <p:cNvGrpSpPr/>
            <p:nvPr/>
          </p:nvGrpSpPr>
          <p:grpSpPr>
            <a:xfrm>
              <a:off x="2272443" y="3376924"/>
              <a:ext cx="356989" cy="357614"/>
              <a:chOff x="2387600" y="2886075"/>
              <a:chExt cx="904875" cy="906463"/>
            </a:xfrm>
          </p:grpSpPr>
          <p:sp>
            <p:nvSpPr>
              <p:cNvPr id="1371" name="Freeform 9"/>
              <p:cNvSpPr>
                <a:spLocks/>
              </p:cNvSpPr>
              <p:nvPr/>
            </p:nvSpPr>
            <p:spPr bwMode="auto">
              <a:xfrm>
                <a:off x="2387600" y="2886075"/>
                <a:ext cx="904875" cy="906463"/>
              </a:xfrm>
              <a:custGeom>
                <a:avLst/>
                <a:gdLst>
                  <a:gd name="T0" fmla="*/ 0 w 298"/>
                  <a:gd name="T1" fmla="*/ 150 h 299"/>
                  <a:gd name="T2" fmla="*/ 0 w 298"/>
                  <a:gd name="T3" fmla="*/ 150 h 299"/>
                  <a:gd name="T4" fmla="*/ 149 w 298"/>
                  <a:gd name="T5" fmla="*/ 0 h 299"/>
                  <a:gd name="T6" fmla="*/ 298 w 298"/>
                  <a:gd name="T7" fmla="*/ 150 h 299"/>
                  <a:gd name="T8" fmla="*/ 298 w 298"/>
                  <a:gd name="T9" fmla="*/ 150 h 299"/>
                  <a:gd name="T10" fmla="*/ 149 w 298"/>
                  <a:gd name="T11" fmla="*/ 299 h 299"/>
                  <a:gd name="T12" fmla="*/ 149 w 298"/>
                  <a:gd name="T13" fmla="*/ 299 h 299"/>
                  <a:gd name="T14" fmla="*/ 0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0" y="150"/>
                    </a:moveTo>
                    <a:cubicBezTo>
                      <a:pt x="0" y="150"/>
                      <a:pt x="0" y="150"/>
                      <a:pt x="0" y="150"/>
                    </a:cubicBezTo>
                    <a:cubicBezTo>
                      <a:pt x="0" y="67"/>
                      <a:pt x="66" y="0"/>
                      <a:pt x="149" y="0"/>
                    </a:cubicBezTo>
                    <a:cubicBezTo>
                      <a:pt x="231" y="0"/>
                      <a:pt x="298" y="67"/>
                      <a:pt x="298" y="150"/>
                    </a:cubicBezTo>
                    <a:cubicBezTo>
                      <a:pt x="298" y="150"/>
                      <a:pt x="298" y="150"/>
                      <a:pt x="298" y="150"/>
                    </a:cubicBezTo>
                    <a:cubicBezTo>
                      <a:pt x="298" y="232"/>
                      <a:pt x="231" y="299"/>
                      <a:pt x="149" y="299"/>
                    </a:cubicBezTo>
                    <a:cubicBezTo>
                      <a:pt x="149" y="299"/>
                      <a:pt x="149" y="299"/>
                      <a:pt x="149" y="299"/>
                    </a:cubicBezTo>
                    <a:cubicBezTo>
                      <a:pt x="66" y="299"/>
                      <a:pt x="0" y="232"/>
                      <a:pt x="0"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1372" name="Freeform 25"/>
              <p:cNvSpPr>
                <a:spLocks/>
              </p:cNvSpPr>
              <p:nvPr/>
            </p:nvSpPr>
            <p:spPr bwMode="auto">
              <a:xfrm>
                <a:off x="2557463" y="3038475"/>
                <a:ext cx="546100" cy="514350"/>
              </a:xfrm>
              <a:custGeom>
                <a:avLst/>
                <a:gdLst>
                  <a:gd name="T0" fmla="*/ 178 w 180"/>
                  <a:gd name="T1" fmla="*/ 165 h 170"/>
                  <a:gd name="T2" fmla="*/ 175 w 180"/>
                  <a:gd name="T3" fmla="*/ 145 h 170"/>
                  <a:gd name="T4" fmla="*/ 169 w 180"/>
                  <a:gd name="T5" fmla="*/ 133 h 170"/>
                  <a:gd name="T6" fmla="*/ 160 w 180"/>
                  <a:gd name="T7" fmla="*/ 127 h 170"/>
                  <a:gd name="T8" fmla="*/ 131 w 180"/>
                  <a:gd name="T9" fmla="*/ 115 h 170"/>
                  <a:gd name="T10" fmla="*/ 119 w 180"/>
                  <a:gd name="T11" fmla="*/ 108 h 170"/>
                  <a:gd name="T12" fmla="*/ 114 w 180"/>
                  <a:gd name="T13" fmla="*/ 103 h 170"/>
                  <a:gd name="T14" fmla="*/ 117 w 180"/>
                  <a:gd name="T15" fmla="*/ 95 h 170"/>
                  <a:gd name="T16" fmla="*/ 124 w 180"/>
                  <a:gd name="T17" fmla="*/ 81 h 170"/>
                  <a:gd name="T18" fmla="*/ 127 w 180"/>
                  <a:gd name="T19" fmla="*/ 67 h 170"/>
                  <a:gd name="T20" fmla="*/ 126 w 180"/>
                  <a:gd name="T21" fmla="*/ 53 h 170"/>
                  <a:gd name="T22" fmla="*/ 126 w 180"/>
                  <a:gd name="T23" fmla="*/ 49 h 170"/>
                  <a:gd name="T24" fmla="*/ 124 w 180"/>
                  <a:gd name="T25" fmla="*/ 28 h 170"/>
                  <a:gd name="T26" fmla="*/ 125 w 180"/>
                  <a:gd name="T27" fmla="*/ 21 h 170"/>
                  <a:gd name="T28" fmla="*/ 109 w 180"/>
                  <a:gd name="T29" fmla="*/ 6 h 170"/>
                  <a:gd name="T30" fmla="*/ 83 w 180"/>
                  <a:gd name="T31" fmla="*/ 1 h 170"/>
                  <a:gd name="T32" fmla="*/ 68 w 180"/>
                  <a:gd name="T33" fmla="*/ 9 h 170"/>
                  <a:gd name="T34" fmla="*/ 62 w 180"/>
                  <a:gd name="T35" fmla="*/ 17 h 170"/>
                  <a:gd name="T36" fmla="*/ 59 w 180"/>
                  <a:gd name="T37" fmla="*/ 44 h 170"/>
                  <a:gd name="T38" fmla="*/ 58 w 180"/>
                  <a:gd name="T39" fmla="*/ 57 h 170"/>
                  <a:gd name="T40" fmla="*/ 65 w 180"/>
                  <a:gd name="T41" fmla="*/ 70 h 170"/>
                  <a:gd name="T42" fmla="*/ 65 w 180"/>
                  <a:gd name="T43" fmla="*/ 72 h 170"/>
                  <a:gd name="T44" fmla="*/ 71 w 180"/>
                  <a:gd name="T45" fmla="*/ 77 h 170"/>
                  <a:gd name="T46" fmla="*/ 71 w 180"/>
                  <a:gd name="T47" fmla="*/ 91 h 170"/>
                  <a:gd name="T48" fmla="*/ 69 w 180"/>
                  <a:gd name="T49" fmla="*/ 93 h 170"/>
                  <a:gd name="T50" fmla="*/ 60 w 180"/>
                  <a:gd name="T51" fmla="*/ 96 h 170"/>
                  <a:gd name="T52" fmla="*/ 48 w 180"/>
                  <a:gd name="T53" fmla="*/ 108 h 170"/>
                  <a:gd name="T54" fmla="*/ 30 w 180"/>
                  <a:gd name="T55" fmla="*/ 116 h 170"/>
                  <a:gd name="T56" fmla="*/ 5 w 180"/>
                  <a:gd name="T57" fmla="*/ 132 h 170"/>
                  <a:gd name="T58" fmla="*/ 1 w 180"/>
                  <a:gd name="T59" fmla="*/ 143 h 170"/>
                  <a:gd name="T60" fmla="*/ 5 w 180"/>
                  <a:gd name="T61" fmla="*/ 158 h 170"/>
                  <a:gd name="T62" fmla="*/ 6 w 180"/>
                  <a:gd name="T63" fmla="*/ 170 h 170"/>
                  <a:gd name="T64" fmla="*/ 179 w 180"/>
                  <a:gd name="T65" fmla="*/ 167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0" h="170">
                    <a:moveTo>
                      <a:pt x="179" y="167"/>
                    </a:moveTo>
                    <a:cubicBezTo>
                      <a:pt x="178" y="167"/>
                      <a:pt x="178" y="166"/>
                      <a:pt x="178" y="165"/>
                    </a:cubicBezTo>
                    <a:cubicBezTo>
                      <a:pt x="178" y="164"/>
                      <a:pt x="178" y="161"/>
                      <a:pt x="178" y="159"/>
                    </a:cubicBezTo>
                    <a:cubicBezTo>
                      <a:pt x="177" y="157"/>
                      <a:pt x="176" y="149"/>
                      <a:pt x="175" y="145"/>
                    </a:cubicBezTo>
                    <a:cubicBezTo>
                      <a:pt x="174" y="141"/>
                      <a:pt x="173" y="136"/>
                      <a:pt x="172" y="135"/>
                    </a:cubicBezTo>
                    <a:cubicBezTo>
                      <a:pt x="171" y="134"/>
                      <a:pt x="170" y="133"/>
                      <a:pt x="169" y="133"/>
                    </a:cubicBezTo>
                    <a:cubicBezTo>
                      <a:pt x="169" y="133"/>
                      <a:pt x="168" y="133"/>
                      <a:pt x="167" y="132"/>
                    </a:cubicBezTo>
                    <a:cubicBezTo>
                      <a:pt x="167" y="131"/>
                      <a:pt x="162" y="129"/>
                      <a:pt x="160" y="127"/>
                    </a:cubicBezTo>
                    <a:cubicBezTo>
                      <a:pt x="157" y="126"/>
                      <a:pt x="146" y="121"/>
                      <a:pt x="144" y="120"/>
                    </a:cubicBezTo>
                    <a:cubicBezTo>
                      <a:pt x="142" y="119"/>
                      <a:pt x="135" y="116"/>
                      <a:pt x="131" y="115"/>
                    </a:cubicBezTo>
                    <a:cubicBezTo>
                      <a:pt x="127" y="113"/>
                      <a:pt x="126" y="112"/>
                      <a:pt x="125" y="112"/>
                    </a:cubicBezTo>
                    <a:cubicBezTo>
                      <a:pt x="125" y="111"/>
                      <a:pt x="121" y="109"/>
                      <a:pt x="119" y="108"/>
                    </a:cubicBezTo>
                    <a:cubicBezTo>
                      <a:pt x="117" y="107"/>
                      <a:pt x="116" y="107"/>
                      <a:pt x="115" y="106"/>
                    </a:cubicBezTo>
                    <a:cubicBezTo>
                      <a:pt x="115" y="105"/>
                      <a:pt x="114" y="103"/>
                      <a:pt x="114" y="103"/>
                    </a:cubicBezTo>
                    <a:cubicBezTo>
                      <a:pt x="114" y="103"/>
                      <a:pt x="116" y="102"/>
                      <a:pt x="116" y="100"/>
                    </a:cubicBezTo>
                    <a:cubicBezTo>
                      <a:pt x="116" y="98"/>
                      <a:pt x="117" y="95"/>
                      <a:pt x="117" y="95"/>
                    </a:cubicBezTo>
                    <a:cubicBezTo>
                      <a:pt x="117" y="94"/>
                      <a:pt x="118" y="93"/>
                      <a:pt x="119" y="91"/>
                    </a:cubicBezTo>
                    <a:cubicBezTo>
                      <a:pt x="120" y="89"/>
                      <a:pt x="123" y="84"/>
                      <a:pt x="124" y="81"/>
                    </a:cubicBezTo>
                    <a:cubicBezTo>
                      <a:pt x="124" y="78"/>
                      <a:pt x="124" y="76"/>
                      <a:pt x="125" y="74"/>
                    </a:cubicBezTo>
                    <a:cubicBezTo>
                      <a:pt x="126" y="73"/>
                      <a:pt x="127" y="70"/>
                      <a:pt x="127" y="67"/>
                    </a:cubicBezTo>
                    <a:cubicBezTo>
                      <a:pt x="126" y="63"/>
                      <a:pt x="126" y="58"/>
                      <a:pt x="126" y="57"/>
                    </a:cubicBezTo>
                    <a:cubicBezTo>
                      <a:pt x="126" y="55"/>
                      <a:pt x="126" y="54"/>
                      <a:pt x="126" y="53"/>
                    </a:cubicBezTo>
                    <a:cubicBezTo>
                      <a:pt x="127" y="53"/>
                      <a:pt x="128" y="51"/>
                      <a:pt x="128" y="51"/>
                    </a:cubicBezTo>
                    <a:cubicBezTo>
                      <a:pt x="127" y="50"/>
                      <a:pt x="126" y="50"/>
                      <a:pt x="126" y="49"/>
                    </a:cubicBezTo>
                    <a:cubicBezTo>
                      <a:pt x="126" y="48"/>
                      <a:pt x="126" y="40"/>
                      <a:pt x="126" y="37"/>
                    </a:cubicBezTo>
                    <a:cubicBezTo>
                      <a:pt x="125" y="33"/>
                      <a:pt x="125" y="31"/>
                      <a:pt x="124" y="28"/>
                    </a:cubicBezTo>
                    <a:cubicBezTo>
                      <a:pt x="123" y="25"/>
                      <a:pt x="122" y="25"/>
                      <a:pt x="124" y="24"/>
                    </a:cubicBezTo>
                    <a:cubicBezTo>
                      <a:pt x="125" y="23"/>
                      <a:pt x="125" y="22"/>
                      <a:pt x="125" y="21"/>
                    </a:cubicBezTo>
                    <a:cubicBezTo>
                      <a:pt x="125" y="21"/>
                      <a:pt x="121" y="16"/>
                      <a:pt x="120" y="14"/>
                    </a:cubicBezTo>
                    <a:cubicBezTo>
                      <a:pt x="119" y="13"/>
                      <a:pt x="111" y="8"/>
                      <a:pt x="109" y="6"/>
                    </a:cubicBezTo>
                    <a:cubicBezTo>
                      <a:pt x="106" y="5"/>
                      <a:pt x="102" y="2"/>
                      <a:pt x="97" y="1"/>
                    </a:cubicBezTo>
                    <a:cubicBezTo>
                      <a:pt x="92" y="0"/>
                      <a:pt x="85" y="0"/>
                      <a:pt x="83" y="1"/>
                    </a:cubicBezTo>
                    <a:cubicBezTo>
                      <a:pt x="81" y="1"/>
                      <a:pt x="75" y="2"/>
                      <a:pt x="74" y="4"/>
                    </a:cubicBezTo>
                    <a:cubicBezTo>
                      <a:pt x="72" y="6"/>
                      <a:pt x="69" y="8"/>
                      <a:pt x="68" y="9"/>
                    </a:cubicBezTo>
                    <a:cubicBezTo>
                      <a:pt x="68" y="10"/>
                      <a:pt x="68" y="10"/>
                      <a:pt x="67" y="11"/>
                    </a:cubicBezTo>
                    <a:cubicBezTo>
                      <a:pt x="65" y="12"/>
                      <a:pt x="64" y="13"/>
                      <a:pt x="62" y="17"/>
                    </a:cubicBezTo>
                    <a:cubicBezTo>
                      <a:pt x="60" y="20"/>
                      <a:pt x="58" y="27"/>
                      <a:pt x="58" y="32"/>
                    </a:cubicBezTo>
                    <a:cubicBezTo>
                      <a:pt x="58" y="38"/>
                      <a:pt x="59" y="42"/>
                      <a:pt x="59" y="44"/>
                    </a:cubicBezTo>
                    <a:cubicBezTo>
                      <a:pt x="59" y="46"/>
                      <a:pt x="60" y="45"/>
                      <a:pt x="59" y="47"/>
                    </a:cubicBezTo>
                    <a:cubicBezTo>
                      <a:pt x="59" y="49"/>
                      <a:pt x="58" y="53"/>
                      <a:pt x="58" y="57"/>
                    </a:cubicBezTo>
                    <a:cubicBezTo>
                      <a:pt x="59" y="61"/>
                      <a:pt x="61" y="65"/>
                      <a:pt x="62" y="67"/>
                    </a:cubicBezTo>
                    <a:cubicBezTo>
                      <a:pt x="64" y="69"/>
                      <a:pt x="64" y="70"/>
                      <a:pt x="65" y="70"/>
                    </a:cubicBezTo>
                    <a:cubicBezTo>
                      <a:pt x="65" y="70"/>
                      <a:pt x="65" y="71"/>
                      <a:pt x="65" y="71"/>
                    </a:cubicBezTo>
                    <a:cubicBezTo>
                      <a:pt x="65" y="71"/>
                      <a:pt x="65" y="71"/>
                      <a:pt x="65" y="72"/>
                    </a:cubicBezTo>
                    <a:cubicBezTo>
                      <a:pt x="65" y="72"/>
                      <a:pt x="66" y="73"/>
                      <a:pt x="67" y="74"/>
                    </a:cubicBezTo>
                    <a:cubicBezTo>
                      <a:pt x="68" y="74"/>
                      <a:pt x="71" y="77"/>
                      <a:pt x="71" y="77"/>
                    </a:cubicBezTo>
                    <a:cubicBezTo>
                      <a:pt x="71" y="77"/>
                      <a:pt x="71" y="81"/>
                      <a:pt x="71" y="84"/>
                    </a:cubicBezTo>
                    <a:cubicBezTo>
                      <a:pt x="72" y="87"/>
                      <a:pt x="71" y="89"/>
                      <a:pt x="71" y="91"/>
                    </a:cubicBezTo>
                    <a:cubicBezTo>
                      <a:pt x="70" y="93"/>
                      <a:pt x="70" y="94"/>
                      <a:pt x="70" y="94"/>
                    </a:cubicBezTo>
                    <a:cubicBezTo>
                      <a:pt x="69" y="93"/>
                      <a:pt x="69" y="93"/>
                      <a:pt x="69" y="93"/>
                    </a:cubicBezTo>
                    <a:cubicBezTo>
                      <a:pt x="69" y="93"/>
                      <a:pt x="66" y="93"/>
                      <a:pt x="63" y="94"/>
                    </a:cubicBezTo>
                    <a:cubicBezTo>
                      <a:pt x="61" y="94"/>
                      <a:pt x="61" y="95"/>
                      <a:pt x="60" y="96"/>
                    </a:cubicBezTo>
                    <a:cubicBezTo>
                      <a:pt x="59" y="98"/>
                      <a:pt x="57" y="100"/>
                      <a:pt x="54" y="102"/>
                    </a:cubicBezTo>
                    <a:cubicBezTo>
                      <a:pt x="51" y="105"/>
                      <a:pt x="49" y="107"/>
                      <a:pt x="48" y="108"/>
                    </a:cubicBezTo>
                    <a:cubicBezTo>
                      <a:pt x="48" y="108"/>
                      <a:pt x="47" y="109"/>
                      <a:pt x="47" y="109"/>
                    </a:cubicBezTo>
                    <a:cubicBezTo>
                      <a:pt x="47" y="109"/>
                      <a:pt x="33" y="115"/>
                      <a:pt x="30" y="116"/>
                    </a:cubicBezTo>
                    <a:cubicBezTo>
                      <a:pt x="28" y="117"/>
                      <a:pt x="22" y="119"/>
                      <a:pt x="17" y="123"/>
                    </a:cubicBezTo>
                    <a:cubicBezTo>
                      <a:pt x="12" y="126"/>
                      <a:pt x="6" y="130"/>
                      <a:pt x="5" y="132"/>
                    </a:cubicBezTo>
                    <a:cubicBezTo>
                      <a:pt x="3" y="134"/>
                      <a:pt x="2" y="135"/>
                      <a:pt x="1" y="136"/>
                    </a:cubicBezTo>
                    <a:cubicBezTo>
                      <a:pt x="0" y="138"/>
                      <a:pt x="1" y="141"/>
                      <a:pt x="1" y="143"/>
                    </a:cubicBezTo>
                    <a:cubicBezTo>
                      <a:pt x="0" y="145"/>
                      <a:pt x="0" y="148"/>
                      <a:pt x="1" y="152"/>
                    </a:cubicBezTo>
                    <a:cubicBezTo>
                      <a:pt x="2" y="155"/>
                      <a:pt x="5" y="158"/>
                      <a:pt x="5" y="158"/>
                    </a:cubicBezTo>
                    <a:cubicBezTo>
                      <a:pt x="5" y="158"/>
                      <a:pt x="5" y="162"/>
                      <a:pt x="5" y="167"/>
                    </a:cubicBezTo>
                    <a:cubicBezTo>
                      <a:pt x="5" y="168"/>
                      <a:pt x="5" y="169"/>
                      <a:pt x="6" y="170"/>
                    </a:cubicBezTo>
                    <a:cubicBezTo>
                      <a:pt x="180" y="170"/>
                      <a:pt x="180" y="170"/>
                      <a:pt x="180" y="170"/>
                    </a:cubicBezTo>
                    <a:cubicBezTo>
                      <a:pt x="179" y="169"/>
                      <a:pt x="179" y="168"/>
                      <a:pt x="179" y="16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1297" name="Group 1296"/>
            <p:cNvGrpSpPr/>
            <p:nvPr/>
          </p:nvGrpSpPr>
          <p:grpSpPr>
            <a:xfrm>
              <a:off x="2715732" y="4444104"/>
              <a:ext cx="548873" cy="549835"/>
              <a:chOff x="1552575" y="4983163"/>
              <a:chExt cx="904875" cy="906463"/>
            </a:xfrm>
          </p:grpSpPr>
          <p:sp>
            <p:nvSpPr>
              <p:cNvPr id="1369" name="Freeform 10"/>
              <p:cNvSpPr>
                <a:spLocks/>
              </p:cNvSpPr>
              <p:nvPr/>
            </p:nvSpPr>
            <p:spPr bwMode="auto">
              <a:xfrm>
                <a:off x="1552575" y="4983163"/>
                <a:ext cx="904875" cy="906463"/>
              </a:xfrm>
              <a:custGeom>
                <a:avLst/>
                <a:gdLst>
                  <a:gd name="T0" fmla="*/ 0 w 298"/>
                  <a:gd name="T1" fmla="*/ 150 h 299"/>
                  <a:gd name="T2" fmla="*/ 0 w 298"/>
                  <a:gd name="T3" fmla="*/ 150 h 299"/>
                  <a:gd name="T4" fmla="*/ 149 w 298"/>
                  <a:gd name="T5" fmla="*/ 0 h 299"/>
                  <a:gd name="T6" fmla="*/ 298 w 298"/>
                  <a:gd name="T7" fmla="*/ 150 h 299"/>
                  <a:gd name="T8" fmla="*/ 298 w 298"/>
                  <a:gd name="T9" fmla="*/ 150 h 299"/>
                  <a:gd name="T10" fmla="*/ 149 w 298"/>
                  <a:gd name="T11" fmla="*/ 299 h 299"/>
                  <a:gd name="T12" fmla="*/ 149 w 298"/>
                  <a:gd name="T13" fmla="*/ 299 h 299"/>
                  <a:gd name="T14" fmla="*/ 0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0" y="150"/>
                    </a:moveTo>
                    <a:cubicBezTo>
                      <a:pt x="0" y="150"/>
                      <a:pt x="0" y="150"/>
                      <a:pt x="0" y="150"/>
                    </a:cubicBezTo>
                    <a:cubicBezTo>
                      <a:pt x="0" y="67"/>
                      <a:pt x="66" y="0"/>
                      <a:pt x="149" y="0"/>
                    </a:cubicBezTo>
                    <a:cubicBezTo>
                      <a:pt x="231" y="0"/>
                      <a:pt x="298" y="67"/>
                      <a:pt x="298" y="150"/>
                    </a:cubicBezTo>
                    <a:cubicBezTo>
                      <a:pt x="298" y="150"/>
                      <a:pt x="298" y="150"/>
                      <a:pt x="298" y="150"/>
                    </a:cubicBezTo>
                    <a:cubicBezTo>
                      <a:pt x="298" y="232"/>
                      <a:pt x="231" y="299"/>
                      <a:pt x="149" y="299"/>
                    </a:cubicBezTo>
                    <a:cubicBezTo>
                      <a:pt x="149" y="299"/>
                      <a:pt x="149" y="299"/>
                      <a:pt x="149" y="299"/>
                    </a:cubicBezTo>
                    <a:cubicBezTo>
                      <a:pt x="66" y="299"/>
                      <a:pt x="0" y="232"/>
                      <a:pt x="0"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pic>
            <p:nvPicPr>
              <p:cNvPr id="1370" name="Picture 1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31964" y="5118100"/>
                <a:ext cx="577818" cy="5397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grpSp>
        <p:grpSp>
          <p:nvGrpSpPr>
            <p:cNvPr id="1298" name="Group 1297"/>
            <p:cNvGrpSpPr/>
            <p:nvPr/>
          </p:nvGrpSpPr>
          <p:grpSpPr>
            <a:xfrm>
              <a:off x="1153232" y="3725952"/>
              <a:ext cx="582388" cy="583409"/>
              <a:chOff x="9761538" y="4983163"/>
              <a:chExt cx="904875" cy="906463"/>
            </a:xfrm>
          </p:grpSpPr>
          <p:sp>
            <p:nvSpPr>
              <p:cNvPr id="1367" name="Freeform 14"/>
              <p:cNvSpPr>
                <a:spLocks/>
              </p:cNvSpPr>
              <p:nvPr/>
            </p:nvSpPr>
            <p:spPr bwMode="auto">
              <a:xfrm>
                <a:off x="9761538" y="4983163"/>
                <a:ext cx="904875" cy="906463"/>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2"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2"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pic>
            <p:nvPicPr>
              <p:cNvPr id="1368" name="Picture 1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86963" y="5144236"/>
                <a:ext cx="471487" cy="50726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grpSp>
        <p:grpSp>
          <p:nvGrpSpPr>
            <p:cNvPr id="1299" name="Group 1298"/>
            <p:cNvGrpSpPr/>
            <p:nvPr/>
          </p:nvGrpSpPr>
          <p:grpSpPr>
            <a:xfrm>
              <a:off x="654951" y="2288560"/>
              <a:ext cx="508659" cy="510446"/>
              <a:chOff x="836612" y="436056"/>
              <a:chExt cx="1151978" cy="1156026"/>
            </a:xfrm>
          </p:grpSpPr>
          <p:sp>
            <p:nvSpPr>
              <p:cNvPr id="1365" name="Freeform 19"/>
              <p:cNvSpPr>
                <a:spLocks/>
              </p:cNvSpPr>
              <p:nvPr/>
            </p:nvSpPr>
            <p:spPr bwMode="auto">
              <a:xfrm>
                <a:off x="836612" y="436056"/>
                <a:ext cx="1151978" cy="1156026"/>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1" y="299"/>
                      <a:pt x="298" y="232"/>
                      <a:pt x="298" y="150"/>
                    </a:cubicBezTo>
                    <a:close/>
                  </a:path>
                </a:pathLst>
              </a:cu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pic>
            <p:nvPicPr>
              <p:cNvPr id="1366" name="Picture 1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84142" y="615718"/>
                <a:ext cx="625716" cy="67319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grpSp>
        <p:grpSp>
          <p:nvGrpSpPr>
            <p:cNvPr id="1300" name="Group 1299"/>
            <p:cNvGrpSpPr/>
            <p:nvPr/>
          </p:nvGrpSpPr>
          <p:grpSpPr>
            <a:xfrm>
              <a:off x="2288677" y="2748253"/>
              <a:ext cx="519930" cy="521758"/>
              <a:chOff x="852276" y="4541515"/>
              <a:chExt cx="354224" cy="355469"/>
            </a:xfrm>
          </p:grpSpPr>
          <p:sp>
            <p:nvSpPr>
              <p:cNvPr id="1363" name="Freeform 19"/>
              <p:cNvSpPr>
                <a:spLocks/>
              </p:cNvSpPr>
              <p:nvPr/>
            </p:nvSpPr>
            <p:spPr bwMode="auto">
              <a:xfrm>
                <a:off x="852276" y="4541515"/>
                <a:ext cx="354224" cy="355469"/>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1" y="299"/>
                      <a:pt x="298" y="232"/>
                      <a:pt x="298" y="150"/>
                    </a:cubicBezTo>
                    <a:close/>
                  </a:path>
                </a:pathLst>
              </a:cu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1364" name="Freeform 24"/>
              <p:cNvSpPr>
                <a:spLocks/>
              </p:cNvSpPr>
              <p:nvPr/>
            </p:nvSpPr>
            <p:spPr bwMode="auto">
              <a:xfrm>
                <a:off x="928522" y="4613943"/>
                <a:ext cx="201778" cy="189874"/>
              </a:xfrm>
              <a:custGeom>
                <a:avLst/>
                <a:gdLst>
                  <a:gd name="T0" fmla="*/ 3 w 177"/>
                  <a:gd name="T1" fmla="*/ 156 h 167"/>
                  <a:gd name="T2" fmla="*/ 7 w 177"/>
                  <a:gd name="T3" fmla="*/ 133 h 167"/>
                  <a:gd name="T4" fmla="*/ 17 w 177"/>
                  <a:gd name="T5" fmla="*/ 126 h 167"/>
                  <a:gd name="T6" fmla="*/ 48 w 177"/>
                  <a:gd name="T7" fmla="*/ 110 h 167"/>
                  <a:gd name="T8" fmla="*/ 57 w 177"/>
                  <a:gd name="T9" fmla="*/ 102 h 167"/>
                  <a:gd name="T10" fmla="*/ 60 w 177"/>
                  <a:gd name="T11" fmla="*/ 94 h 167"/>
                  <a:gd name="T12" fmla="*/ 50 w 177"/>
                  <a:gd name="T13" fmla="*/ 71 h 167"/>
                  <a:gd name="T14" fmla="*/ 48 w 177"/>
                  <a:gd name="T15" fmla="*/ 66 h 167"/>
                  <a:gd name="T16" fmla="*/ 45 w 177"/>
                  <a:gd name="T17" fmla="*/ 54 h 167"/>
                  <a:gd name="T18" fmla="*/ 46 w 177"/>
                  <a:gd name="T19" fmla="*/ 48 h 167"/>
                  <a:gd name="T20" fmla="*/ 44 w 177"/>
                  <a:gd name="T21" fmla="*/ 23 h 167"/>
                  <a:gd name="T22" fmla="*/ 50 w 177"/>
                  <a:gd name="T23" fmla="*/ 14 h 167"/>
                  <a:gd name="T24" fmla="*/ 57 w 177"/>
                  <a:gd name="T25" fmla="*/ 8 h 167"/>
                  <a:gd name="T26" fmla="*/ 68 w 177"/>
                  <a:gd name="T27" fmla="*/ 2 h 167"/>
                  <a:gd name="T28" fmla="*/ 83 w 177"/>
                  <a:gd name="T29" fmla="*/ 1 h 167"/>
                  <a:gd name="T30" fmla="*/ 94 w 177"/>
                  <a:gd name="T31" fmla="*/ 7 h 167"/>
                  <a:gd name="T32" fmla="*/ 100 w 177"/>
                  <a:gd name="T33" fmla="*/ 14 h 167"/>
                  <a:gd name="T34" fmla="*/ 105 w 177"/>
                  <a:gd name="T35" fmla="*/ 32 h 167"/>
                  <a:gd name="T36" fmla="*/ 106 w 177"/>
                  <a:gd name="T37" fmla="*/ 42 h 167"/>
                  <a:gd name="T38" fmla="*/ 106 w 177"/>
                  <a:gd name="T39" fmla="*/ 43 h 167"/>
                  <a:gd name="T40" fmla="*/ 111 w 177"/>
                  <a:gd name="T41" fmla="*/ 47 h 167"/>
                  <a:gd name="T42" fmla="*/ 105 w 177"/>
                  <a:gd name="T43" fmla="*/ 67 h 167"/>
                  <a:gd name="T44" fmla="*/ 102 w 177"/>
                  <a:gd name="T45" fmla="*/ 78 h 167"/>
                  <a:gd name="T46" fmla="*/ 101 w 177"/>
                  <a:gd name="T47" fmla="*/ 89 h 167"/>
                  <a:gd name="T48" fmla="*/ 108 w 177"/>
                  <a:gd name="T49" fmla="*/ 92 h 167"/>
                  <a:gd name="T50" fmla="*/ 121 w 177"/>
                  <a:gd name="T51" fmla="*/ 104 h 167"/>
                  <a:gd name="T52" fmla="*/ 135 w 177"/>
                  <a:gd name="T53" fmla="*/ 110 h 167"/>
                  <a:gd name="T54" fmla="*/ 163 w 177"/>
                  <a:gd name="T55" fmla="*/ 124 h 167"/>
                  <a:gd name="T56" fmla="*/ 169 w 177"/>
                  <a:gd name="T57" fmla="*/ 128 h 167"/>
                  <a:gd name="T58" fmla="*/ 172 w 177"/>
                  <a:gd name="T59" fmla="*/ 138 h 167"/>
                  <a:gd name="T60" fmla="*/ 174 w 177"/>
                  <a:gd name="T61" fmla="*/ 157 h 167"/>
                  <a:gd name="T62" fmla="*/ 0 w 177"/>
                  <a:gd name="T63" fmla="*/ 16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7" h="167">
                    <a:moveTo>
                      <a:pt x="2" y="158"/>
                    </a:moveTo>
                    <a:cubicBezTo>
                      <a:pt x="3" y="157"/>
                      <a:pt x="3" y="157"/>
                      <a:pt x="3" y="156"/>
                    </a:cubicBezTo>
                    <a:cubicBezTo>
                      <a:pt x="2" y="154"/>
                      <a:pt x="3" y="143"/>
                      <a:pt x="4" y="139"/>
                    </a:cubicBezTo>
                    <a:cubicBezTo>
                      <a:pt x="4" y="135"/>
                      <a:pt x="5" y="133"/>
                      <a:pt x="7" y="133"/>
                    </a:cubicBezTo>
                    <a:cubicBezTo>
                      <a:pt x="8" y="132"/>
                      <a:pt x="9" y="132"/>
                      <a:pt x="9" y="131"/>
                    </a:cubicBezTo>
                    <a:cubicBezTo>
                      <a:pt x="10" y="130"/>
                      <a:pt x="14" y="128"/>
                      <a:pt x="17" y="126"/>
                    </a:cubicBezTo>
                    <a:cubicBezTo>
                      <a:pt x="20" y="124"/>
                      <a:pt x="31" y="118"/>
                      <a:pt x="35" y="116"/>
                    </a:cubicBezTo>
                    <a:cubicBezTo>
                      <a:pt x="40" y="113"/>
                      <a:pt x="48" y="110"/>
                      <a:pt x="48" y="110"/>
                    </a:cubicBezTo>
                    <a:cubicBezTo>
                      <a:pt x="48" y="110"/>
                      <a:pt x="49" y="108"/>
                      <a:pt x="51" y="107"/>
                    </a:cubicBezTo>
                    <a:cubicBezTo>
                      <a:pt x="54" y="105"/>
                      <a:pt x="56" y="104"/>
                      <a:pt x="57" y="102"/>
                    </a:cubicBezTo>
                    <a:cubicBezTo>
                      <a:pt x="58" y="99"/>
                      <a:pt x="59" y="97"/>
                      <a:pt x="60" y="97"/>
                    </a:cubicBezTo>
                    <a:cubicBezTo>
                      <a:pt x="60" y="96"/>
                      <a:pt x="61" y="95"/>
                      <a:pt x="60" y="94"/>
                    </a:cubicBezTo>
                    <a:cubicBezTo>
                      <a:pt x="60" y="93"/>
                      <a:pt x="55" y="88"/>
                      <a:pt x="54" y="84"/>
                    </a:cubicBezTo>
                    <a:cubicBezTo>
                      <a:pt x="52" y="79"/>
                      <a:pt x="50" y="71"/>
                      <a:pt x="50" y="71"/>
                    </a:cubicBezTo>
                    <a:cubicBezTo>
                      <a:pt x="50" y="71"/>
                      <a:pt x="49" y="70"/>
                      <a:pt x="49" y="69"/>
                    </a:cubicBezTo>
                    <a:cubicBezTo>
                      <a:pt x="48" y="67"/>
                      <a:pt x="48" y="67"/>
                      <a:pt x="48" y="66"/>
                    </a:cubicBezTo>
                    <a:cubicBezTo>
                      <a:pt x="48" y="65"/>
                      <a:pt x="48" y="62"/>
                      <a:pt x="47" y="62"/>
                    </a:cubicBezTo>
                    <a:cubicBezTo>
                      <a:pt x="47" y="61"/>
                      <a:pt x="46" y="58"/>
                      <a:pt x="45" y="54"/>
                    </a:cubicBezTo>
                    <a:cubicBezTo>
                      <a:pt x="45" y="51"/>
                      <a:pt x="44" y="49"/>
                      <a:pt x="45" y="49"/>
                    </a:cubicBezTo>
                    <a:cubicBezTo>
                      <a:pt x="45" y="48"/>
                      <a:pt x="46" y="49"/>
                      <a:pt x="46" y="48"/>
                    </a:cubicBezTo>
                    <a:cubicBezTo>
                      <a:pt x="45" y="46"/>
                      <a:pt x="44" y="40"/>
                      <a:pt x="43" y="37"/>
                    </a:cubicBezTo>
                    <a:cubicBezTo>
                      <a:pt x="43" y="34"/>
                      <a:pt x="43" y="24"/>
                      <a:pt x="44" y="23"/>
                    </a:cubicBezTo>
                    <a:cubicBezTo>
                      <a:pt x="45" y="22"/>
                      <a:pt x="47" y="18"/>
                      <a:pt x="47" y="17"/>
                    </a:cubicBezTo>
                    <a:cubicBezTo>
                      <a:pt x="48" y="16"/>
                      <a:pt x="49" y="15"/>
                      <a:pt x="50" y="14"/>
                    </a:cubicBezTo>
                    <a:cubicBezTo>
                      <a:pt x="51" y="13"/>
                      <a:pt x="54" y="12"/>
                      <a:pt x="54" y="10"/>
                    </a:cubicBezTo>
                    <a:cubicBezTo>
                      <a:pt x="55" y="9"/>
                      <a:pt x="55" y="9"/>
                      <a:pt x="57" y="8"/>
                    </a:cubicBezTo>
                    <a:cubicBezTo>
                      <a:pt x="58" y="7"/>
                      <a:pt x="58" y="7"/>
                      <a:pt x="58" y="7"/>
                    </a:cubicBezTo>
                    <a:cubicBezTo>
                      <a:pt x="59" y="6"/>
                      <a:pt x="64" y="3"/>
                      <a:pt x="68" y="2"/>
                    </a:cubicBezTo>
                    <a:cubicBezTo>
                      <a:pt x="73" y="1"/>
                      <a:pt x="74" y="1"/>
                      <a:pt x="76" y="0"/>
                    </a:cubicBezTo>
                    <a:cubicBezTo>
                      <a:pt x="78" y="0"/>
                      <a:pt x="80" y="1"/>
                      <a:pt x="83" y="1"/>
                    </a:cubicBezTo>
                    <a:cubicBezTo>
                      <a:pt x="86" y="2"/>
                      <a:pt x="89" y="3"/>
                      <a:pt x="91" y="5"/>
                    </a:cubicBezTo>
                    <a:cubicBezTo>
                      <a:pt x="93" y="6"/>
                      <a:pt x="93" y="7"/>
                      <a:pt x="94" y="7"/>
                    </a:cubicBezTo>
                    <a:cubicBezTo>
                      <a:pt x="95" y="8"/>
                      <a:pt x="97" y="9"/>
                      <a:pt x="97" y="10"/>
                    </a:cubicBezTo>
                    <a:cubicBezTo>
                      <a:pt x="98" y="11"/>
                      <a:pt x="99" y="12"/>
                      <a:pt x="100" y="14"/>
                    </a:cubicBezTo>
                    <a:cubicBezTo>
                      <a:pt x="101" y="16"/>
                      <a:pt x="104" y="22"/>
                      <a:pt x="104" y="25"/>
                    </a:cubicBezTo>
                    <a:cubicBezTo>
                      <a:pt x="105" y="28"/>
                      <a:pt x="105" y="31"/>
                      <a:pt x="105" y="32"/>
                    </a:cubicBezTo>
                    <a:cubicBezTo>
                      <a:pt x="105" y="34"/>
                      <a:pt x="105" y="35"/>
                      <a:pt x="106" y="38"/>
                    </a:cubicBezTo>
                    <a:cubicBezTo>
                      <a:pt x="107" y="41"/>
                      <a:pt x="106" y="41"/>
                      <a:pt x="106" y="42"/>
                    </a:cubicBezTo>
                    <a:cubicBezTo>
                      <a:pt x="105" y="42"/>
                      <a:pt x="105" y="43"/>
                      <a:pt x="105" y="43"/>
                    </a:cubicBezTo>
                    <a:cubicBezTo>
                      <a:pt x="105" y="43"/>
                      <a:pt x="105" y="44"/>
                      <a:pt x="106" y="43"/>
                    </a:cubicBezTo>
                    <a:cubicBezTo>
                      <a:pt x="106" y="43"/>
                      <a:pt x="107" y="41"/>
                      <a:pt x="109" y="41"/>
                    </a:cubicBezTo>
                    <a:cubicBezTo>
                      <a:pt x="110" y="42"/>
                      <a:pt x="111" y="44"/>
                      <a:pt x="111" y="47"/>
                    </a:cubicBezTo>
                    <a:cubicBezTo>
                      <a:pt x="111" y="49"/>
                      <a:pt x="111" y="58"/>
                      <a:pt x="110" y="62"/>
                    </a:cubicBezTo>
                    <a:cubicBezTo>
                      <a:pt x="108" y="66"/>
                      <a:pt x="106" y="67"/>
                      <a:pt x="105" y="67"/>
                    </a:cubicBezTo>
                    <a:cubicBezTo>
                      <a:pt x="104" y="67"/>
                      <a:pt x="103" y="66"/>
                      <a:pt x="103" y="67"/>
                    </a:cubicBezTo>
                    <a:cubicBezTo>
                      <a:pt x="103" y="68"/>
                      <a:pt x="103" y="74"/>
                      <a:pt x="102" y="78"/>
                    </a:cubicBezTo>
                    <a:cubicBezTo>
                      <a:pt x="101" y="82"/>
                      <a:pt x="99" y="85"/>
                      <a:pt x="99" y="87"/>
                    </a:cubicBezTo>
                    <a:cubicBezTo>
                      <a:pt x="100" y="88"/>
                      <a:pt x="100" y="89"/>
                      <a:pt x="101" y="89"/>
                    </a:cubicBezTo>
                    <a:cubicBezTo>
                      <a:pt x="101" y="89"/>
                      <a:pt x="102" y="89"/>
                      <a:pt x="102" y="89"/>
                    </a:cubicBezTo>
                    <a:cubicBezTo>
                      <a:pt x="102" y="89"/>
                      <a:pt x="106" y="90"/>
                      <a:pt x="108" y="92"/>
                    </a:cubicBezTo>
                    <a:cubicBezTo>
                      <a:pt x="110" y="94"/>
                      <a:pt x="112" y="96"/>
                      <a:pt x="114" y="98"/>
                    </a:cubicBezTo>
                    <a:cubicBezTo>
                      <a:pt x="116" y="100"/>
                      <a:pt x="120" y="102"/>
                      <a:pt x="121" y="104"/>
                    </a:cubicBezTo>
                    <a:cubicBezTo>
                      <a:pt x="123" y="105"/>
                      <a:pt x="123" y="105"/>
                      <a:pt x="123" y="105"/>
                    </a:cubicBezTo>
                    <a:cubicBezTo>
                      <a:pt x="123" y="105"/>
                      <a:pt x="131" y="109"/>
                      <a:pt x="135" y="110"/>
                    </a:cubicBezTo>
                    <a:cubicBezTo>
                      <a:pt x="140" y="112"/>
                      <a:pt x="147" y="115"/>
                      <a:pt x="151" y="117"/>
                    </a:cubicBezTo>
                    <a:cubicBezTo>
                      <a:pt x="155" y="119"/>
                      <a:pt x="162" y="123"/>
                      <a:pt x="163" y="124"/>
                    </a:cubicBezTo>
                    <a:cubicBezTo>
                      <a:pt x="165" y="125"/>
                      <a:pt x="166" y="126"/>
                      <a:pt x="166" y="126"/>
                    </a:cubicBezTo>
                    <a:cubicBezTo>
                      <a:pt x="166" y="126"/>
                      <a:pt x="167" y="126"/>
                      <a:pt x="169" y="128"/>
                    </a:cubicBezTo>
                    <a:cubicBezTo>
                      <a:pt x="170" y="130"/>
                      <a:pt x="170" y="132"/>
                      <a:pt x="171" y="133"/>
                    </a:cubicBezTo>
                    <a:cubicBezTo>
                      <a:pt x="171" y="135"/>
                      <a:pt x="171" y="136"/>
                      <a:pt x="172" y="138"/>
                    </a:cubicBezTo>
                    <a:cubicBezTo>
                      <a:pt x="172" y="139"/>
                      <a:pt x="174" y="143"/>
                      <a:pt x="175" y="147"/>
                    </a:cubicBezTo>
                    <a:cubicBezTo>
                      <a:pt x="175" y="152"/>
                      <a:pt x="174" y="157"/>
                      <a:pt x="174" y="157"/>
                    </a:cubicBezTo>
                    <a:cubicBezTo>
                      <a:pt x="174" y="157"/>
                      <a:pt x="175" y="161"/>
                      <a:pt x="177" y="167"/>
                    </a:cubicBezTo>
                    <a:cubicBezTo>
                      <a:pt x="0" y="167"/>
                      <a:pt x="0" y="167"/>
                      <a:pt x="0" y="167"/>
                    </a:cubicBezTo>
                    <a:cubicBezTo>
                      <a:pt x="1" y="163"/>
                      <a:pt x="2" y="159"/>
                      <a:pt x="2" y="158"/>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1301" name="Group 1300"/>
            <p:cNvGrpSpPr/>
            <p:nvPr/>
          </p:nvGrpSpPr>
          <p:grpSpPr>
            <a:xfrm>
              <a:off x="1916482" y="2318021"/>
              <a:ext cx="303156" cy="304222"/>
              <a:chOff x="6479223" y="4983163"/>
              <a:chExt cx="903288" cy="906463"/>
            </a:xfrm>
          </p:grpSpPr>
          <p:sp>
            <p:nvSpPr>
              <p:cNvPr id="1361" name="Freeform 18"/>
              <p:cNvSpPr>
                <a:spLocks/>
              </p:cNvSpPr>
              <p:nvPr/>
            </p:nvSpPr>
            <p:spPr bwMode="auto">
              <a:xfrm>
                <a:off x="6479223" y="4983163"/>
                <a:ext cx="903288" cy="906463"/>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6" y="0"/>
                      <a:pt x="0" y="67"/>
                      <a:pt x="0" y="150"/>
                    </a:cubicBezTo>
                    <a:cubicBezTo>
                      <a:pt x="0" y="150"/>
                      <a:pt x="0" y="150"/>
                      <a:pt x="0" y="150"/>
                    </a:cubicBezTo>
                    <a:cubicBezTo>
                      <a:pt x="0" y="232"/>
                      <a:pt x="66" y="299"/>
                      <a:pt x="149" y="299"/>
                    </a:cubicBezTo>
                    <a:cubicBezTo>
                      <a:pt x="149" y="299"/>
                      <a:pt x="149" y="299"/>
                      <a:pt x="149" y="299"/>
                    </a:cubicBezTo>
                    <a:cubicBezTo>
                      <a:pt x="231"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pic>
            <p:nvPicPr>
              <p:cNvPr id="1362" name="Picture 16"/>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665914" y="5118100"/>
                <a:ext cx="577818" cy="5397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grpSp>
        <p:grpSp>
          <p:nvGrpSpPr>
            <p:cNvPr id="1302" name="Group 1301"/>
            <p:cNvGrpSpPr/>
            <p:nvPr/>
          </p:nvGrpSpPr>
          <p:grpSpPr>
            <a:xfrm>
              <a:off x="2736691" y="2254659"/>
              <a:ext cx="488604" cy="490321"/>
              <a:chOff x="5537164" y="2838511"/>
              <a:chExt cx="1106560" cy="1110448"/>
            </a:xfrm>
          </p:grpSpPr>
          <p:sp>
            <p:nvSpPr>
              <p:cNvPr id="1359" name="Freeform 19"/>
              <p:cNvSpPr>
                <a:spLocks/>
              </p:cNvSpPr>
              <p:nvPr/>
            </p:nvSpPr>
            <p:spPr bwMode="auto">
              <a:xfrm>
                <a:off x="5537164" y="2838511"/>
                <a:ext cx="1106560" cy="1110448"/>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1" y="299"/>
                      <a:pt x="298" y="232"/>
                      <a:pt x="298" y="150"/>
                    </a:cubicBezTo>
                    <a:close/>
                  </a:path>
                </a:pathLst>
              </a:cu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pic>
            <p:nvPicPr>
              <p:cNvPr id="1360" name="Picture 1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75622" y="2971800"/>
                <a:ext cx="631528" cy="6794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grpSp>
        <p:grpSp>
          <p:nvGrpSpPr>
            <p:cNvPr id="1303" name="Group 1302"/>
            <p:cNvGrpSpPr/>
            <p:nvPr/>
          </p:nvGrpSpPr>
          <p:grpSpPr>
            <a:xfrm>
              <a:off x="823317" y="3057610"/>
              <a:ext cx="397296" cy="397992"/>
              <a:chOff x="2387600" y="2886075"/>
              <a:chExt cx="904875" cy="906463"/>
            </a:xfrm>
          </p:grpSpPr>
          <p:sp>
            <p:nvSpPr>
              <p:cNvPr id="1357" name="Freeform 9"/>
              <p:cNvSpPr>
                <a:spLocks/>
              </p:cNvSpPr>
              <p:nvPr/>
            </p:nvSpPr>
            <p:spPr bwMode="auto">
              <a:xfrm>
                <a:off x="2387600" y="2886075"/>
                <a:ext cx="904875" cy="906463"/>
              </a:xfrm>
              <a:custGeom>
                <a:avLst/>
                <a:gdLst>
                  <a:gd name="T0" fmla="*/ 0 w 298"/>
                  <a:gd name="T1" fmla="*/ 150 h 299"/>
                  <a:gd name="T2" fmla="*/ 0 w 298"/>
                  <a:gd name="T3" fmla="*/ 150 h 299"/>
                  <a:gd name="T4" fmla="*/ 149 w 298"/>
                  <a:gd name="T5" fmla="*/ 0 h 299"/>
                  <a:gd name="T6" fmla="*/ 298 w 298"/>
                  <a:gd name="T7" fmla="*/ 150 h 299"/>
                  <a:gd name="T8" fmla="*/ 298 w 298"/>
                  <a:gd name="T9" fmla="*/ 150 h 299"/>
                  <a:gd name="T10" fmla="*/ 149 w 298"/>
                  <a:gd name="T11" fmla="*/ 299 h 299"/>
                  <a:gd name="T12" fmla="*/ 149 w 298"/>
                  <a:gd name="T13" fmla="*/ 299 h 299"/>
                  <a:gd name="T14" fmla="*/ 0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0" y="150"/>
                    </a:moveTo>
                    <a:cubicBezTo>
                      <a:pt x="0" y="150"/>
                      <a:pt x="0" y="150"/>
                      <a:pt x="0" y="150"/>
                    </a:cubicBezTo>
                    <a:cubicBezTo>
                      <a:pt x="0" y="67"/>
                      <a:pt x="66" y="0"/>
                      <a:pt x="149" y="0"/>
                    </a:cubicBezTo>
                    <a:cubicBezTo>
                      <a:pt x="231" y="0"/>
                      <a:pt x="298" y="67"/>
                      <a:pt x="298" y="150"/>
                    </a:cubicBezTo>
                    <a:cubicBezTo>
                      <a:pt x="298" y="150"/>
                      <a:pt x="298" y="150"/>
                      <a:pt x="298" y="150"/>
                    </a:cubicBezTo>
                    <a:cubicBezTo>
                      <a:pt x="298" y="232"/>
                      <a:pt x="231" y="299"/>
                      <a:pt x="149" y="299"/>
                    </a:cubicBezTo>
                    <a:cubicBezTo>
                      <a:pt x="149" y="299"/>
                      <a:pt x="149" y="299"/>
                      <a:pt x="149" y="299"/>
                    </a:cubicBezTo>
                    <a:cubicBezTo>
                      <a:pt x="66" y="299"/>
                      <a:pt x="0" y="232"/>
                      <a:pt x="0"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1358" name="Freeform 25"/>
              <p:cNvSpPr>
                <a:spLocks/>
              </p:cNvSpPr>
              <p:nvPr/>
            </p:nvSpPr>
            <p:spPr bwMode="auto">
              <a:xfrm>
                <a:off x="2557463" y="3038475"/>
                <a:ext cx="546100" cy="514350"/>
              </a:xfrm>
              <a:custGeom>
                <a:avLst/>
                <a:gdLst>
                  <a:gd name="T0" fmla="*/ 178 w 180"/>
                  <a:gd name="T1" fmla="*/ 165 h 170"/>
                  <a:gd name="T2" fmla="*/ 175 w 180"/>
                  <a:gd name="T3" fmla="*/ 145 h 170"/>
                  <a:gd name="T4" fmla="*/ 169 w 180"/>
                  <a:gd name="T5" fmla="*/ 133 h 170"/>
                  <a:gd name="T6" fmla="*/ 160 w 180"/>
                  <a:gd name="T7" fmla="*/ 127 h 170"/>
                  <a:gd name="T8" fmla="*/ 131 w 180"/>
                  <a:gd name="T9" fmla="*/ 115 h 170"/>
                  <a:gd name="T10" fmla="*/ 119 w 180"/>
                  <a:gd name="T11" fmla="*/ 108 h 170"/>
                  <a:gd name="T12" fmla="*/ 114 w 180"/>
                  <a:gd name="T13" fmla="*/ 103 h 170"/>
                  <a:gd name="T14" fmla="*/ 117 w 180"/>
                  <a:gd name="T15" fmla="*/ 95 h 170"/>
                  <a:gd name="T16" fmla="*/ 124 w 180"/>
                  <a:gd name="T17" fmla="*/ 81 h 170"/>
                  <a:gd name="T18" fmla="*/ 127 w 180"/>
                  <a:gd name="T19" fmla="*/ 67 h 170"/>
                  <a:gd name="T20" fmla="*/ 126 w 180"/>
                  <a:gd name="T21" fmla="*/ 53 h 170"/>
                  <a:gd name="T22" fmla="*/ 126 w 180"/>
                  <a:gd name="T23" fmla="*/ 49 h 170"/>
                  <a:gd name="T24" fmla="*/ 124 w 180"/>
                  <a:gd name="T25" fmla="*/ 28 h 170"/>
                  <a:gd name="T26" fmla="*/ 125 w 180"/>
                  <a:gd name="T27" fmla="*/ 21 h 170"/>
                  <a:gd name="T28" fmla="*/ 109 w 180"/>
                  <a:gd name="T29" fmla="*/ 6 h 170"/>
                  <a:gd name="T30" fmla="*/ 83 w 180"/>
                  <a:gd name="T31" fmla="*/ 1 h 170"/>
                  <a:gd name="T32" fmla="*/ 68 w 180"/>
                  <a:gd name="T33" fmla="*/ 9 h 170"/>
                  <a:gd name="T34" fmla="*/ 62 w 180"/>
                  <a:gd name="T35" fmla="*/ 17 h 170"/>
                  <a:gd name="T36" fmla="*/ 59 w 180"/>
                  <a:gd name="T37" fmla="*/ 44 h 170"/>
                  <a:gd name="T38" fmla="*/ 58 w 180"/>
                  <a:gd name="T39" fmla="*/ 57 h 170"/>
                  <a:gd name="T40" fmla="*/ 65 w 180"/>
                  <a:gd name="T41" fmla="*/ 70 h 170"/>
                  <a:gd name="T42" fmla="*/ 65 w 180"/>
                  <a:gd name="T43" fmla="*/ 72 h 170"/>
                  <a:gd name="T44" fmla="*/ 71 w 180"/>
                  <a:gd name="T45" fmla="*/ 77 h 170"/>
                  <a:gd name="T46" fmla="*/ 71 w 180"/>
                  <a:gd name="T47" fmla="*/ 91 h 170"/>
                  <a:gd name="T48" fmla="*/ 69 w 180"/>
                  <a:gd name="T49" fmla="*/ 93 h 170"/>
                  <a:gd name="T50" fmla="*/ 60 w 180"/>
                  <a:gd name="T51" fmla="*/ 96 h 170"/>
                  <a:gd name="T52" fmla="*/ 48 w 180"/>
                  <a:gd name="T53" fmla="*/ 108 h 170"/>
                  <a:gd name="T54" fmla="*/ 30 w 180"/>
                  <a:gd name="T55" fmla="*/ 116 h 170"/>
                  <a:gd name="T56" fmla="*/ 5 w 180"/>
                  <a:gd name="T57" fmla="*/ 132 h 170"/>
                  <a:gd name="T58" fmla="*/ 1 w 180"/>
                  <a:gd name="T59" fmla="*/ 143 h 170"/>
                  <a:gd name="T60" fmla="*/ 5 w 180"/>
                  <a:gd name="T61" fmla="*/ 158 h 170"/>
                  <a:gd name="T62" fmla="*/ 6 w 180"/>
                  <a:gd name="T63" fmla="*/ 170 h 170"/>
                  <a:gd name="T64" fmla="*/ 179 w 180"/>
                  <a:gd name="T65" fmla="*/ 167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0" h="170">
                    <a:moveTo>
                      <a:pt x="179" y="167"/>
                    </a:moveTo>
                    <a:cubicBezTo>
                      <a:pt x="178" y="167"/>
                      <a:pt x="178" y="166"/>
                      <a:pt x="178" y="165"/>
                    </a:cubicBezTo>
                    <a:cubicBezTo>
                      <a:pt x="178" y="164"/>
                      <a:pt x="178" y="161"/>
                      <a:pt x="178" y="159"/>
                    </a:cubicBezTo>
                    <a:cubicBezTo>
                      <a:pt x="177" y="157"/>
                      <a:pt x="176" y="149"/>
                      <a:pt x="175" y="145"/>
                    </a:cubicBezTo>
                    <a:cubicBezTo>
                      <a:pt x="174" y="141"/>
                      <a:pt x="173" y="136"/>
                      <a:pt x="172" y="135"/>
                    </a:cubicBezTo>
                    <a:cubicBezTo>
                      <a:pt x="171" y="134"/>
                      <a:pt x="170" y="133"/>
                      <a:pt x="169" y="133"/>
                    </a:cubicBezTo>
                    <a:cubicBezTo>
                      <a:pt x="169" y="133"/>
                      <a:pt x="168" y="133"/>
                      <a:pt x="167" y="132"/>
                    </a:cubicBezTo>
                    <a:cubicBezTo>
                      <a:pt x="167" y="131"/>
                      <a:pt x="162" y="129"/>
                      <a:pt x="160" y="127"/>
                    </a:cubicBezTo>
                    <a:cubicBezTo>
                      <a:pt x="157" y="126"/>
                      <a:pt x="146" y="121"/>
                      <a:pt x="144" y="120"/>
                    </a:cubicBezTo>
                    <a:cubicBezTo>
                      <a:pt x="142" y="119"/>
                      <a:pt x="135" y="116"/>
                      <a:pt x="131" y="115"/>
                    </a:cubicBezTo>
                    <a:cubicBezTo>
                      <a:pt x="127" y="113"/>
                      <a:pt x="126" y="112"/>
                      <a:pt x="125" y="112"/>
                    </a:cubicBezTo>
                    <a:cubicBezTo>
                      <a:pt x="125" y="111"/>
                      <a:pt x="121" y="109"/>
                      <a:pt x="119" y="108"/>
                    </a:cubicBezTo>
                    <a:cubicBezTo>
                      <a:pt x="117" y="107"/>
                      <a:pt x="116" y="107"/>
                      <a:pt x="115" y="106"/>
                    </a:cubicBezTo>
                    <a:cubicBezTo>
                      <a:pt x="115" y="105"/>
                      <a:pt x="114" y="103"/>
                      <a:pt x="114" y="103"/>
                    </a:cubicBezTo>
                    <a:cubicBezTo>
                      <a:pt x="114" y="103"/>
                      <a:pt x="116" y="102"/>
                      <a:pt x="116" y="100"/>
                    </a:cubicBezTo>
                    <a:cubicBezTo>
                      <a:pt x="116" y="98"/>
                      <a:pt x="117" y="95"/>
                      <a:pt x="117" y="95"/>
                    </a:cubicBezTo>
                    <a:cubicBezTo>
                      <a:pt x="117" y="94"/>
                      <a:pt x="118" y="93"/>
                      <a:pt x="119" y="91"/>
                    </a:cubicBezTo>
                    <a:cubicBezTo>
                      <a:pt x="120" y="89"/>
                      <a:pt x="123" y="84"/>
                      <a:pt x="124" y="81"/>
                    </a:cubicBezTo>
                    <a:cubicBezTo>
                      <a:pt x="124" y="78"/>
                      <a:pt x="124" y="76"/>
                      <a:pt x="125" y="74"/>
                    </a:cubicBezTo>
                    <a:cubicBezTo>
                      <a:pt x="126" y="73"/>
                      <a:pt x="127" y="70"/>
                      <a:pt x="127" y="67"/>
                    </a:cubicBezTo>
                    <a:cubicBezTo>
                      <a:pt x="126" y="63"/>
                      <a:pt x="126" y="58"/>
                      <a:pt x="126" y="57"/>
                    </a:cubicBezTo>
                    <a:cubicBezTo>
                      <a:pt x="126" y="55"/>
                      <a:pt x="126" y="54"/>
                      <a:pt x="126" y="53"/>
                    </a:cubicBezTo>
                    <a:cubicBezTo>
                      <a:pt x="127" y="53"/>
                      <a:pt x="128" y="51"/>
                      <a:pt x="128" y="51"/>
                    </a:cubicBezTo>
                    <a:cubicBezTo>
                      <a:pt x="127" y="50"/>
                      <a:pt x="126" y="50"/>
                      <a:pt x="126" y="49"/>
                    </a:cubicBezTo>
                    <a:cubicBezTo>
                      <a:pt x="126" y="48"/>
                      <a:pt x="126" y="40"/>
                      <a:pt x="126" y="37"/>
                    </a:cubicBezTo>
                    <a:cubicBezTo>
                      <a:pt x="125" y="33"/>
                      <a:pt x="125" y="31"/>
                      <a:pt x="124" y="28"/>
                    </a:cubicBezTo>
                    <a:cubicBezTo>
                      <a:pt x="123" y="25"/>
                      <a:pt x="122" y="25"/>
                      <a:pt x="124" y="24"/>
                    </a:cubicBezTo>
                    <a:cubicBezTo>
                      <a:pt x="125" y="23"/>
                      <a:pt x="125" y="22"/>
                      <a:pt x="125" y="21"/>
                    </a:cubicBezTo>
                    <a:cubicBezTo>
                      <a:pt x="125" y="21"/>
                      <a:pt x="121" y="16"/>
                      <a:pt x="120" y="14"/>
                    </a:cubicBezTo>
                    <a:cubicBezTo>
                      <a:pt x="119" y="13"/>
                      <a:pt x="111" y="8"/>
                      <a:pt x="109" y="6"/>
                    </a:cubicBezTo>
                    <a:cubicBezTo>
                      <a:pt x="106" y="5"/>
                      <a:pt x="102" y="2"/>
                      <a:pt x="97" y="1"/>
                    </a:cubicBezTo>
                    <a:cubicBezTo>
                      <a:pt x="92" y="0"/>
                      <a:pt x="85" y="0"/>
                      <a:pt x="83" y="1"/>
                    </a:cubicBezTo>
                    <a:cubicBezTo>
                      <a:pt x="81" y="1"/>
                      <a:pt x="75" y="2"/>
                      <a:pt x="74" y="4"/>
                    </a:cubicBezTo>
                    <a:cubicBezTo>
                      <a:pt x="72" y="6"/>
                      <a:pt x="69" y="8"/>
                      <a:pt x="68" y="9"/>
                    </a:cubicBezTo>
                    <a:cubicBezTo>
                      <a:pt x="68" y="10"/>
                      <a:pt x="68" y="10"/>
                      <a:pt x="67" y="11"/>
                    </a:cubicBezTo>
                    <a:cubicBezTo>
                      <a:pt x="65" y="12"/>
                      <a:pt x="64" y="13"/>
                      <a:pt x="62" y="17"/>
                    </a:cubicBezTo>
                    <a:cubicBezTo>
                      <a:pt x="60" y="20"/>
                      <a:pt x="58" y="27"/>
                      <a:pt x="58" y="32"/>
                    </a:cubicBezTo>
                    <a:cubicBezTo>
                      <a:pt x="58" y="38"/>
                      <a:pt x="59" y="42"/>
                      <a:pt x="59" y="44"/>
                    </a:cubicBezTo>
                    <a:cubicBezTo>
                      <a:pt x="59" y="46"/>
                      <a:pt x="60" y="45"/>
                      <a:pt x="59" y="47"/>
                    </a:cubicBezTo>
                    <a:cubicBezTo>
                      <a:pt x="59" y="49"/>
                      <a:pt x="58" y="53"/>
                      <a:pt x="58" y="57"/>
                    </a:cubicBezTo>
                    <a:cubicBezTo>
                      <a:pt x="59" y="61"/>
                      <a:pt x="61" y="65"/>
                      <a:pt x="62" y="67"/>
                    </a:cubicBezTo>
                    <a:cubicBezTo>
                      <a:pt x="64" y="69"/>
                      <a:pt x="64" y="70"/>
                      <a:pt x="65" y="70"/>
                    </a:cubicBezTo>
                    <a:cubicBezTo>
                      <a:pt x="65" y="70"/>
                      <a:pt x="65" y="71"/>
                      <a:pt x="65" y="71"/>
                    </a:cubicBezTo>
                    <a:cubicBezTo>
                      <a:pt x="65" y="71"/>
                      <a:pt x="65" y="71"/>
                      <a:pt x="65" y="72"/>
                    </a:cubicBezTo>
                    <a:cubicBezTo>
                      <a:pt x="65" y="72"/>
                      <a:pt x="66" y="73"/>
                      <a:pt x="67" y="74"/>
                    </a:cubicBezTo>
                    <a:cubicBezTo>
                      <a:pt x="68" y="74"/>
                      <a:pt x="71" y="77"/>
                      <a:pt x="71" y="77"/>
                    </a:cubicBezTo>
                    <a:cubicBezTo>
                      <a:pt x="71" y="77"/>
                      <a:pt x="71" y="81"/>
                      <a:pt x="71" y="84"/>
                    </a:cubicBezTo>
                    <a:cubicBezTo>
                      <a:pt x="72" y="87"/>
                      <a:pt x="71" y="89"/>
                      <a:pt x="71" y="91"/>
                    </a:cubicBezTo>
                    <a:cubicBezTo>
                      <a:pt x="70" y="93"/>
                      <a:pt x="70" y="94"/>
                      <a:pt x="70" y="94"/>
                    </a:cubicBezTo>
                    <a:cubicBezTo>
                      <a:pt x="69" y="93"/>
                      <a:pt x="69" y="93"/>
                      <a:pt x="69" y="93"/>
                    </a:cubicBezTo>
                    <a:cubicBezTo>
                      <a:pt x="69" y="93"/>
                      <a:pt x="66" y="93"/>
                      <a:pt x="63" y="94"/>
                    </a:cubicBezTo>
                    <a:cubicBezTo>
                      <a:pt x="61" y="94"/>
                      <a:pt x="61" y="95"/>
                      <a:pt x="60" y="96"/>
                    </a:cubicBezTo>
                    <a:cubicBezTo>
                      <a:pt x="59" y="98"/>
                      <a:pt x="57" y="100"/>
                      <a:pt x="54" y="102"/>
                    </a:cubicBezTo>
                    <a:cubicBezTo>
                      <a:pt x="51" y="105"/>
                      <a:pt x="49" y="107"/>
                      <a:pt x="48" y="108"/>
                    </a:cubicBezTo>
                    <a:cubicBezTo>
                      <a:pt x="48" y="108"/>
                      <a:pt x="47" y="109"/>
                      <a:pt x="47" y="109"/>
                    </a:cubicBezTo>
                    <a:cubicBezTo>
                      <a:pt x="47" y="109"/>
                      <a:pt x="33" y="115"/>
                      <a:pt x="30" y="116"/>
                    </a:cubicBezTo>
                    <a:cubicBezTo>
                      <a:pt x="28" y="117"/>
                      <a:pt x="22" y="119"/>
                      <a:pt x="17" y="123"/>
                    </a:cubicBezTo>
                    <a:cubicBezTo>
                      <a:pt x="12" y="126"/>
                      <a:pt x="6" y="130"/>
                      <a:pt x="5" y="132"/>
                    </a:cubicBezTo>
                    <a:cubicBezTo>
                      <a:pt x="3" y="134"/>
                      <a:pt x="2" y="135"/>
                      <a:pt x="1" y="136"/>
                    </a:cubicBezTo>
                    <a:cubicBezTo>
                      <a:pt x="0" y="138"/>
                      <a:pt x="1" y="141"/>
                      <a:pt x="1" y="143"/>
                    </a:cubicBezTo>
                    <a:cubicBezTo>
                      <a:pt x="0" y="145"/>
                      <a:pt x="0" y="148"/>
                      <a:pt x="1" y="152"/>
                    </a:cubicBezTo>
                    <a:cubicBezTo>
                      <a:pt x="2" y="155"/>
                      <a:pt x="5" y="158"/>
                      <a:pt x="5" y="158"/>
                    </a:cubicBezTo>
                    <a:cubicBezTo>
                      <a:pt x="5" y="158"/>
                      <a:pt x="5" y="162"/>
                      <a:pt x="5" y="167"/>
                    </a:cubicBezTo>
                    <a:cubicBezTo>
                      <a:pt x="5" y="168"/>
                      <a:pt x="5" y="169"/>
                      <a:pt x="6" y="170"/>
                    </a:cubicBezTo>
                    <a:cubicBezTo>
                      <a:pt x="180" y="170"/>
                      <a:pt x="180" y="170"/>
                      <a:pt x="180" y="170"/>
                    </a:cubicBezTo>
                    <a:cubicBezTo>
                      <a:pt x="179" y="169"/>
                      <a:pt x="179" y="168"/>
                      <a:pt x="179" y="16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1304" name="Group 1303"/>
            <p:cNvGrpSpPr/>
            <p:nvPr/>
          </p:nvGrpSpPr>
          <p:grpSpPr>
            <a:xfrm>
              <a:off x="1594590" y="3237438"/>
              <a:ext cx="372455" cy="373764"/>
              <a:chOff x="852276" y="4541515"/>
              <a:chExt cx="354224" cy="355469"/>
            </a:xfrm>
          </p:grpSpPr>
          <p:sp>
            <p:nvSpPr>
              <p:cNvPr id="1355" name="Freeform 19"/>
              <p:cNvSpPr>
                <a:spLocks/>
              </p:cNvSpPr>
              <p:nvPr/>
            </p:nvSpPr>
            <p:spPr bwMode="auto">
              <a:xfrm>
                <a:off x="852276" y="4541515"/>
                <a:ext cx="354224" cy="355469"/>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1" y="299"/>
                      <a:pt x="298" y="232"/>
                      <a:pt x="298" y="150"/>
                    </a:cubicBezTo>
                    <a:close/>
                  </a:path>
                </a:pathLst>
              </a:cu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1356" name="Freeform 24"/>
              <p:cNvSpPr>
                <a:spLocks/>
              </p:cNvSpPr>
              <p:nvPr/>
            </p:nvSpPr>
            <p:spPr bwMode="auto">
              <a:xfrm>
                <a:off x="928522" y="4613943"/>
                <a:ext cx="201778" cy="189874"/>
              </a:xfrm>
              <a:custGeom>
                <a:avLst/>
                <a:gdLst>
                  <a:gd name="T0" fmla="*/ 3 w 177"/>
                  <a:gd name="T1" fmla="*/ 156 h 167"/>
                  <a:gd name="T2" fmla="*/ 7 w 177"/>
                  <a:gd name="T3" fmla="*/ 133 h 167"/>
                  <a:gd name="T4" fmla="*/ 17 w 177"/>
                  <a:gd name="T5" fmla="*/ 126 h 167"/>
                  <a:gd name="T6" fmla="*/ 48 w 177"/>
                  <a:gd name="T7" fmla="*/ 110 h 167"/>
                  <a:gd name="T8" fmla="*/ 57 w 177"/>
                  <a:gd name="T9" fmla="*/ 102 h 167"/>
                  <a:gd name="T10" fmla="*/ 60 w 177"/>
                  <a:gd name="T11" fmla="*/ 94 h 167"/>
                  <a:gd name="T12" fmla="*/ 50 w 177"/>
                  <a:gd name="T13" fmla="*/ 71 h 167"/>
                  <a:gd name="T14" fmla="*/ 48 w 177"/>
                  <a:gd name="T15" fmla="*/ 66 h 167"/>
                  <a:gd name="T16" fmla="*/ 45 w 177"/>
                  <a:gd name="T17" fmla="*/ 54 h 167"/>
                  <a:gd name="T18" fmla="*/ 46 w 177"/>
                  <a:gd name="T19" fmla="*/ 48 h 167"/>
                  <a:gd name="T20" fmla="*/ 44 w 177"/>
                  <a:gd name="T21" fmla="*/ 23 h 167"/>
                  <a:gd name="T22" fmla="*/ 50 w 177"/>
                  <a:gd name="T23" fmla="*/ 14 h 167"/>
                  <a:gd name="T24" fmla="*/ 57 w 177"/>
                  <a:gd name="T25" fmla="*/ 8 h 167"/>
                  <a:gd name="T26" fmla="*/ 68 w 177"/>
                  <a:gd name="T27" fmla="*/ 2 h 167"/>
                  <a:gd name="T28" fmla="*/ 83 w 177"/>
                  <a:gd name="T29" fmla="*/ 1 h 167"/>
                  <a:gd name="T30" fmla="*/ 94 w 177"/>
                  <a:gd name="T31" fmla="*/ 7 h 167"/>
                  <a:gd name="T32" fmla="*/ 100 w 177"/>
                  <a:gd name="T33" fmla="*/ 14 h 167"/>
                  <a:gd name="T34" fmla="*/ 105 w 177"/>
                  <a:gd name="T35" fmla="*/ 32 h 167"/>
                  <a:gd name="T36" fmla="*/ 106 w 177"/>
                  <a:gd name="T37" fmla="*/ 42 h 167"/>
                  <a:gd name="T38" fmla="*/ 106 w 177"/>
                  <a:gd name="T39" fmla="*/ 43 h 167"/>
                  <a:gd name="T40" fmla="*/ 111 w 177"/>
                  <a:gd name="T41" fmla="*/ 47 h 167"/>
                  <a:gd name="T42" fmla="*/ 105 w 177"/>
                  <a:gd name="T43" fmla="*/ 67 h 167"/>
                  <a:gd name="T44" fmla="*/ 102 w 177"/>
                  <a:gd name="T45" fmla="*/ 78 h 167"/>
                  <a:gd name="T46" fmla="*/ 101 w 177"/>
                  <a:gd name="T47" fmla="*/ 89 h 167"/>
                  <a:gd name="T48" fmla="*/ 108 w 177"/>
                  <a:gd name="T49" fmla="*/ 92 h 167"/>
                  <a:gd name="T50" fmla="*/ 121 w 177"/>
                  <a:gd name="T51" fmla="*/ 104 h 167"/>
                  <a:gd name="T52" fmla="*/ 135 w 177"/>
                  <a:gd name="T53" fmla="*/ 110 h 167"/>
                  <a:gd name="T54" fmla="*/ 163 w 177"/>
                  <a:gd name="T55" fmla="*/ 124 h 167"/>
                  <a:gd name="T56" fmla="*/ 169 w 177"/>
                  <a:gd name="T57" fmla="*/ 128 h 167"/>
                  <a:gd name="T58" fmla="*/ 172 w 177"/>
                  <a:gd name="T59" fmla="*/ 138 h 167"/>
                  <a:gd name="T60" fmla="*/ 174 w 177"/>
                  <a:gd name="T61" fmla="*/ 157 h 167"/>
                  <a:gd name="T62" fmla="*/ 0 w 177"/>
                  <a:gd name="T63" fmla="*/ 16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7" h="167">
                    <a:moveTo>
                      <a:pt x="2" y="158"/>
                    </a:moveTo>
                    <a:cubicBezTo>
                      <a:pt x="3" y="157"/>
                      <a:pt x="3" y="157"/>
                      <a:pt x="3" y="156"/>
                    </a:cubicBezTo>
                    <a:cubicBezTo>
                      <a:pt x="2" y="154"/>
                      <a:pt x="3" y="143"/>
                      <a:pt x="4" y="139"/>
                    </a:cubicBezTo>
                    <a:cubicBezTo>
                      <a:pt x="4" y="135"/>
                      <a:pt x="5" y="133"/>
                      <a:pt x="7" y="133"/>
                    </a:cubicBezTo>
                    <a:cubicBezTo>
                      <a:pt x="8" y="132"/>
                      <a:pt x="9" y="132"/>
                      <a:pt x="9" y="131"/>
                    </a:cubicBezTo>
                    <a:cubicBezTo>
                      <a:pt x="10" y="130"/>
                      <a:pt x="14" y="128"/>
                      <a:pt x="17" y="126"/>
                    </a:cubicBezTo>
                    <a:cubicBezTo>
                      <a:pt x="20" y="124"/>
                      <a:pt x="31" y="118"/>
                      <a:pt x="35" y="116"/>
                    </a:cubicBezTo>
                    <a:cubicBezTo>
                      <a:pt x="40" y="113"/>
                      <a:pt x="48" y="110"/>
                      <a:pt x="48" y="110"/>
                    </a:cubicBezTo>
                    <a:cubicBezTo>
                      <a:pt x="48" y="110"/>
                      <a:pt x="49" y="108"/>
                      <a:pt x="51" y="107"/>
                    </a:cubicBezTo>
                    <a:cubicBezTo>
                      <a:pt x="54" y="105"/>
                      <a:pt x="56" y="104"/>
                      <a:pt x="57" y="102"/>
                    </a:cubicBezTo>
                    <a:cubicBezTo>
                      <a:pt x="58" y="99"/>
                      <a:pt x="59" y="97"/>
                      <a:pt x="60" y="97"/>
                    </a:cubicBezTo>
                    <a:cubicBezTo>
                      <a:pt x="60" y="96"/>
                      <a:pt x="61" y="95"/>
                      <a:pt x="60" y="94"/>
                    </a:cubicBezTo>
                    <a:cubicBezTo>
                      <a:pt x="60" y="93"/>
                      <a:pt x="55" y="88"/>
                      <a:pt x="54" y="84"/>
                    </a:cubicBezTo>
                    <a:cubicBezTo>
                      <a:pt x="52" y="79"/>
                      <a:pt x="50" y="71"/>
                      <a:pt x="50" y="71"/>
                    </a:cubicBezTo>
                    <a:cubicBezTo>
                      <a:pt x="50" y="71"/>
                      <a:pt x="49" y="70"/>
                      <a:pt x="49" y="69"/>
                    </a:cubicBezTo>
                    <a:cubicBezTo>
                      <a:pt x="48" y="67"/>
                      <a:pt x="48" y="67"/>
                      <a:pt x="48" y="66"/>
                    </a:cubicBezTo>
                    <a:cubicBezTo>
                      <a:pt x="48" y="65"/>
                      <a:pt x="48" y="62"/>
                      <a:pt x="47" y="62"/>
                    </a:cubicBezTo>
                    <a:cubicBezTo>
                      <a:pt x="47" y="61"/>
                      <a:pt x="46" y="58"/>
                      <a:pt x="45" y="54"/>
                    </a:cubicBezTo>
                    <a:cubicBezTo>
                      <a:pt x="45" y="51"/>
                      <a:pt x="44" y="49"/>
                      <a:pt x="45" y="49"/>
                    </a:cubicBezTo>
                    <a:cubicBezTo>
                      <a:pt x="45" y="48"/>
                      <a:pt x="46" y="49"/>
                      <a:pt x="46" y="48"/>
                    </a:cubicBezTo>
                    <a:cubicBezTo>
                      <a:pt x="45" y="46"/>
                      <a:pt x="44" y="40"/>
                      <a:pt x="43" y="37"/>
                    </a:cubicBezTo>
                    <a:cubicBezTo>
                      <a:pt x="43" y="34"/>
                      <a:pt x="43" y="24"/>
                      <a:pt x="44" y="23"/>
                    </a:cubicBezTo>
                    <a:cubicBezTo>
                      <a:pt x="45" y="22"/>
                      <a:pt x="47" y="18"/>
                      <a:pt x="47" y="17"/>
                    </a:cubicBezTo>
                    <a:cubicBezTo>
                      <a:pt x="48" y="16"/>
                      <a:pt x="49" y="15"/>
                      <a:pt x="50" y="14"/>
                    </a:cubicBezTo>
                    <a:cubicBezTo>
                      <a:pt x="51" y="13"/>
                      <a:pt x="54" y="12"/>
                      <a:pt x="54" y="10"/>
                    </a:cubicBezTo>
                    <a:cubicBezTo>
                      <a:pt x="55" y="9"/>
                      <a:pt x="55" y="9"/>
                      <a:pt x="57" y="8"/>
                    </a:cubicBezTo>
                    <a:cubicBezTo>
                      <a:pt x="58" y="7"/>
                      <a:pt x="58" y="7"/>
                      <a:pt x="58" y="7"/>
                    </a:cubicBezTo>
                    <a:cubicBezTo>
                      <a:pt x="59" y="6"/>
                      <a:pt x="64" y="3"/>
                      <a:pt x="68" y="2"/>
                    </a:cubicBezTo>
                    <a:cubicBezTo>
                      <a:pt x="73" y="1"/>
                      <a:pt x="74" y="1"/>
                      <a:pt x="76" y="0"/>
                    </a:cubicBezTo>
                    <a:cubicBezTo>
                      <a:pt x="78" y="0"/>
                      <a:pt x="80" y="1"/>
                      <a:pt x="83" y="1"/>
                    </a:cubicBezTo>
                    <a:cubicBezTo>
                      <a:pt x="86" y="2"/>
                      <a:pt x="89" y="3"/>
                      <a:pt x="91" y="5"/>
                    </a:cubicBezTo>
                    <a:cubicBezTo>
                      <a:pt x="93" y="6"/>
                      <a:pt x="93" y="7"/>
                      <a:pt x="94" y="7"/>
                    </a:cubicBezTo>
                    <a:cubicBezTo>
                      <a:pt x="95" y="8"/>
                      <a:pt x="97" y="9"/>
                      <a:pt x="97" y="10"/>
                    </a:cubicBezTo>
                    <a:cubicBezTo>
                      <a:pt x="98" y="11"/>
                      <a:pt x="99" y="12"/>
                      <a:pt x="100" y="14"/>
                    </a:cubicBezTo>
                    <a:cubicBezTo>
                      <a:pt x="101" y="16"/>
                      <a:pt x="104" y="22"/>
                      <a:pt x="104" y="25"/>
                    </a:cubicBezTo>
                    <a:cubicBezTo>
                      <a:pt x="105" y="28"/>
                      <a:pt x="105" y="31"/>
                      <a:pt x="105" y="32"/>
                    </a:cubicBezTo>
                    <a:cubicBezTo>
                      <a:pt x="105" y="34"/>
                      <a:pt x="105" y="35"/>
                      <a:pt x="106" y="38"/>
                    </a:cubicBezTo>
                    <a:cubicBezTo>
                      <a:pt x="107" y="41"/>
                      <a:pt x="106" y="41"/>
                      <a:pt x="106" y="42"/>
                    </a:cubicBezTo>
                    <a:cubicBezTo>
                      <a:pt x="105" y="42"/>
                      <a:pt x="105" y="43"/>
                      <a:pt x="105" y="43"/>
                    </a:cubicBezTo>
                    <a:cubicBezTo>
                      <a:pt x="105" y="43"/>
                      <a:pt x="105" y="44"/>
                      <a:pt x="106" y="43"/>
                    </a:cubicBezTo>
                    <a:cubicBezTo>
                      <a:pt x="106" y="43"/>
                      <a:pt x="107" y="41"/>
                      <a:pt x="109" y="41"/>
                    </a:cubicBezTo>
                    <a:cubicBezTo>
                      <a:pt x="110" y="42"/>
                      <a:pt x="111" y="44"/>
                      <a:pt x="111" y="47"/>
                    </a:cubicBezTo>
                    <a:cubicBezTo>
                      <a:pt x="111" y="49"/>
                      <a:pt x="111" y="58"/>
                      <a:pt x="110" y="62"/>
                    </a:cubicBezTo>
                    <a:cubicBezTo>
                      <a:pt x="108" y="66"/>
                      <a:pt x="106" y="67"/>
                      <a:pt x="105" y="67"/>
                    </a:cubicBezTo>
                    <a:cubicBezTo>
                      <a:pt x="104" y="67"/>
                      <a:pt x="103" y="66"/>
                      <a:pt x="103" y="67"/>
                    </a:cubicBezTo>
                    <a:cubicBezTo>
                      <a:pt x="103" y="68"/>
                      <a:pt x="103" y="74"/>
                      <a:pt x="102" y="78"/>
                    </a:cubicBezTo>
                    <a:cubicBezTo>
                      <a:pt x="101" y="82"/>
                      <a:pt x="99" y="85"/>
                      <a:pt x="99" y="87"/>
                    </a:cubicBezTo>
                    <a:cubicBezTo>
                      <a:pt x="100" y="88"/>
                      <a:pt x="100" y="89"/>
                      <a:pt x="101" y="89"/>
                    </a:cubicBezTo>
                    <a:cubicBezTo>
                      <a:pt x="101" y="89"/>
                      <a:pt x="102" y="89"/>
                      <a:pt x="102" y="89"/>
                    </a:cubicBezTo>
                    <a:cubicBezTo>
                      <a:pt x="102" y="89"/>
                      <a:pt x="106" y="90"/>
                      <a:pt x="108" y="92"/>
                    </a:cubicBezTo>
                    <a:cubicBezTo>
                      <a:pt x="110" y="94"/>
                      <a:pt x="112" y="96"/>
                      <a:pt x="114" y="98"/>
                    </a:cubicBezTo>
                    <a:cubicBezTo>
                      <a:pt x="116" y="100"/>
                      <a:pt x="120" y="102"/>
                      <a:pt x="121" y="104"/>
                    </a:cubicBezTo>
                    <a:cubicBezTo>
                      <a:pt x="123" y="105"/>
                      <a:pt x="123" y="105"/>
                      <a:pt x="123" y="105"/>
                    </a:cubicBezTo>
                    <a:cubicBezTo>
                      <a:pt x="123" y="105"/>
                      <a:pt x="131" y="109"/>
                      <a:pt x="135" y="110"/>
                    </a:cubicBezTo>
                    <a:cubicBezTo>
                      <a:pt x="140" y="112"/>
                      <a:pt x="147" y="115"/>
                      <a:pt x="151" y="117"/>
                    </a:cubicBezTo>
                    <a:cubicBezTo>
                      <a:pt x="155" y="119"/>
                      <a:pt x="162" y="123"/>
                      <a:pt x="163" y="124"/>
                    </a:cubicBezTo>
                    <a:cubicBezTo>
                      <a:pt x="165" y="125"/>
                      <a:pt x="166" y="126"/>
                      <a:pt x="166" y="126"/>
                    </a:cubicBezTo>
                    <a:cubicBezTo>
                      <a:pt x="166" y="126"/>
                      <a:pt x="167" y="126"/>
                      <a:pt x="169" y="128"/>
                    </a:cubicBezTo>
                    <a:cubicBezTo>
                      <a:pt x="170" y="130"/>
                      <a:pt x="170" y="132"/>
                      <a:pt x="171" y="133"/>
                    </a:cubicBezTo>
                    <a:cubicBezTo>
                      <a:pt x="171" y="135"/>
                      <a:pt x="171" y="136"/>
                      <a:pt x="172" y="138"/>
                    </a:cubicBezTo>
                    <a:cubicBezTo>
                      <a:pt x="172" y="139"/>
                      <a:pt x="174" y="143"/>
                      <a:pt x="175" y="147"/>
                    </a:cubicBezTo>
                    <a:cubicBezTo>
                      <a:pt x="175" y="152"/>
                      <a:pt x="174" y="157"/>
                      <a:pt x="174" y="157"/>
                    </a:cubicBezTo>
                    <a:cubicBezTo>
                      <a:pt x="174" y="157"/>
                      <a:pt x="175" y="161"/>
                      <a:pt x="177" y="167"/>
                    </a:cubicBezTo>
                    <a:cubicBezTo>
                      <a:pt x="0" y="167"/>
                      <a:pt x="0" y="167"/>
                      <a:pt x="0" y="167"/>
                    </a:cubicBezTo>
                    <a:cubicBezTo>
                      <a:pt x="1" y="163"/>
                      <a:pt x="2" y="159"/>
                      <a:pt x="2" y="158"/>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1305" name="Group 1304"/>
            <p:cNvGrpSpPr/>
            <p:nvPr/>
          </p:nvGrpSpPr>
          <p:grpSpPr>
            <a:xfrm>
              <a:off x="1744988" y="4623041"/>
              <a:ext cx="244302" cy="245160"/>
              <a:chOff x="5537164" y="2838511"/>
              <a:chExt cx="1106560" cy="1110448"/>
            </a:xfrm>
          </p:grpSpPr>
          <p:sp>
            <p:nvSpPr>
              <p:cNvPr id="1353" name="Freeform 19"/>
              <p:cNvSpPr>
                <a:spLocks/>
              </p:cNvSpPr>
              <p:nvPr/>
            </p:nvSpPr>
            <p:spPr bwMode="auto">
              <a:xfrm>
                <a:off x="5537164" y="2838511"/>
                <a:ext cx="1106560" cy="1110448"/>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1"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pic>
            <p:nvPicPr>
              <p:cNvPr id="1354" name="Picture 1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775622" y="2971800"/>
                <a:ext cx="631528" cy="6794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grpSp>
        <p:grpSp>
          <p:nvGrpSpPr>
            <p:cNvPr id="1306" name="Group 1305"/>
            <p:cNvGrpSpPr/>
            <p:nvPr/>
          </p:nvGrpSpPr>
          <p:grpSpPr>
            <a:xfrm>
              <a:off x="2104078" y="4109538"/>
              <a:ext cx="351939" cy="353175"/>
              <a:chOff x="10864900" y="2317763"/>
              <a:chExt cx="678203" cy="680587"/>
            </a:xfrm>
          </p:grpSpPr>
          <p:sp>
            <p:nvSpPr>
              <p:cNvPr id="1351" name="Freeform 19"/>
              <p:cNvSpPr>
                <a:spLocks/>
              </p:cNvSpPr>
              <p:nvPr/>
            </p:nvSpPr>
            <p:spPr bwMode="auto">
              <a:xfrm>
                <a:off x="10864900" y="2317763"/>
                <a:ext cx="678203" cy="680587"/>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1"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1352" name="Freeform 22"/>
              <p:cNvSpPr>
                <a:spLocks/>
              </p:cNvSpPr>
              <p:nvPr/>
            </p:nvSpPr>
            <p:spPr bwMode="auto">
              <a:xfrm>
                <a:off x="11016777" y="2459553"/>
                <a:ext cx="390357" cy="370607"/>
              </a:xfrm>
              <a:custGeom>
                <a:avLst/>
                <a:gdLst>
                  <a:gd name="T0" fmla="*/ 174 w 176"/>
                  <a:gd name="T1" fmla="*/ 156 h 167"/>
                  <a:gd name="T2" fmla="*/ 170 w 176"/>
                  <a:gd name="T3" fmla="*/ 133 h 167"/>
                  <a:gd name="T4" fmla="*/ 159 w 176"/>
                  <a:gd name="T5" fmla="*/ 126 h 167"/>
                  <a:gd name="T6" fmla="*/ 129 w 176"/>
                  <a:gd name="T7" fmla="*/ 110 h 167"/>
                  <a:gd name="T8" fmla="*/ 120 w 176"/>
                  <a:gd name="T9" fmla="*/ 102 h 167"/>
                  <a:gd name="T10" fmla="*/ 116 w 176"/>
                  <a:gd name="T11" fmla="*/ 94 h 167"/>
                  <a:gd name="T12" fmla="*/ 126 w 176"/>
                  <a:gd name="T13" fmla="*/ 71 h 167"/>
                  <a:gd name="T14" fmla="*/ 128 w 176"/>
                  <a:gd name="T15" fmla="*/ 66 h 167"/>
                  <a:gd name="T16" fmla="*/ 131 w 176"/>
                  <a:gd name="T17" fmla="*/ 54 h 167"/>
                  <a:gd name="T18" fmla="*/ 131 w 176"/>
                  <a:gd name="T19" fmla="*/ 48 h 167"/>
                  <a:gd name="T20" fmla="*/ 132 w 176"/>
                  <a:gd name="T21" fmla="*/ 23 h 167"/>
                  <a:gd name="T22" fmla="*/ 127 w 176"/>
                  <a:gd name="T23" fmla="*/ 14 h 167"/>
                  <a:gd name="T24" fmla="*/ 120 w 176"/>
                  <a:gd name="T25" fmla="*/ 8 h 167"/>
                  <a:gd name="T26" fmla="*/ 108 w 176"/>
                  <a:gd name="T27" fmla="*/ 2 h 167"/>
                  <a:gd name="T28" fmla="*/ 94 w 176"/>
                  <a:gd name="T29" fmla="*/ 1 h 167"/>
                  <a:gd name="T30" fmla="*/ 83 w 176"/>
                  <a:gd name="T31" fmla="*/ 7 h 167"/>
                  <a:gd name="T32" fmla="*/ 76 w 176"/>
                  <a:gd name="T33" fmla="*/ 14 h 167"/>
                  <a:gd name="T34" fmla="*/ 72 w 176"/>
                  <a:gd name="T35" fmla="*/ 32 h 167"/>
                  <a:gd name="T36" fmla="*/ 70 w 176"/>
                  <a:gd name="T37" fmla="*/ 42 h 167"/>
                  <a:gd name="T38" fmla="*/ 71 w 176"/>
                  <a:gd name="T39" fmla="*/ 43 h 167"/>
                  <a:gd name="T40" fmla="*/ 66 w 176"/>
                  <a:gd name="T41" fmla="*/ 47 h 167"/>
                  <a:gd name="T42" fmla="*/ 71 w 176"/>
                  <a:gd name="T43" fmla="*/ 67 h 167"/>
                  <a:gd name="T44" fmla="*/ 75 w 176"/>
                  <a:gd name="T45" fmla="*/ 78 h 167"/>
                  <a:gd name="T46" fmla="*/ 76 w 176"/>
                  <a:gd name="T47" fmla="*/ 89 h 167"/>
                  <a:gd name="T48" fmla="*/ 68 w 176"/>
                  <a:gd name="T49" fmla="*/ 92 h 167"/>
                  <a:gd name="T50" fmla="*/ 55 w 176"/>
                  <a:gd name="T51" fmla="*/ 104 h 167"/>
                  <a:gd name="T52" fmla="*/ 41 w 176"/>
                  <a:gd name="T53" fmla="*/ 110 h 167"/>
                  <a:gd name="T54" fmla="*/ 13 w 176"/>
                  <a:gd name="T55" fmla="*/ 124 h 167"/>
                  <a:gd name="T56" fmla="*/ 8 w 176"/>
                  <a:gd name="T57" fmla="*/ 128 h 167"/>
                  <a:gd name="T58" fmla="*/ 5 w 176"/>
                  <a:gd name="T59" fmla="*/ 138 h 167"/>
                  <a:gd name="T60" fmla="*/ 2 w 176"/>
                  <a:gd name="T61" fmla="*/ 157 h 167"/>
                  <a:gd name="T62" fmla="*/ 176 w 176"/>
                  <a:gd name="T63" fmla="*/ 16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6" h="167">
                    <a:moveTo>
                      <a:pt x="174" y="158"/>
                    </a:moveTo>
                    <a:cubicBezTo>
                      <a:pt x="174" y="157"/>
                      <a:pt x="173" y="157"/>
                      <a:pt x="174" y="156"/>
                    </a:cubicBezTo>
                    <a:cubicBezTo>
                      <a:pt x="174" y="154"/>
                      <a:pt x="173" y="143"/>
                      <a:pt x="173" y="139"/>
                    </a:cubicBezTo>
                    <a:cubicBezTo>
                      <a:pt x="172" y="135"/>
                      <a:pt x="171" y="133"/>
                      <a:pt x="170" y="133"/>
                    </a:cubicBezTo>
                    <a:cubicBezTo>
                      <a:pt x="168" y="132"/>
                      <a:pt x="168" y="132"/>
                      <a:pt x="167" y="131"/>
                    </a:cubicBezTo>
                    <a:cubicBezTo>
                      <a:pt x="166" y="130"/>
                      <a:pt x="163" y="128"/>
                      <a:pt x="159" y="126"/>
                    </a:cubicBezTo>
                    <a:cubicBezTo>
                      <a:pt x="156" y="124"/>
                      <a:pt x="146" y="118"/>
                      <a:pt x="141" y="116"/>
                    </a:cubicBezTo>
                    <a:cubicBezTo>
                      <a:pt x="137" y="113"/>
                      <a:pt x="129" y="110"/>
                      <a:pt x="129" y="110"/>
                    </a:cubicBezTo>
                    <a:cubicBezTo>
                      <a:pt x="129" y="110"/>
                      <a:pt x="128" y="108"/>
                      <a:pt x="125" y="107"/>
                    </a:cubicBezTo>
                    <a:cubicBezTo>
                      <a:pt x="123" y="105"/>
                      <a:pt x="121" y="104"/>
                      <a:pt x="120" y="102"/>
                    </a:cubicBezTo>
                    <a:cubicBezTo>
                      <a:pt x="118" y="99"/>
                      <a:pt x="117" y="97"/>
                      <a:pt x="117" y="97"/>
                    </a:cubicBezTo>
                    <a:cubicBezTo>
                      <a:pt x="116" y="96"/>
                      <a:pt x="115" y="95"/>
                      <a:pt x="116" y="94"/>
                    </a:cubicBezTo>
                    <a:cubicBezTo>
                      <a:pt x="117" y="93"/>
                      <a:pt x="121" y="88"/>
                      <a:pt x="123" y="84"/>
                    </a:cubicBezTo>
                    <a:cubicBezTo>
                      <a:pt x="124" y="79"/>
                      <a:pt x="126" y="71"/>
                      <a:pt x="126" y="71"/>
                    </a:cubicBezTo>
                    <a:cubicBezTo>
                      <a:pt x="126" y="71"/>
                      <a:pt x="127" y="70"/>
                      <a:pt x="128" y="69"/>
                    </a:cubicBezTo>
                    <a:cubicBezTo>
                      <a:pt x="128" y="67"/>
                      <a:pt x="128" y="67"/>
                      <a:pt x="128" y="66"/>
                    </a:cubicBezTo>
                    <a:cubicBezTo>
                      <a:pt x="128" y="65"/>
                      <a:pt x="129" y="62"/>
                      <a:pt x="129" y="62"/>
                    </a:cubicBezTo>
                    <a:cubicBezTo>
                      <a:pt x="129" y="61"/>
                      <a:pt x="130" y="58"/>
                      <a:pt x="131" y="54"/>
                    </a:cubicBezTo>
                    <a:cubicBezTo>
                      <a:pt x="132" y="51"/>
                      <a:pt x="132" y="49"/>
                      <a:pt x="132" y="49"/>
                    </a:cubicBezTo>
                    <a:cubicBezTo>
                      <a:pt x="132" y="48"/>
                      <a:pt x="131" y="49"/>
                      <a:pt x="131" y="48"/>
                    </a:cubicBezTo>
                    <a:cubicBezTo>
                      <a:pt x="131" y="46"/>
                      <a:pt x="133" y="40"/>
                      <a:pt x="133" y="37"/>
                    </a:cubicBezTo>
                    <a:cubicBezTo>
                      <a:pt x="133" y="34"/>
                      <a:pt x="133" y="24"/>
                      <a:pt x="132" y="23"/>
                    </a:cubicBezTo>
                    <a:cubicBezTo>
                      <a:pt x="132" y="22"/>
                      <a:pt x="130" y="18"/>
                      <a:pt x="129" y="17"/>
                    </a:cubicBezTo>
                    <a:cubicBezTo>
                      <a:pt x="128" y="16"/>
                      <a:pt x="128" y="15"/>
                      <a:pt x="127" y="14"/>
                    </a:cubicBezTo>
                    <a:cubicBezTo>
                      <a:pt x="126" y="13"/>
                      <a:pt x="123" y="12"/>
                      <a:pt x="122" y="10"/>
                    </a:cubicBezTo>
                    <a:cubicBezTo>
                      <a:pt x="122" y="9"/>
                      <a:pt x="121" y="9"/>
                      <a:pt x="120" y="8"/>
                    </a:cubicBezTo>
                    <a:cubicBezTo>
                      <a:pt x="119" y="7"/>
                      <a:pt x="119" y="7"/>
                      <a:pt x="118" y="7"/>
                    </a:cubicBezTo>
                    <a:cubicBezTo>
                      <a:pt x="117" y="6"/>
                      <a:pt x="113" y="3"/>
                      <a:pt x="108" y="2"/>
                    </a:cubicBezTo>
                    <a:cubicBezTo>
                      <a:pt x="104" y="1"/>
                      <a:pt x="102" y="1"/>
                      <a:pt x="101" y="0"/>
                    </a:cubicBezTo>
                    <a:cubicBezTo>
                      <a:pt x="99" y="0"/>
                      <a:pt x="96" y="1"/>
                      <a:pt x="94" y="1"/>
                    </a:cubicBezTo>
                    <a:cubicBezTo>
                      <a:pt x="91" y="2"/>
                      <a:pt x="87" y="3"/>
                      <a:pt x="85" y="5"/>
                    </a:cubicBezTo>
                    <a:cubicBezTo>
                      <a:pt x="84" y="6"/>
                      <a:pt x="84" y="7"/>
                      <a:pt x="83" y="7"/>
                    </a:cubicBezTo>
                    <a:cubicBezTo>
                      <a:pt x="81" y="8"/>
                      <a:pt x="80" y="9"/>
                      <a:pt x="79" y="10"/>
                    </a:cubicBezTo>
                    <a:cubicBezTo>
                      <a:pt x="79" y="11"/>
                      <a:pt x="77" y="12"/>
                      <a:pt x="76" y="14"/>
                    </a:cubicBezTo>
                    <a:cubicBezTo>
                      <a:pt x="75" y="16"/>
                      <a:pt x="72" y="22"/>
                      <a:pt x="72" y="25"/>
                    </a:cubicBezTo>
                    <a:cubicBezTo>
                      <a:pt x="72" y="28"/>
                      <a:pt x="72" y="31"/>
                      <a:pt x="72" y="32"/>
                    </a:cubicBezTo>
                    <a:cubicBezTo>
                      <a:pt x="72" y="34"/>
                      <a:pt x="71" y="35"/>
                      <a:pt x="71" y="38"/>
                    </a:cubicBezTo>
                    <a:cubicBezTo>
                      <a:pt x="70" y="41"/>
                      <a:pt x="70" y="41"/>
                      <a:pt x="70" y="42"/>
                    </a:cubicBezTo>
                    <a:cubicBezTo>
                      <a:pt x="71" y="42"/>
                      <a:pt x="72" y="43"/>
                      <a:pt x="72" y="43"/>
                    </a:cubicBezTo>
                    <a:cubicBezTo>
                      <a:pt x="71" y="43"/>
                      <a:pt x="72" y="44"/>
                      <a:pt x="71" y="43"/>
                    </a:cubicBezTo>
                    <a:cubicBezTo>
                      <a:pt x="70" y="43"/>
                      <a:pt x="69" y="41"/>
                      <a:pt x="68" y="41"/>
                    </a:cubicBezTo>
                    <a:cubicBezTo>
                      <a:pt x="66" y="42"/>
                      <a:pt x="66" y="44"/>
                      <a:pt x="66" y="47"/>
                    </a:cubicBezTo>
                    <a:cubicBezTo>
                      <a:pt x="65" y="49"/>
                      <a:pt x="65" y="58"/>
                      <a:pt x="67" y="62"/>
                    </a:cubicBezTo>
                    <a:cubicBezTo>
                      <a:pt x="68" y="66"/>
                      <a:pt x="70" y="67"/>
                      <a:pt x="71" y="67"/>
                    </a:cubicBezTo>
                    <a:cubicBezTo>
                      <a:pt x="72" y="67"/>
                      <a:pt x="73" y="66"/>
                      <a:pt x="73" y="67"/>
                    </a:cubicBezTo>
                    <a:cubicBezTo>
                      <a:pt x="73" y="68"/>
                      <a:pt x="73" y="74"/>
                      <a:pt x="75" y="78"/>
                    </a:cubicBezTo>
                    <a:cubicBezTo>
                      <a:pt x="76" y="82"/>
                      <a:pt x="77" y="85"/>
                      <a:pt x="77" y="87"/>
                    </a:cubicBezTo>
                    <a:cubicBezTo>
                      <a:pt x="77" y="88"/>
                      <a:pt x="77" y="89"/>
                      <a:pt x="76" y="89"/>
                    </a:cubicBezTo>
                    <a:cubicBezTo>
                      <a:pt x="75" y="89"/>
                      <a:pt x="75" y="89"/>
                      <a:pt x="75" y="89"/>
                    </a:cubicBezTo>
                    <a:cubicBezTo>
                      <a:pt x="75" y="89"/>
                      <a:pt x="70" y="90"/>
                      <a:pt x="68" y="92"/>
                    </a:cubicBezTo>
                    <a:cubicBezTo>
                      <a:pt x="66" y="94"/>
                      <a:pt x="64" y="96"/>
                      <a:pt x="62" y="98"/>
                    </a:cubicBezTo>
                    <a:cubicBezTo>
                      <a:pt x="60" y="100"/>
                      <a:pt x="57" y="102"/>
                      <a:pt x="55" y="104"/>
                    </a:cubicBezTo>
                    <a:cubicBezTo>
                      <a:pt x="54" y="105"/>
                      <a:pt x="53" y="105"/>
                      <a:pt x="53" y="105"/>
                    </a:cubicBezTo>
                    <a:cubicBezTo>
                      <a:pt x="53" y="105"/>
                      <a:pt x="46" y="109"/>
                      <a:pt x="41" y="110"/>
                    </a:cubicBezTo>
                    <a:cubicBezTo>
                      <a:pt x="37" y="112"/>
                      <a:pt x="29" y="115"/>
                      <a:pt x="25" y="117"/>
                    </a:cubicBezTo>
                    <a:cubicBezTo>
                      <a:pt x="22" y="119"/>
                      <a:pt x="15" y="123"/>
                      <a:pt x="13" y="124"/>
                    </a:cubicBezTo>
                    <a:cubicBezTo>
                      <a:pt x="12" y="125"/>
                      <a:pt x="11" y="126"/>
                      <a:pt x="11" y="126"/>
                    </a:cubicBezTo>
                    <a:cubicBezTo>
                      <a:pt x="11" y="126"/>
                      <a:pt x="9" y="126"/>
                      <a:pt x="8" y="128"/>
                    </a:cubicBezTo>
                    <a:cubicBezTo>
                      <a:pt x="6" y="130"/>
                      <a:pt x="6" y="132"/>
                      <a:pt x="6" y="133"/>
                    </a:cubicBezTo>
                    <a:cubicBezTo>
                      <a:pt x="6" y="135"/>
                      <a:pt x="5" y="136"/>
                      <a:pt x="5" y="138"/>
                    </a:cubicBezTo>
                    <a:cubicBezTo>
                      <a:pt x="4" y="139"/>
                      <a:pt x="2" y="143"/>
                      <a:pt x="2" y="147"/>
                    </a:cubicBezTo>
                    <a:cubicBezTo>
                      <a:pt x="1" y="152"/>
                      <a:pt x="2" y="157"/>
                      <a:pt x="2" y="157"/>
                    </a:cubicBezTo>
                    <a:cubicBezTo>
                      <a:pt x="2" y="157"/>
                      <a:pt x="1" y="161"/>
                      <a:pt x="0" y="167"/>
                    </a:cubicBezTo>
                    <a:cubicBezTo>
                      <a:pt x="176" y="167"/>
                      <a:pt x="176" y="167"/>
                      <a:pt x="176" y="167"/>
                    </a:cubicBezTo>
                    <a:cubicBezTo>
                      <a:pt x="175" y="163"/>
                      <a:pt x="175" y="159"/>
                      <a:pt x="174" y="158"/>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1307" name="Group 1306"/>
            <p:cNvGrpSpPr/>
            <p:nvPr/>
          </p:nvGrpSpPr>
          <p:grpSpPr>
            <a:xfrm>
              <a:off x="2683338" y="3986460"/>
              <a:ext cx="306434" cy="307509"/>
              <a:chOff x="10864900" y="2317763"/>
              <a:chExt cx="678203" cy="680587"/>
            </a:xfrm>
          </p:grpSpPr>
          <p:sp>
            <p:nvSpPr>
              <p:cNvPr id="1349" name="Freeform 19"/>
              <p:cNvSpPr>
                <a:spLocks/>
              </p:cNvSpPr>
              <p:nvPr/>
            </p:nvSpPr>
            <p:spPr bwMode="auto">
              <a:xfrm>
                <a:off x="10864900" y="2317763"/>
                <a:ext cx="678203" cy="680587"/>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1"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1350" name="Freeform 22"/>
              <p:cNvSpPr>
                <a:spLocks/>
              </p:cNvSpPr>
              <p:nvPr/>
            </p:nvSpPr>
            <p:spPr bwMode="auto">
              <a:xfrm>
                <a:off x="11016777" y="2459553"/>
                <a:ext cx="390357" cy="370607"/>
              </a:xfrm>
              <a:custGeom>
                <a:avLst/>
                <a:gdLst>
                  <a:gd name="T0" fmla="*/ 174 w 176"/>
                  <a:gd name="T1" fmla="*/ 156 h 167"/>
                  <a:gd name="T2" fmla="*/ 170 w 176"/>
                  <a:gd name="T3" fmla="*/ 133 h 167"/>
                  <a:gd name="T4" fmla="*/ 159 w 176"/>
                  <a:gd name="T5" fmla="*/ 126 h 167"/>
                  <a:gd name="T6" fmla="*/ 129 w 176"/>
                  <a:gd name="T7" fmla="*/ 110 h 167"/>
                  <a:gd name="T8" fmla="*/ 120 w 176"/>
                  <a:gd name="T9" fmla="*/ 102 h 167"/>
                  <a:gd name="T10" fmla="*/ 116 w 176"/>
                  <a:gd name="T11" fmla="*/ 94 h 167"/>
                  <a:gd name="T12" fmla="*/ 126 w 176"/>
                  <a:gd name="T13" fmla="*/ 71 h 167"/>
                  <a:gd name="T14" fmla="*/ 128 w 176"/>
                  <a:gd name="T15" fmla="*/ 66 h 167"/>
                  <a:gd name="T16" fmla="*/ 131 w 176"/>
                  <a:gd name="T17" fmla="*/ 54 h 167"/>
                  <a:gd name="T18" fmla="*/ 131 w 176"/>
                  <a:gd name="T19" fmla="*/ 48 h 167"/>
                  <a:gd name="T20" fmla="*/ 132 w 176"/>
                  <a:gd name="T21" fmla="*/ 23 h 167"/>
                  <a:gd name="T22" fmla="*/ 127 w 176"/>
                  <a:gd name="T23" fmla="*/ 14 h 167"/>
                  <a:gd name="T24" fmla="*/ 120 w 176"/>
                  <a:gd name="T25" fmla="*/ 8 h 167"/>
                  <a:gd name="T26" fmla="*/ 108 w 176"/>
                  <a:gd name="T27" fmla="*/ 2 h 167"/>
                  <a:gd name="T28" fmla="*/ 94 w 176"/>
                  <a:gd name="T29" fmla="*/ 1 h 167"/>
                  <a:gd name="T30" fmla="*/ 83 w 176"/>
                  <a:gd name="T31" fmla="*/ 7 h 167"/>
                  <a:gd name="T32" fmla="*/ 76 w 176"/>
                  <a:gd name="T33" fmla="*/ 14 h 167"/>
                  <a:gd name="T34" fmla="*/ 72 w 176"/>
                  <a:gd name="T35" fmla="*/ 32 h 167"/>
                  <a:gd name="T36" fmla="*/ 70 w 176"/>
                  <a:gd name="T37" fmla="*/ 42 h 167"/>
                  <a:gd name="T38" fmla="*/ 71 w 176"/>
                  <a:gd name="T39" fmla="*/ 43 h 167"/>
                  <a:gd name="T40" fmla="*/ 66 w 176"/>
                  <a:gd name="T41" fmla="*/ 47 h 167"/>
                  <a:gd name="T42" fmla="*/ 71 w 176"/>
                  <a:gd name="T43" fmla="*/ 67 h 167"/>
                  <a:gd name="T44" fmla="*/ 75 w 176"/>
                  <a:gd name="T45" fmla="*/ 78 h 167"/>
                  <a:gd name="T46" fmla="*/ 76 w 176"/>
                  <a:gd name="T47" fmla="*/ 89 h 167"/>
                  <a:gd name="T48" fmla="*/ 68 w 176"/>
                  <a:gd name="T49" fmla="*/ 92 h 167"/>
                  <a:gd name="T50" fmla="*/ 55 w 176"/>
                  <a:gd name="T51" fmla="*/ 104 h 167"/>
                  <a:gd name="T52" fmla="*/ 41 w 176"/>
                  <a:gd name="T53" fmla="*/ 110 h 167"/>
                  <a:gd name="T54" fmla="*/ 13 w 176"/>
                  <a:gd name="T55" fmla="*/ 124 h 167"/>
                  <a:gd name="T56" fmla="*/ 8 w 176"/>
                  <a:gd name="T57" fmla="*/ 128 h 167"/>
                  <a:gd name="T58" fmla="*/ 5 w 176"/>
                  <a:gd name="T59" fmla="*/ 138 h 167"/>
                  <a:gd name="T60" fmla="*/ 2 w 176"/>
                  <a:gd name="T61" fmla="*/ 157 h 167"/>
                  <a:gd name="T62" fmla="*/ 176 w 176"/>
                  <a:gd name="T63" fmla="*/ 16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6" h="167">
                    <a:moveTo>
                      <a:pt x="174" y="158"/>
                    </a:moveTo>
                    <a:cubicBezTo>
                      <a:pt x="174" y="157"/>
                      <a:pt x="173" y="157"/>
                      <a:pt x="174" y="156"/>
                    </a:cubicBezTo>
                    <a:cubicBezTo>
                      <a:pt x="174" y="154"/>
                      <a:pt x="173" y="143"/>
                      <a:pt x="173" y="139"/>
                    </a:cubicBezTo>
                    <a:cubicBezTo>
                      <a:pt x="172" y="135"/>
                      <a:pt x="171" y="133"/>
                      <a:pt x="170" y="133"/>
                    </a:cubicBezTo>
                    <a:cubicBezTo>
                      <a:pt x="168" y="132"/>
                      <a:pt x="168" y="132"/>
                      <a:pt x="167" y="131"/>
                    </a:cubicBezTo>
                    <a:cubicBezTo>
                      <a:pt x="166" y="130"/>
                      <a:pt x="163" y="128"/>
                      <a:pt x="159" y="126"/>
                    </a:cubicBezTo>
                    <a:cubicBezTo>
                      <a:pt x="156" y="124"/>
                      <a:pt x="146" y="118"/>
                      <a:pt x="141" y="116"/>
                    </a:cubicBezTo>
                    <a:cubicBezTo>
                      <a:pt x="137" y="113"/>
                      <a:pt x="129" y="110"/>
                      <a:pt x="129" y="110"/>
                    </a:cubicBezTo>
                    <a:cubicBezTo>
                      <a:pt x="129" y="110"/>
                      <a:pt x="128" y="108"/>
                      <a:pt x="125" y="107"/>
                    </a:cubicBezTo>
                    <a:cubicBezTo>
                      <a:pt x="123" y="105"/>
                      <a:pt x="121" y="104"/>
                      <a:pt x="120" y="102"/>
                    </a:cubicBezTo>
                    <a:cubicBezTo>
                      <a:pt x="118" y="99"/>
                      <a:pt x="117" y="97"/>
                      <a:pt x="117" y="97"/>
                    </a:cubicBezTo>
                    <a:cubicBezTo>
                      <a:pt x="116" y="96"/>
                      <a:pt x="115" y="95"/>
                      <a:pt x="116" y="94"/>
                    </a:cubicBezTo>
                    <a:cubicBezTo>
                      <a:pt x="117" y="93"/>
                      <a:pt x="121" y="88"/>
                      <a:pt x="123" y="84"/>
                    </a:cubicBezTo>
                    <a:cubicBezTo>
                      <a:pt x="124" y="79"/>
                      <a:pt x="126" y="71"/>
                      <a:pt x="126" y="71"/>
                    </a:cubicBezTo>
                    <a:cubicBezTo>
                      <a:pt x="126" y="71"/>
                      <a:pt x="127" y="70"/>
                      <a:pt x="128" y="69"/>
                    </a:cubicBezTo>
                    <a:cubicBezTo>
                      <a:pt x="128" y="67"/>
                      <a:pt x="128" y="67"/>
                      <a:pt x="128" y="66"/>
                    </a:cubicBezTo>
                    <a:cubicBezTo>
                      <a:pt x="128" y="65"/>
                      <a:pt x="129" y="62"/>
                      <a:pt x="129" y="62"/>
                    </a:cubicBezTo>
                    <a:cubicBezTo>
                      <a:pt x="129" y="61"/>
                      <a:pt x="130" y="58"/>
                      <a:pt x="131" y="54"/>
                    </a:cubicBezTo>
                    <a:cubicBezTo>
                      <a:pt x="132" y="51"/>
                      <a:pt x="132" y="49"/>
                      <a:pt x="132" y="49"/>
                    </a:cubicBezTo>
                    <a:cubicBezTo>
                      <a:pt x="132" y="48"/>
                      <a:pt x="131" y="49"/>
                      <a:pt x="131" y="48"/>
                    </a:cubicBezTo>
                    <a:cubicBezTo>
                      <a:pt x="131" y="46"/>
                      <a:pt x="133" y="40"/>
                      <a:pt x="133" y="37"/>
                    </a:cubicBezTo>
                    <a:cubicBezTo>
                      <a:pt x="133" y="34"/>
                      <a:pt x="133" y="24"/>
                      <a:pt x="132" y="23"/>
                    </a:cubicBezTo>
                    <a:cubicBezTo>
                      <a:pt x="132" y="22"/>
                      <a:pt x="130" y="18"/>
                      <a:pt x="129" y="17"/>
                    </a:cubicBezTo>
                    <a:cubicBezTo>
                      <a:pt x="128" y="16"/>
                      <a:pt x="128" y="15"/>
                      <a:pt x="127" y="14"/>
                    </a:cubicBezTo>
                    <a:cubicBezTo>
                      <a:pt x="126" y="13"/>
                      <a:pt x="123" y="12"/>
                      <a:pt x="122" y="10"/>
                    </a:cubicBezTo>
                    <a:cubicBezTo>
                      <a:pt x="122" y="9"/>
                      <a:pt x="121" y="9"/>
                      <a:pt x="120" y="8"/>
                    </a:cubicBezTo>
                    <a:cubicBezTo>
                      <a:pt x="119" y="7"/>
                      <a:pt x="119" y="7"/>
                      <a:pt x="118" y="7"/>
                    </a:cubicBezTo>
                    <a:cubicBezTo>
                      <a:pt x="117" y="6"/>
                      <a:pt x="113" y="3"/>
                      <a:pt x="108" y="2"/>
                    </a:cubicBezTo>
                    <a:cubicBezTo>
                      <a:pt x="104" y="1"/>
                      <a:pt x="102" y="1"/>
                      <a:pt x="101" y="0"/>
                    </a:cubicBezTo>
                    <a:cubicBezTo>
                      <a:pt x="99" y="0"/>
                      <a:pt x="96" y="1"/>
                      <a:pt x="94" y="1"/>
                    </a:cubicBezTo>
                    <a:cubicBezTo>
                      <a:pt x="91" y="2"/>
                      <a:pt x="87" y="3"/>
                      <a:pt x="85" y="5"/>
                    </a:cubicBezTo>
                    <a:cubicBezTo>
                      <a:pt x="84" y="6"/>
                      <a:pt x="84" y="7"/>
                      <a:pt x="83" y="7"/>
                    </a:cubicBezTo>
                    <a:cubicBezTo>
                      <a:pt x="81" y="8"/>
                      <a:pt x="80" y="9"/>
                      <a:pt x="79" y="10"/>
                    </a:cubicBezTo>
                    <a:cubicBezTo>
                      <a:pt x="79" y="11"/>
                      <a:pt x="77" y="12"/>
                      <a:pt x="76" y="14"/>
                    </a:cubicBezTo>
                    <a:cubicBezTo>
                      <a:pt x="75" y="16"/>
                      <a:pt x="72" y="22"/>
                      <a:pt x="72" y="25"/>
                    </a:cubicBezTo>
                    <a:cubicBezTo>
                      <a:pt x="72" y="28"/>
                      <a:pt x="72" y="31"/>
                      <a:pt x="72" y="32"/>
                    </a:cubicBezTo>
                    <a:cubicBezTo>
                      <a:pt x="72" y="34"/>
                      <a:pt x="71" y="35"/>
                      <a:pt x="71" y="38"/>
                    </a:cubicBezTo>
                    <a:cubicBezTo>
                      <a:pt x="70" y="41"/>
                      <a:pt x="70" y="41"/>
                      <a:pt x="70" y="42"/>
                    </a:cubicBezTo>
                    <a:cubicBezTo>
                      <a:pt x="71" y="42"/>
                      <a:pt x="72" y="43"/>
                      <a:pt x="72" y="43"/>
                    </a:cubicBezTo>
                    <a:cubicBezTo>
                      <a:pt x="71" y="43"/>
                      <a:pt x="72" y="44"/>
                      <a:pt x="71" y="43"/>
                    </a:cubicBezTo>
                    <a:cubicBezTo>
                      <a:pt x="70" y="43"/>
                      <a:pt x="69" y="41"/>
                      <a:pt x="68" y="41"/>
                    </a:cubicBezTo>
                    <a:cubicBezTo>
                      <a:pt x="66" y="42"/>
                      <a:pt x="66" y="44"/>
                      <a:pt x="66" y="47"/>
                    </a:cubicBezTo>
                    <a:cubicBezTo>
                      <a:pt x="65" y="49"/>
                      <a:pt x="65" y="58"/>
                      <a:pt x="67" y="62"/>
                    </a:cubicBezTo>
                    <a:cubicBezTo>
                      <a:pt x="68" y="66"/>
                      <a:pt x="70" y="67"/>
                      <a:pt x="71" y="67"/>
                    </a:cubicBezTo>
                    <a:cubicBezTo>
                      <a:pt x="72" y="67"/>
                      <a:pt x="73" y="66"/>
                      <a:pt x="73" y="67"/>
                    </a:cubicBezTo>
                    <a:cubicBezTo>
                      <a:pt x="73" y="68"/>
                      <a:pt x="73" y="74"/>
                      <a:pt x="75" y="78"/>
                    </a:cubicBezTo>
                    <a:cubicBezTo>
                      <a:pt x="76" y="82"/>
                      <a:pt x="77" y="85"/>
                      <a:pt x="77" y="87"/>
                    </a:cubicBezTo>
                    <a:cubicBezTo>
                      <a:pt x="77" y="88"/>
                      <a:pt x="77" y="89"/>
                      <a:pt x="76" y="89"/>
                    </a:cubicBezTo>
                    <a:cubicBezTo>
                      <a:pt x="75" y="89"/>
                      <a:pt x="75" y="89"/>
                      <a:pt x="75" y="89"/>
                    </a:cubicBezTo>
                    <a:cubicBezTo>
                      <a:pt x="75" y="89"/>
                      <a:pt x="70" y="90"/>
                      <a:pt x="68" y="92"/>
                    </a:cubicBezTo>
                    <a:cubicBezTo>
                      <a:pt x="66" y="94"/>
                      <a:pt x="64" y="96"/>
                      <a:pt x="62" y="98"/>
                    </a:cubicBezTo>
                    <a:cubicBezTo>
                      <a:pt x="60" y="100"/>
                      <a:pt x="57" y="102"/>
                      <a:pt x="55" y="104"/>
                    </a:cubicBezTo>
                    <a:cubicBezTo>
                      <a:pt x="54" y="105"/>
                      <a:pt x="53" y="105"/>
                      <a:pt x="53" y="105"/>
                    </a:cubicBezTo>
                    <a:cubicBezTo>
                      <a:pt x="53" y="105"/>
                      <a:pt x="46" y="109"/>
                      <a:pt x="41" y="110"/>
                    </a:cubicBezTo>
                    <a:cubicBezTo>
                      <a:pt x="37" y="112"/>
                      <a:pt x="29" y="115"/>
                      <a:pt x="25" y="117"/>
                    </a:cubicBezTo>
                    <a:cubicBezTo>
                      <a:pt x="22" y="119"/>
                      <a:pt x="15" y="123"/>
                      <a:pt x="13" y="124"/>
                    </a:cubicBezTo>
                    <a:cubicBezTo>
                      <a:pt x="12" y="125"/>
                      <a:pt x="11" y="126"/>
                      <a:pt x="11" y="126"/>
                    </a:cubicBezTo>
                    <a:cubicBezTo>
                      <a:pt x="11" y="126"/>
                      <a:pt x="9" y="126"/>
                      <a:pt x="8" y="128"/>
                    </a:cubicBezTo>
                    <a:cubicBezTo>
                      <a:pt x="6" y="130"/>
                      <a:pt x="6" y="132"/>
                      <a:pt x="6" y="133"/>
                    </a:cubicBezTo>
                    <a:cubicBezTo>
                      <a:pt x="6" y="135"/>
                      <a:pt x="5" y="136"/>
                      <a:pt x="5" y="138"/>
                    </a:cubicBezTo>
                    <a:cubicBezTo>
                      <a:pt x="4" y="139"/>
                      <a:pt x="2" y="143"/>
                      <a:pt x="2" y="147"/>
                    </a:cubicBezTo>
                    <a:cubicBezTo>
                      <a:pt x="1" y="152"/>
                      <a:pt x="2" y="157"/>
                      <a:pt x="2" y="157"/>
                    </a:cubicBezTo>
                    <a:cubicBezTo>
                      <a:pt x="2" y="157"/>
                      <a:pt x="1" y="161"/>
                      <a:pt x="0" y="167"/>
                    </a:cubicBezTo>
                    <a:cubicBezTo>
                      <a:pt x="176" y="167"/>
                      <a:pt x="176" y="167"/>
                      <a:pt x="176" y="167"/>
                    </a:cubicBezTo>
                    <a:cubicBezTo>
                      <a:pt x="175" y="163"/>
                      <a:pt x="175" y="159"/>
                      <a:pt x="174" y="158"/>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1308" name="Group 1307"/>
            <p:cNvGrpSpPr/>
            <p:nvPr/>
          </p:nvGrpSpPr>
          <p:grpSpPr>
            <a:xfrm>
              <a:off x="1383939" y="2153348"/>
              <a:ext cx="310523" cy="311615"/>
              <a:chOff x="3114534" y="-1117754"/>
              <a:chExt cx="452120" cy="453709"/>
            </a:xfrm>
          </p:grpSpPr>
          <p:sp>
            <p:nvSpPr>
              <p:cNvPr id="1347" name="Freeform 19"/>
              <p:cNvSpPr>
                <a:spLocks/>
              </p:cNvSpPr>
              <p:nvPr/>
            </p:nvSpPr>
            <p:spPr bwMode="auto">
              <a:xfrm>
                <a:off x="3114534" y="-1117754"/>
                <a:ext cx="452120" cy="453709"/>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1" y="299"/>
                      <a:pt x="298" y="232"/>
                      <a:pt x="298" y="150"/>
                    </a:cubicBezTo>
                    <a:close/>
                  </a:path>
                </a:pathLst>
              </a:cu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1348" name="Freeform 29"/>
              <p:cNvSpPr>
                <a:spLocks/>
              </p:cNvSpPr>
              <p:nvPr/>
            </p:nvSpPr>
            <p:spPr bwMode="auto">
              <a:xfrm>
                <a:off x="3182619" y="-1018816"/>
                <a:ext cx="315053" cy="255832"/>
              </a:xfrm>
              <a:custGeom>
                <a:avLst/>
                <a:gdLst>
                  <a:gd name="T0" fmla="*/ 208 w 209"/>
                  <a:gd name="T1" fmla="*/ 125 h 170"/>
                  <a:gd name="T2" fmla="*/ 202 w 209"/>
                  <a:gd name="T3" fmla="*/ 115 h 170"/>
                  <a:gd name="T4" fmla="*/ 194 w 209"/>
                  <a:gd name="T5" fmla="*/ 113 h 170"/>
                  <a:gd name="T6" fmla="*/ 178 w 209"/>
                  <a:gd name="T7" fmla="*/ 109 h 170"/>
                  <a:gd name="T8" fmla="*/ 167 w 209"/>
                  <a:gd name="T9" fmla="*/ 106 h 170"/>
                  <a:gd name="T10" fmla="*/ 148 w 209"/>
                  <a:gd name="T11" fmla="*/ 103 h 170"/>
                  <a:gd name="T12" fmla="*/ 134 w 209"/>
                  <a:gd name="T13" fmla="*/ 97 h 170"/>
                  <a:gd name="T14" fmla="*/ 129 w 209"/>
                  <a:gd name="T15" fmla="*/ 91 h 170"/>
                  <a:gd name="T16" fmla="*/ 132 w 209"/>
                  <a:gd name="T17" fmla="*/ 76 h 170"/>
                  <a:gd name="T18" fmla="*/ 137 w 209"/>
                  <a:gd name="T19" fmla="*/ 70 h 170"/>
                  <a:gd name="T20" fmla="*/ 137 w 209"/>
                  <a:gd name="T21" fmla="*/ 62 h 170"/>
                  <a:gd name="T22" fmla="*/ 137 w 209"/>
                  <a:gd name="T23" fmla="*/ 53 h 170"/>
                  <a:gd name="T24" fmla="*/ 134 w 209"/>
                  <a:gd name="T25" fmla="*/ 50 h 170"/>
                  <a:gd name="T26" fmla="*/ 136 w 209"/>
                  <a:gd name="T27" fmla="*/ 39 h 170"/>
                  <a:gd name="T28" fmla="*/ 134 w 209"/>
                  <a:gd name="T29" fmla="*/ 22 h 170"/>
                  <a:gd name="T30" fmla="*/ 132 w 209"/>
                  <a:gd name="T31" fmla="*/ 17 h 170"/>
                  <a:gd name="T32" fmla="*/ 129 w 209"/>
                  <a:gd name="T33" fmla="*/ 12 h 170"/>
                  <a:gd name="T34" fmla="*/ 126 w 209"/>
                  <a:gd name="T35" fmla="*/ 10 h 170"/>
                  <a:gd name="T36" fmla="*/ 122 w 209"/>
                  <a:gd name="T37" fmla="*/ 8 h 170"/>
                  <a:gd name="T38" fmla="*/ 120 w 209"/>
                  <a:gd name="T39" fmla="*/ 4 h 170"/>
                  <a:gd name="T40" fmla="*/ 115 w 209"/>
                  <a:gd name="T41" fmla="*/ 2 h 170"/>
                  <a:gd name="T42" fmla="*/ 111 w 209"/>
                  <a:gd name="T43" fmla="*/ 1 h 170"/>
                  <a:gd name="T44" fmla="*/ 106 w 209"/>
                  <a:gd name="T45" fmla="*/ 0 h 170"/>
                  <a:gd name="T46" fmla="*/ 100 w 209"/>
                  <a:gd name="T47" fmla="*/ 1 h 170"/>
                  <a:gd name="T48" fmla="*/ 93 w 209"/>
                  <a:gd name="T49" fmla="*/ 2 h 170"/>
                  <a:gd name="T50" fmla="*/ 87 w 209"/>
                  <a:gd name="T51" fmla="*/ 6 h 170"/>
                  <a:gd name="T52" fmla="*/ 84 w 209"/>
                  <a:gd name="T53" fmla="*/ 9 h 170"/>
                  <a:gd name="T54" fmla="*/ 80 w 209"/>
                  <a:gd name="T55" fmla="*/ 12 h 170"/>
                  <a:gd name="T56" fmla="*/ 77 w 209"/>
                  <a:gd name="T57" fmla="*/ 17 h 170"/>
                  <a:gd name="T58" fmla="*/ 73 w 209"/>
                  <a:gd name="T59" fmla="*/ 24 h 170"/>
                  <a:gd name="T60" fmla="*/ 72 w 209"/>
                  <a:gd name="T61" fmla="*/ 31 h 170"/>
                  <a:gd name="T62" fmla="*/ 72 w 209"/>
                  <a:gd name="T63" fmla="*/ 38 h 170"/>
                  <a:gd name="T64" fmla="*/ 71 w 209"/>
                  <a:gd name="T65" fmla="*/ 44 h 170"/>
                  <a:gd name="T66" fmla="*/ 68 w 209"/>
                  <a:gd name="T67" fmla="*/ 53 h 170"/>
                  <a:gd name="T68" fmla="*/ 67 w 209"/>
                  <a:gd name="T69" fmla="*/ 62 h 170"/>
                  <a:gd name="T70" fmla="*/ 66 w 209"/>
                  <a:gd name="T71" fmla="*/ 70 h 170"/>
                  <a:gd name="T72" fmla="*/ 69 w 209"/>
                  <a:gd name="T73" fmla="*/ 72 h 170"/>
                  <a:gd name="T74" fmla="*/ 74 w 209"/>
                  <a:gd name="T75" fmla="*/ 94 h 170"/>
                  <a:gd name="T76" fmla="*/ 72 w 209"/>
                  <a:gd name="T77" fmla="*/ 99 h 170"/>
                  <a:gd name="T78" fmla="*/ 68 w 209"/>
                  <a:gd name="T79" fmla="*/ 104 h 170"/>
                  <a:gd name="T80" fmla="*/ 63 w 209"/>
                  <a:gd name="T81" fmla="*/ 109 h 170"/>
                  <a:gd name="T82" fmla="*/ 50 w 209"/>
                  <a:gd name="T83" fmla="*/ 115 h 170"/>
                  <a:gd name="T84" fmla="*/ 37 w 209"/>
                  <a:gd name="T85" fmla="*/ 122 h 170"/>
                  <a:gd name="T86" fmla="*/ 22 w 209"/>
                  <a:gd name="T87" fmla="*/ 131 h 170"/>
                  <a:gd name="T88" fmla="*/ 12 w 209"/>
                  <a:gd name="T89" fmla="*/ 136 h 170"/>
                  <a:gd name="T90" fmla="*/ 6 w 209"/>
                  <a:gd name="T91" fmla="*/ 140 h 170"/>
                  <a:gd name="T92" fmla="*/ 2 w 209"/>
                  <a:gd name="T93" fmla="*/ 149 h 170"/>
                  <a:gd name="T94" fmla="*/ 1 w 209"/>
                  <a:gd name="T95" fmla="*/ 162 h 170"/>
                  <a:gd name="T96" fmla="*/ 0 w 209"/>
                  <a:gd name="T97" fmla="*/ 170 h 170"/>
                  <a:gd name="T98" fmla="*/ 209 w 209"/>
                  <a:gd name="T99" fmla="*/ 128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09" h="170">
                    <a:moveTo>
                      <a:pt x="209" y="128"/>
                    </a:moveTo>
                    <a:cubicBezTo>
                      <a:pt x="209" y="127"/>
                      <a:pt x="208" y="125"/>
                      <a:pt x="208" y="125"/>
                    </a:cubicBezTo>
                    <a:cubicBezTo>
                      <a:pt x="208" y="125"/>
                      <a:pt x="206" y="119"/>
                      <a:pt x="205" y="117"/>
                    </a:cubicBezTo>
                    <a:cubicBezTo>
                      <a:pt x="205" y="116"/>
                      <a:pt x="204" y="115"/>
                      <a:pt x="202" y="115"/>
                    </a:cubicBezTo>
                    <a:cubicBezTo>
                      <a:pt x="201" y="115"/>
                      <a:pt x="201" y="115"/>
                      <a:pt x="200" y="115"/>
                    </a:cubicBezTo>
                    <a:cubicBezTo>
                      <a:pt x="200" y="114"/>
                      <a:pt x="198" y="114"/>
                      <a:pt x="194" y="113"/>
                    </a:cubicBezTo>
                    <a:cubicBezTo>
                      <a:pt x="190" y="112"/>
                      <a:pt x="187" y="111"/>
                      <a:pt x="185" y="111"/>
                    </a:cubicBezTo>
                    <a:cubicBezTo>
                      <a:pt x="184" y="110"/>
                      <a:pt x="180" y="109"/>
                      <a:pt x="178" y="109"/>
                    </a:cubicBezTo>
                    <a:cubicBezTo>
                      <a:pt x="177" y="109"/>
                      <a:pt x="174" y="109"/>
                      <a:pt x="173" y="108"/>
                    </a:cubicBezTo>
                    <a:cubicBezTo>
                      <a:pt x="172" y="108"/>
                      <a:pt x="168" y="107"/>
                      <a:pt x="167" y="106"/>
                    </a:cubicBezTo>
                    <a:cubicBezTo>
                      <a:pt x="165" y="106"/>
                      <a:pt x="158" y="105"/>
                      <a:pt x="156" y="104"/>
                    </a:cubicBezTo>
                    <a:cubicBezTo>
                      <a:pt x="153" y="104"/>
                      <a:pt x="151" y="104"/>
                      <a:pt x="148" y="103"/>
                    </a:cubicBezTo>
                    <a:cubicBezTo>
                      <a:pt x="145" y="102"/>
                      <a:pt x="140" y="100"/>
                      <a:pt x="139" y="100"/>
                    </a:cubicBezTo>
                    <a:cubicBezTo>
                      <a:pt x="137" y="99"/>
                      <a:pt x="135" y="98"/>
                      <a:pt x="134" y="97"/>
                    </a:cubicBezTo>
                    <a:cubicBezTo>
                      <a:pt x="134" y="97"/>
                      <a:pt x="132" y="95"/>
                      <a:pt x="131" y="93"/>
                    </a:cubicBezTo>
                    <a:cubicBezTo>
                      <a:pt x="129" y="92"/>
                      <a:pt x="129" y="92"/>
                      <a:pt x="129" y="91"/>
                    </a:cubicBezTo>
                    <a:cubicBezTo>
                      <a:pt x="129" y="90"/>
                      <a:pt x="131" y="82"/>
                      <a:pt x="131" y="79"/>
                    </a:cubicBezTo>
                    <a:cubicBezTo>
                      <a:pt x="131" y="76"/>
                      <a:pt x="131" y="75"/>
                      <a:pt x="132" y="76"/>
                    </a:cubicBezTo>
                    <a:cubicBezTo>
                      <a:pt x="132" y="76"/>
                      <a:pt x="135" y="76"/>
                      <a:pt x="136" y="75"/>
                    </a:cubicBezTo>
                    <a:cubicBezTo>
                      <a:pt x="136" y="74"/>
                      <a:pt x="137" y="71"/>
                      <a:pt x="137" y="70"/>
                    </a:cubicBezTo>
                    <a:cubicBezTo>
                      <a:pt x="137" y="69"/>
                      <a:pt x="137" y="66"/>
                      <a:pt x="137" y="66"/>
                    </a:cubicBezTo>
                    <a:cubicBezTo>
                      <a:pt x="137" y="65"/>
                      <a:pt x="138" y="64"/>
                      <a:pt x="137" y="62"/>
                    </a:cubicBezTo>
                    <a:cubicBezTo>
                      <a:pt x="137" y="61"/>
                      <a:pt x="137" y="61"/>
                      <a:pt x="137" y="58"/>
                    </a:cubicBezTo>
                    <a:cubicBezTo>
                      <a:pt x="137" y="55"/>
                      <a:pt x="137" y="54"/>
                      <a:pt x="137" y="53"/>
                    </a:cubicBezTo>
                    <a:cubicBezTo>
                      <a:pt x="137" y="52"/>
                      <a:pt x="137" y="50"/>
                      <a:pt x="136" y="49"/>
                    </a:cubicBezTo>
                    <a:cubicBezTo>
                      <a:pt x="135" y="49"/>
                      <a:pt x="135" y="50"/>
                      <a:pt x="134" y="50"/>
                    </a:cubicBezTo>
                    <a:cubicBezTo>
                      <a:pt x="134" y="50"/>
                      <a:pt x="133" y="51"/>
                      <a:pt x="134" y="49"/>
                    </a:cubicBezTo>
                    <a:cubicBezTo>
                      <a:pt x="134" y="48"/>
                      <a:pt x="135" y="45"/>
                      <a:pt x="136" y="39"/>
                    </a:cubicBezTo>
                    <a:cubicBezTo>
                      <a:pt x="136" y="33"/>
                      <a:pt x="136" y="31"/>
                      <a:pt x="135" y="30"/>
                    </a:cubicBezTo>
                    <a:cubicBezTo>
                      <a:pt x="135" y="28"/>
                      <a:pt x="135" y="24"/>
                      <a:pt x="134" y="22"/>
                    </a:cubicBezTo>
                    <a:cubicBezTo>
                      <a:pt x="134" y="21"/>
                      <a:pt x="133" y="20"/>
                      <a:pt x="133" y="19"/>
                    </a:cubicBezTo>
                    <a:cubicBezTo>
                      <a:pt x="133" y="18"/>
                      <a:pt x="132" y="17"/>
                      <a:pt x="132" y="17"/>
                    </a:cubicBezTo>
                    <a:cubicBezTo>
                      <a:pt x="131" y="16"/>
                      <a:pt x="131" y="15"/>
                      <a:pt x="130" y="14"/>
                    </a:cubicBezTo>
                    <a:cubicBezTo>
                      <a:pt x="130" y="13"/>
                      <a:pt x="129" y="13"/>
                      <a:pt x="129" y="12"/>
                    </a:cubicBezTo>
                    <a:cubicBezTo>
                      <a:pt x="129" y="12"/>
                      <a:pt x="128" y="12"/>
                      <a:pt x="128" y="12"/>
                    </a:cubicBezTo>
                    <a:cubicBezTo>
                      <a:pt x="128" y="11"/>
                      <a:pt x="127" y="10"/>
                      <a:pt x="126" y="10"/>
                    </a:cubicBezTo>
                    <a:cubicBezTo>
                      <a:pt x="126" y="9"/>
                      <a:pt x="125" y="8"/>
                      <a:pt x="124" y="8"/>
                    </a:cubicBezTo>
                    <a:cubicBezTo>
                      <a:pt x="124" y="8"/>
                      <a:pt x="123" y="9"/>
                      <a:pt x="122" y="8"/>
                    </a:cubicBezTo>
                    <a:cubicBezTo>
                      <a:pt x="122" y="8"/>
                      <a:pt x="121" y="8"/>
                      <a:pt x="121" y="7"/>
                    </a:cubicBezTo>
                    <a:cubicBezTo>
                      <a:pt x="121" y="7"/>
                      <a:pt x="121" y="5"/>
                      <a:pt x="120" y="4"/>
                    </a:cubicBezTo>
                    <a:cubicBezTo>
                      <a:pt x="119" y="4"/>
                      <a:pt x="119" y="3"/>
                      <a:pt x="118" y="3"/>
                    </a:cubicBezTo>
                    <a:cubicBezTo>
                      <a:pt x="117" y="2"/>
                      <a:pt x="116" y="2"/>
                      <a:pt x="115" y="2"/>
                    </a:cubicBezTo>
                    <a:cubicBezTo>
                      <a:pt x="114" y="2"/>
                      <a:pt x="114" y="2"/>
                      <a:pt x="113" y="1"/>
                    </a:cubicBezTo>
                    <a:cubicBezTo>
                      <a:pt x="112" y="1"/>
                      <a:pt x="111" y="1"/>
                      <a:pt x="111" y="1"/>
                    </a:cubicBezTo>
                    <a:cubicBezTo>
                      <a:pt x="110" y="1"/>
                      <a:pt x="109" y="0"/>
                      <a:pt x="108" y="0"/>
                    </a:cubicBezTo>
                    <a:cubicBezTo>
                      <a:pt x="107" y="0"/>
                      <a:pt x="107" y="0"/>
                      <a:pt x="106" y="0"/>
                    </a:cubicBezTo>
                    <a:cubicBezTo>
                      <a:pt x="105" y="1"/>
                      <a:pt x="104" y="1"/>
                      <a:pt x="103" y="0"/>
                    </a:cubicBezTo>
                    <a:cubicBezTo>
                      <a:pt x="103" y="0"/>
                      <a:pt x="101" y="0"/>
                      <a:pt x="100" y="1"/>
                    </a:cubicBezTo>
                    <a:cubicBezTo>
                      <a:pt x="99" y="1"/>
                      <a:pt x="98" y="2"/>
                      <a:pt x="96" y="2"/>
                    </a:cubicBezTo>
                    <a:cubicBezTo>
                      <a:pt x="95" y="2"/>
                      <a:pt x="94" y="2"/>
                      <a:pt x="93" y="2"/>
                    </a:cubicBezTo>
                    <a:cubicBezTo>
                      <a:pt x="92" y="3"/>
                      <a:pt x="91" y="3"/>
                      <a:pt x="90" y="4"/>
                    </a:cubicBezTo>
                    <a:cubicBezTo>
                      <a:pt x="89" y="4"/>
                      <a:pt x="87" y="6"/>
                      <a:pt x="87" y="6"/>
                    </a:cubicBezTo>
                    <a:cubicBezTo>
                      <a:pt x="87" y="6"/>
                      <a:pt x="86" y="6"/>
                      <a:pt x="85" y="7"/>
                    </a:cubicBezTo>
                    <a:cubicBezTo>
                      <a:pt x="85" y="8"/>
                      <a:pt x="85" y="7"/>
                      <a:pt x="84" y="9"/>
                    </a:cubicBezTo>
                    <a:cubicBezTo>
                      <a:pt x="82" y="10"/>
                      <a:pt x="81" y="10"/>
                      <a:pt x="81" y="10"/>
                    </a:cubicBezTo>
                    <a:cubicBezTo>
                      <a:pt x="81" y="11"/>
                      <a:pt x="81" y="11"/>
                      <a:pt x="80" y="12"/>
                    </a:cubicBezTo>
                    <a:cubicBezTo>
                      <a:pt x="79" y="13"/>
                      <a:pt x="79" y="13"/>
                      <a:pt x="79" y="14"/>
                    </a:cubicBezTo>
                    <a:cubicBezTo>
                      <a:pt x="79" y="15"/>
                      <a:pt x="77" y="16"/>
                      <a:pt x="77" y="17"/>
                    </a:cubicBezTo>
                    <a:cubicBezTo>
                      <a:pt x="76" y="18"/>
                      <a:pt x="76" y="18"/>
                      <a:pt x="75" y="20"/>
                    </a:cubicBezTo>
                    <a:cubicBezTo>
                      <a:pt x="75" y="22"/>
                      <a:pt x="74" y="23"/>
                      <a:pt x="73" y="24"/>
                    </a:cubicBezTo>
                    <a:cubicBezTo>
                      <a:pt x="73" y="24"/>
                      <a:pt x="72" y="27"/>
                      <a:pt x="73" y="28"/>
                    </a:cubicBezTo>
                    <a:cubicBezTo>
                      <a:pt x="73" y="29"/>
                      <a:pt x="73" y="30"/>
                      <a:pt x="72" y="31"/>
                    </a:cubicBezTo>
                    <a:cubicBezTo>
                      <a:pt x="72" y="31"/>
                      <a:pt x="72" y="31"/>
                      <a:pt x="72" y="32"/>
                    </a:cubicBezTo>
                    <a:cubicBezTo>
                      <a:pt x="72" y="34"/>
                      <a:pt x="72" y="37"/>
                      <a:pt x="72" y="38"/>
                    </a:cubicBezTo>
                    <a:cubicBezTo>
                      <a:pt x="72" y="39"/>
                      <a:pt x="72" y="41"/>
                      <a:pt x="72" y="42"/>
                    </a:cubicBezTo>
                    <a:cubicBezTo>
                      <a:pt x="72" y="44"/>
                      <a:pt x="71" y="44"/>
                      <a:pt x="71" y="44"/>
                    </a:cubicBezTo>
                    <a:cubicBezTo>
                      <a:pt x="70" y="43"/>
                      <a:pt x="69" y="43"/>
                      <a:pt x="69" y="45"/>
                    </a:cubicBezTo>
                    <a:cubicBezTo>
                      <a:pt x="68" y="47"/>
                      <a:pt x="69" y="51"/>
                      <a:pt x="68" y="53"/>
                    </a:cubicBezTo>
                    <a:cubicBezTo>
                      <a:pt x="68" y="55"/>
                      <a:pt x="68" y="56"/>
                      <a:pt x="67" y="58"/>
                    </a:cubicBezTo>
                    <a:cubicBezTo>
                      <a:pt x="67" y="59"/>
                      <a:pt x="67" y="61"/>
                      <a:pt x="67" y="62"/>
                    </a:cubicBezTo>
                    <a:cubicBezTo>
                      <a:pt x="67" y="62"/>
                      <a:pt x="67" y="64"/>
                      <a:pt x="66" y="65"/>
                    </a:cubicBezTo>
                    <a:cubicBezTo>
                      <a:pt x="66" y="67"/>
                      <a:pt x="65" y="68"/>
                      <a:pt x="66" y="70"/>
                    </a:cubicBezTo>
                    <a:cubicBezTo>
                      <a:pt x="66" y="71"/>
                      <a:pt x="67" y="71"/>
                      <a:pt x="68" y="71"/>
                    </a:cubicBezTo>
                    <a:cubicBezTo>
                      <a:pt x="69" y="71"/>
                      <a:pt x="69" y="71"/>
                      <a:pt x="69" y="72"/>
                    </a:cubicBezTo>
                    <a:cubicBezTo>
                      <a:pt x="69" y="73"/>
                      <a:pt x="69" y="81"/>
                      <a:pt x="70" y="84"/>
                    </a:cubicBezTo>
                    <a:cubicBezTo>
                      <a:pt x="71" y="88"/>
                      <a:pt x="73" y="93"/>
                      <a:pt x="74" y="94"/>
                    </a:cubicBezTo>
                    <a:cubicBezTo>
                      <a:pt x="74" y="95"/>
                      <a:pt x="75" y="95"/>
                      <a:pt x="74" y="96"/>
                    </a:cubicBezTo>
                    <a:cubicBezTo>
                      <a:pt x="73" y="97"/>
                      <a:pt x="72" y="99"/>
                      <a:pt x="72" y="99"/>
                    </a:cubicBezTo>
                    <a:cubicBezTo>
                      <a:pt x="72" y="99"/>
                      <a:pt x="71" y="101"/>
                      <a:pt x="70" y="102"/>
                    </a:cubicBezTo>
                    <a:cubicBezTo>
                      <a:pt x="70" y="102"/>
                      <a:pt x="69" y="103"/>
                      <a:pt x="68" y="104"/>
                    </a:cubicBezTo>
                    <a:cubicBezTo>
                      <a:pt x="68" y="105"/>
                      <a:pt x="66" y="107"/>
                      <a:pt x="65" y="107"/>
                    </a:cubicBezTo>
                    <a:cubicBezTo>
                      <a:pt x="65" y="108"/>
                      <a:pt x="64" y="109"/>
                      <a:pt x="63" y="109"/>
                    </a:cubicBezTo>
                    <a:cubicBezTo>
                      <a:pt x="62" y="109"/>
                      <a:pt x="58" y="111"/>
                      <a:pt x="57" y="111"/>
                    </a:cubicBezTo>
                    <a:cubicBezTo>
                      <a:pt x="56" y="112"/>
                      <a:pt x="51" y="114"/>
                      <a:pt x="50" y="115"/>
                    </a:cubicBezTo>
                    <a:cubicBezTo>
                      <a:pt x="49" y="115"/>
                      <a:pt x="45" y="116"/>
                      <a:pt x="43" y="118"/>
                    </a:cubicBezTo>
                    <a:cubicBezTo>
                      <a:pt x="41" y="120"/>
                      <a:pt x="40" y="121"/>
                      <a:pt x="37" y="122"/>
                    </a:cubicBezTo>
                    <a:cubicBezTo>
                      <a:pt x="34" y="124"/>
                      <a:pt x="31" y="125"/>
                      <a:pt x="28" y="127"/>
                    </a:cubicBezTo>
                    <a:cubicBezTo>
                      <a:pt x="26" y="129"/>
                      <a:pt x="23" y="130"/>
                      <a:pt x="22" y="131"/>
                    </a:cubicBezTo>
                    <a:cubicBezTo>
                      <a:pt x="22" y="132"/>
                      <a:pt x="20" y="132"/>
                      <a:pt x="19" y="133"/>
                    </a:cubicBezTo>
                    <a:cubicBezTo>
                      <a:pt x="18" y="133"/>
                      <a:pt x="14" y="135"/>
                      <a:pt x="12" y="136"/>
                    </a:cubicBezTo>
                    <a:cubicBezTo>
                      <a:pt x="9" y="137"/>
                      <a:pt x="8" y="138"/>
                      <a:pt x="8" y="139"/>
                    </a:cubicBezTo>
                    <a:cubicBezTo>
                      <a:pt x="7" y="139"/>
                      <a:pt x="7" y="139"/>
                      <a:pt x="6" y="140"/>
                    </a:cubicBezTo>
                    <a:cubicBezTo>
                      <a:pt x="5" y="140"/>
                      <a:pt x="3" y="140"/>
                      <a:pt x="3" y="143"/>
                    </a:cubicBezTo>
                    <a:cubicBezTo>
                      <a:pt x="2" y="146"/>
                      <a:pt x="2" y="148"/>
                      <a:pt x="2" y="149"/>
                    </a:cubicBezTo>
                    <a:cubicBezTo>
                      <a:pt x="2" y="149"/>
                      <a:pt x="2" y="152"/>
                      <a:pt x="2" y="153"/>
                    </a:cubicBezTo>
                    <a:cubicBezTo>
                      <a:pt x="2" y="155"/>
                      <a:pt x="1" y="161"/>
                      <a:pt x="1" y="162"/>
                    </a:cubicBezTo>
                    <a:cubicBezTo>
                      <a:pt x="2" y="164"/>
                      <a:pt x="1" y="167"/>
                      <a:pt x="1" y="167"/>
                    </a:cubicBezTo>
                    <a:cubicBezTo>
                      <a:pt x="1" y="167"/>
                      <a:pt x="1" y="168"/>
                      <a:pt x="0" y="170"/>
                    </a:cubicBezTo>
                    <a:cubicBezTo>
                      <a:pt x="209" y="170"/>
                      <a:pt x="209" y="170"/>
                      <a:pt x="209" y="170"/>
                    </a:cubicBezTo>
                    <a:lnTo>
                      <a:pt x="209" y="12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1309" name="Group 1308"/>
            <p:cNvGrpSpPr/>
            <p:nvPr/>
          </p:nvGrpSpPr>
          <p:grpSpPr>
            <a:xfrm>
              <a:off x="4374591" y="2186381"/>
              <a:ext cx="560171" cy="558599"/>
              <a:chOff x="5524501" y="920751"/>
              <a:chExt cx="1131888" cy="1128713"/>
            </a:xfrm>
          </p:grpSpPr>
          <p:sp>
            <p:nvSpPr>
              <p:cNvPr id="1345" name="Freeform 20"/>
              <p:cNvSpPr>
                <a:spLocks/>
              </p:cNvSpPr>
              <p:nvPr/>
            </p:nvSpPr>
            <p:spPr bwMode="auto">
              <a:xfrm>
                <a:off x="5524501" y="920751"/>
                <a:ext cx="1131888" cy="1128713"/>
              </a:xfrm>
              <a:custGeom>
                <a:avLst/>
                <a:gdLst>
                  <a:gd name="T0" fmla="*/ 373 w 373"/>
                  <a:gd name="T1" fmla="*/ 186 h 372"/>
                  <a:gd name="T2" fmla="*/ 373 w 373"/>
                  <a:gd name="T3" fmla="*/ 186 h 372"/>
                  <a:gd name="T4" fmla="*/ 186 w 373"/>
                  <a:gd name="T5" fmla="*/ 0 h 372"/>
                  <a:gd name="T6" fmla="*/ 0 w 373"/>
                  <a:gd name="T7" fmla="*/ 186 h 372"/>
                  <a:gd name="T8" fmla="*/ 0 w 373"/>
                  <a:gd name="T9" fmla="*/ 186 h 372"/>
                  <a:gd name="T10" fmla="*/ 186 w 373"/>
                  <a:gd name="T11" fmla="*/ 372 h 372"/>
                  <a:gd name="T12" fmla="*/ 186 w 373"/>
                  <a:gd name="T13" fmla="*/ 372 h 372"/>
                  <a:gd name="T14" fmla="*/ 373 w 373"/>
                  <a:gd name="T15" fmla="*/ 186 h 37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3" h="372">
                    <a:moveTo>
                      <a:pt x="373" y="186"/>
                    </a:moveTo>
                    <a:cubicBezTo>
                      <a:pt x="373" y="186"/>
                      <a:pt x="373" y="186"/>
                      <a:pt x="373" y="186"/>
                    </a:cubicBezTo>
                    <a:cubicBezTo>
                      <a:pt x="373" y="83"/>
                      <a:pt x="289" y="0"/>
                      <a:pt x="186" y="0"/>
                    </a:cubicBezTo>
                    <a:cubicBezTo>
                      <a:pt x="83" y="0"/>
                      <a:pt x="0" y="83"/>
                      <a:pt x="0" y="186"/>
                    </a:cubicBezTo>
                    <a:cubicBezTo>
                      <a:pt x="0" y="186"/>
                      <a:pt x="0" y="186"/>
                      <a:pt x="0" y="186"/>
                    </a:cubicBezTo>
                    <a:cubicBezTo>
                      <a:pt x="0" y="289"/>
                      <a:pt x="83" y="372"/>
                      <a:pt x="186" y="372"/>
                    </a:cubicBezTo>
                    <a:cubicBezTo>
                      <a:pt x="186" y="372"/>
                      <a:pt x="186" y="372"/>
                      <a:pt x="186" y="372"/>
                    </a:cubicBezTo>
                    <a:cubicBezTo>
                      <a:pt x="289" y="372"/>
                      <a:pt x="373" y="289"/>
                      <a:pt x="373" y="186"/>
                    </a:cubicBezTo>
                    <a:close/>
                  </a:path>
                </a:pathLst>
              </a:cu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1346" name="Freeform 23"/>
              <p:cNvSpPr>
                <a:spLocks/>
              </p:cNvSpPr>
              <p:nvPr/>
            </p:nvSpPr>
            <p:spPr bwMode="auto">
              <a:xfrm>
                <a:off x="5746750" y="1117600"/>
                <a:ext cx="669925" cy="631825"/>
              </a:xfrm>
              <a:custGeom>
                <a:avLst/>
                <a:gdLst>
                  <a:gd name="T0" fmla="*/ 217 w 221"/>
                  <a:gd name="T1" fmla="*/ 194 h 208"/>
                  <a:gd name="T2" fmla="*/ 212 w 221"/>
                  <a:gd name="T3" fmla="*/ 165 h 208"/>
                  <a:gd name="T4" fmla="*/ 200 w 221"/>
                  <a:gd name="T5" fmla="*/ 157 h 208"/>
                  <a:gd name="T6" fmla="*/ 161 w 221"/>
                  <a:gd name="T7" fmla="*/ 137 h 208"/>
                  <a:gd name="T8" fmla="*/ 150 w 221"/>
                  <a:gd name="T9" fmla="*/ 127 h 208"/>
                  <a:gd name="T10" fmla="*/ 145 w 221"/>
                  <a:gd name="T11" fmla="*/ 117 h 208"/>
                  <a:gd name="T12" fmla="*/ 158 w 221"/>
                  <a:gd name="T13" fmla="*/ 88 h 208"/>
                  <a:gd name="T14" fmla="*/ 160 w 221"/>
                  <a:gd name="T15" fmla="*/ 82 h 208"/>
                  <a:gd name="T16" fmla="*/ 164 w 221"/>
                  <a:gd name="T17" fmla="*/ 67 h 208"/>
                  <a:gd name="T18" fmla="*/ 164 w 221"/>
                  <a:gd name="T19" fmla="*/ 59 h 208"/>
                  <a:gd name="T20" fmla="*/ 166 w 221"/>
                  <a:gd name="T21" fmla="*/ 28 h 208"/>
                  <a:gd name="T22" fmla="*/ 159 w 221"/>
                  <a:gd name="T23" fmla="*/ 17 h 208"/>
                  <a:gd name="T24" fmla="*/ 150 w 221"/>
                  <a:gd name="T25" fmla="*/ 10 h 208"/>
                  <a:gd name="T26" fmla="*/ 136 w 221"/>
                  <a:gd name="T27" fmla="*/ 2 h 208"/>
                  <a:gd name="T28" fmla="*/ 117 w 221"/>
                  <a:gd name="T29" fmla="*/ 1 h 208"/>
                  <a:gd name="T30" fmla="*/ 104 w 221"/>
                  <a:gd name="T31" fmla="*/ 9 h 208"/>
                  <a:gd name="T32" fmla="*/ 95 w 221"/>
                  <a:gd name="T33" fmla="*/ 17 h 208"/>
                  <a:gd name="T34" fmla="*/ 90 w 221"/>
                  <a:gd name="T35" fmla="*/ 40 h 208"/>
                  <a:gd name="T36" fmla="*/ 88 w 221"/>
                  <a:gd name="T37" fmla="*/ 52 h 208"/>
                  <a:gd name="T38" fmla="*/ 89 w 221"/>
                  <a:gd name="T39" fmla="*/ 54 h 208"/>
                  <a:gd name="T40" fmla="*/ 82 w 221"/>
                  <a:gd name="T41" fmla="*/ 58 h 208"/>
                  <a:gd name="T42" fmla="*/ 89 w 221"/>
                  <a:gd name="T43" fmla="*/ 83 h 208"/>
                  <a:gd name="T44" fmla="*/ 93 w 221"/>
                  <a:gd name="T45" fmla="*/ 97 h 208"/>
                  <a:gd name="T46" fmla="*/ 95 w 221"/>
                  <a:gd name="T47" fmla="*/ 111 h 208"/>
                  <a:gd name="T48" fmla="*/ 85 w 221"/>
                  <a:gd name="T49" fmla="*/ 114 h 208"/>
                  <a:gd name="T50" fmla="*/ 69 w 221"/>
                  <a:gd name="T51" fmla="*/ 129 h 208"/>
                  <a:gd name="T52" fmla="*/ 52 w 221"/>
                  <a:gd name="T53" fmla="*/ 138 h 208"/>
                  <a:gd name="T54" fmla="*/ 17 w 221"/>
                  <a:gd name="T55" fmla="*/ 155 h 208"/>
                  <a:gd name="T56" fmla="*/ 10 w 221"/>
                  <a:gd name="T57" fmla="*/ 160 h 208"/>
                  <a:gd name="T58" fmla="*/ 6 w 221"/>
                  <a:gd name="T59" fmla="*/ 172 h 208"/>
                  <a:gd name="T60" fmla="*/ 3 w 221"/>
                  <a:gd name="T61" fmla="*/ 195 h 208"/>
                  <a:gd name="T62" fmla="*/ 221 w 221"/>
                  <a:gd name="T63" fmla="*/ 208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21" h="208">
                    <a:moveTo>
                      <a:pt x="218" y="197"/>
                    </a:moveTo>
                    <a:cubicBezTo>
                      <a:pt x="218" y="196"/>
                      <a:pt x="217" y="196"/>
                      <a:pt x="217" y="194"/>
                    </a:cubicBezTo>
                    <a:cubicBezTo>
                      <a:pt x="218" y="192"/>
                      <a:pt x="217" y="178"/>
                      <a:pt x="216" y="174"/>
                    </a:cubicBezTo>
                    <a:cubicBezTo>
                      <a:pt x="216" y="169"/>
                      <a:pt x="214" y="166"/>
                      <a:pt x="212" y="165"/>
                    </a:cubicBezTo>
                    <a:cubicBezTo>
                      <a:pt x="210" y="164"/>
                      <a:pt x="210" y="165"/>
                      <a:pt x="209" y="164"/>
                    </a:cubicBezTo>
                    <a:cubicBezTo>
                      <a:pt x="208" y="163"/>
                      <a:pt x="204" y="160"/>
                      <a:pt x="200" y="157"/>
                    </a:cubicBezTo>
                    <a:cubicBezTo>
                      <a:pt x="195" y="155"/>
                      <a:pt x="182" y="147"/>
                      <a:pt x="177" y="144"/>
                    </a:cubicBezTo>
                    <a:cubicBezTo>
                      <a:pt x="171" y="141"/>
                      <a:pt x="161" y="137"/>
                      <a:pt x="161" y="137"/>
                    </a:cubicBezTo>
                    <a:cubicBezTo>
                      <a:pt x="161" y="137"/>
                      <a:pt x="160" y="135"/>
                      <a:pt x="157" y="133"/>
                    </a:cubicBezTo>
                    <a:cubicBezTo>
                      <a:pt x="154" y="130"/>
                      <a:pt x="151" y="129"/>
                      <a:pt x="150" y="127"/>
                    </a:cubicBezTo>
                    <a:cubicBezTo>
                      <a:pt x="148" y="124"/>
                      <a:pt x="147" y="121"/>
                      <a:pt x="146" y="121"/>
                    </a:cubicBezTo>
                    <a:cubicBezTo>
                      <a:pt x="146" y="120"/>
                      <a:pt x="144" y="119"/>
                      <a:pt x="145" y="117"/>
                    </a:cubicBezTo>
                    <a:cubicBezTo>
                      <a:pt x="146" y="116"/>
                      <a:pt x="152" y="110"/>
                      <a:pt x="154" y="104"/>
                    </a:cubicBezTo>
                    <a:cubicBezTo>
                      <a:pt x="155" y="99"/>
                      <a:pt x="158" y="88"/>
                      <a:pt x="158" y="88"/>
                    </a:cubicBezTo>
                    <a:cubicBezTo>
                      <a:pt x="158" y="88"/>
                      <a:pt x="159" y="87"/>
                      <a:pt x="160" y="86"/>
                    </a:cubicBezTo>
                    <a:cubicBezTo>
                      <a:pt x="160" y="84"/>
                      <a:pt x="160" y="83"/>
                      <a:pt x="160" y="82"/>
                    </a:cubicBezTo>
                    <a:cubicBezTo>
                      <a:pt x="160" y="81"/>
                      <a:pt x="161" y="78"/>
                      <a:pt x="161" y="77"/>
                    </a:cubicBezTo>
                    <a:cubicBezTo>
                      <a:pt x="162" y="76"/>
                      <a:pt x="163" y="72"/>
                      <a:pt x="164" y="67"/>
                    </a:cubicBezTo>
                    <a:cubicBezTo>
                      <a:pt x="165" y="63"/>
                      <a:pt x="166" y="61"/>
                      <a:pt x="165" y="61"/>
                    </a:cubicBezTo>
                    <a:cubicBezTo>
                      <a:pt x="165" y="60"/>
                      <a:pt x="163" y="61"/>
                      <a:pt x="164" y="59"/>
                    </a:cubicBezTo>
                    <a:cubicBezTo>
                      <a:pt x="164" y="57"/>
                      <a:pt x="166" y="50"/>
                      <a:pt x="166" y="46"/>
                    </a:cubicBezTo>
                    <a:cubicBezTo>
                      <a:pt x="167" y="43"/>
                      <a:pt x="166" y="30"/>
                      <a:pt x="166" y="28"/>
                    </a:cubicBezTo>
                    <a:cubicBezTo>
                      <a:pt x="165" y="27"/>
                      <a:pt x="163" y="22"/>
                      <a:pt x="161" y="21"/>
                    </a:cubicBezTo>
                    <a:cubicBezTo>
                      <a:pt x="160" y="19"/>
                      <a:pt x="160" y="18"/>
                      <a:pt x="159" y="17"/>
                    </a:cubicBezTo>
                    <a:cubicBezTo>
                      <a:pt x="157" y="16"/>
                      <a:pt x="154" y="14"/>
                      <a:pt x="153" y="13"/>
                    </a:cubicBezTo>
                    <a:cubicBezTo>
                      <a:pt x="152" y="11"/>
                      <a:pt x="151" y="11"/>
                      <a:pt x="150" y="10"/>
                    </a:cubicBezTo>
                    <a:cubicBezTo>
                      <a:pt x="148" y="9"/>
                      <a:pt x="148" y="9"/>
                      <a:pt x="148" y="8"/>
                    </a:cubicBezTo>
                    <a:cubicBezTo>
                      <a:pt x="147" y="7"/>
                      <a:pt x="141" y="3"/>
                      <a:pt x="136" y="2"/>
                    </a:cubicBezTo>
                    <a:cubicBezTo>
                      <a:pt x="130" y="1"/>
                      <a:pt x="128" y="0"/>
                      <a:pt x="126" y="0"/>
                    </a:cubicBezTo>
                    <a:cubicBezTo>
                      <a:pt x="124" y="0"/>
                      <a:pt x="121" y="1"/>
                      <a:pt x="117" y="1"/>
                    </a:cubicBezTo>
                    <a:cubicBezTo>
                      <a:pt x="114" y="2"/>
                      <a:pt x="109" y="4"/>
                      <a:pt x="107" y="6"/>
                    </a:cubicBezTo>
                    <a:cubicBezTo>
                      <a:pt x="105" y="8"/>
                      <a:pt x="105" y="8"/>
                      <a:pt x="104" y="9"/>
                    </a:cubicBezTo>
                    <a:cubicBezTo>
                      <a:pt x="102" y="9"/>
                      <a:pt x="100" y="11"/>
                      <a:pt x="99" y="13"/>
                    </a:cubicBezTo>
                    <a:cubicBezTo>
                      <a:pt x="99" y="14"/>
                      <a:pt x="97" y="14"/>
                      <a:pt x="95" y="17"/>
                    </a:cubicBezTo>
                    <a:cubicBezTo>
                      <a:pt x="94" y="20"/>
                      <a:pt x="91" y="27"/>
                      <a:pt x="90" y="31"/>
                    </a:cubicBezTo>
                    <a:cubicBezTo>
                      <a:pt x="90" y="35"/>
                      <a:pt x="90" y="38"/>
                      <a:pt x="90" y="40"/>
                    </a:cubicBezTo>
                    <a:cubicBezTo>
                      <a:pt x="90" y="42"/>
                      <a:pt x="90" y="43"/>
                      <a:pt x="88" y="47"/>
                    </a:cubicBezTo>
                    <a:cubicBezTo>
                      <a:pt x="87" y="51"/>
                      <a:pt x="88" y="51"/>
                      <a:pt x="88" y="52"/>
                    </a:cubicBezTo>
                    <a:cubicBezTo>
                      <a:pt x="89" y="53"/>
                      <a:pt x="90" y="53"/>
                      <a:pt x="90" y="54"/>
                    </a:cubicBezTo>
                    <a:cubicBezTo>
                      <a:pt x="89" y="54"/>
                      <a:pt x="90" y="55"/>
                      <a:pt x="89" y="54"/>
                    </a:cubicBezTo>
                    <a:cubicBezTo>
                      <a:pt x="88" y="53"/>
                      <a:pt x="86" y="51"/>
                      <a:pt x="85" y="51"/>
                    </a:cubicBezTo>
                    <a:cubicBezTo>
                      <a:pt x="83" y="52"/>
                      <a:pt x="82" y="55"/>
                      <a:pt x="82" y="58"/>
                    </a:cubicBezTo>
                    <a:cubicBezTo>
                      <a:pt x="82" y="61"/>
                      <a:pt x="82" y="73"/>
                      <a:pt x="84" y="78"/>
                    </a:cubicBezTo>
                    <a:cubicBezTo>
                      <a:pt x="85" y="83"/>
                      <a:pt x="88" y="84"/>
                      <a:pt x="89" y="83"/>
                    </a:cubicBezTo>
                    <a:cubicBezTo>
                      <a:pt x="90" y="83"/>
                      <a:pt x="91" y="82"/>
                      <a:pt x="91" y="84"/>
                    </a:cubicBezTo>
                    <a:cubicBezTo>
                      <a:pt x="92" y="85"/>
                      <a:pt x="92" y="92"/>
                      <a:pt x="93" y="97"/>
                    </a:cubicBezTo>
                    <a:cubicBezTo>
                      <a:pt x="95" y="103"/>
                      <a:pt x="97" y="106"/>
                      <a:pt x="97" y="108"/>
                    </a:cubicBezTo>
                    <a:cubicBezTo>
                      <a:pt x="96" y="110"/>
                      <a:pt x="96" y="111"/>
                      <a:pt x="95" y="111"/>
                    </a:cubicBezTo>
                    <a:cubicBezTo>
                      <a:pt x="94" y="111"/>
                      <a:pt x="94" y="111"/>
                      <a:pt x="94" y="111"/>
                    </a:cubicBezTo>
                    <a:cubicBezTo>
                      <a:pt x="94" y="111"/>
                      <a:pt x="88" y="112"/>
                      <a:pt x="85" y="114"/>
                    </a:cubicBezTo>
                    <a:cubicBezTo>
                      <a:pt x="83" y="117"/>
                      <a:pt x="81" y="119"/>
                      <a:pt x="78" y="122"/>
                    </a:cubicBezTo>
                    <a:cubicBezTo>
                      <a:pt x="75" y="125"/>
                      <a:pt x="71" y="128"/>
                      <a:pt x="69" y="129"/>
                    </a:cubicBezTo>
                    <a:cubicBezTo>
                      <a:pt x="68" y="130"/>
                      <a:pt x="67" y="131"/>
                      <a:pt x="67" y="131"/>
                    </a:cubicBezTo>
                    <a:cubicBezTo>
                      <a:pt x="67" y="131"/>
                      <a:pt x="57" y="135"/>
                      <a:pt x="52" y="138"/>
                    </a:cubicBezTo>
                    <a:cubicBezTo>
                      <a:pt x="46" y="140"/>
                      <a:pt x="37" y="144"/>
                      <a:pt x="32" y="146"/>
                    </a:cubicBezTo>
                    <a:cubicBezTo>
                      <a:pt x="27" y="149"/>
                      <a:pt x="18" y="154"/>
                      <a:pt x="17" y="155"/>
                    </a:cubicBezTo>
                    <a:cubicBezTo>
                      <a:pt x="15" y="156"/>
                      <a:pt x="14" y="158"/>
                      <a:pt x="14" y="158"/>
                    </a:cubicBezTo>
                    <a:cubicBezTo>
                      <a:pt x="14" y="158"/>
                      <a:pt x="12" y="157"/>
                      <a:pt x="10" y="160"/>
                    </a:cubicBezTo>
                    <a:cubicBezTo>
                      <a:pt x="8" y="163"/>
                      <a:pt x="8" y="164"/>
                      <a:pt x="7" y="166"/>
                    </a:cubicBezTo>
                    <a:cubicBezTo>
                      <a:pt x="7" y="168"/>
                      <a:pt x="7" y="170"/>
                      <a:pt x="6" y="172"/>
                    </a:cubicBezTo>
                    <a:cubicBezTo>
                      <a:pt x="6" y="173"/>
                      <a:pt x="3" y="179"/>
                      <a:pt x="3" y="184"/>
                    </a:cubicBezTo>
                    <a:cubicBezTo>
                      <a:pt x="2" y="189"/>
                      <a:pt x="3" y="195"/>
                      <a:pt x="3" y="195"/>
                    </a:cubicBezTo>
                    <a:cubicBezTo>
                      <a:pt x="3" y="195"/>
                      <a:pt x="2" y="201"/>
                      <a:pt x="0" y="208"/>
                    </a:cubicBezTo>
                    <a:cubicBezTo>
                      <a:pt x="221" y="208"/>
                      <a:pt x="221" y="208"/>
                      <a:pt x="221" y="208"/>
                    </a:cubicBezTo>
                    <a:cubicBezTo>
                      <a:pt x="220" y="203"/>
                      <a:pt x="219" y="198"/>
                      <a:pt x="218" y="19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1310" name="Group 1309"/>
            <p:cNvGrpSpPr/>
            <p:nvPr/>
          </p:nvGrpSpPr>
          <p:grpSpPr>
            <a:xfrm>
              <a:off x="3390551" y="3592141"/>
              <a:ext cx="474614" cy="476281"/>
              <a:chOff x="5722296" y="2838511"/>
              <a:chExt cx="1106560" cy="1110448"/>
            </a:xfrm>
          </p:grpSpPr>
          <p:sp>
            <p:nvSpPr>
              <p:cNvPr id="1343" name="Freeform 19"/>
              <p:cNvSpPr>
                <a:spLocks/>
              </p:cNvSpPr>
              <p:nvPr/>
            </p:nvSpPr>
            <p:spPr bwMode="auto">
              <a:xfrm>
                <a:off x="5722296" y="2838511"/>
                <a:ext cx="1106560" cy="1110448"/>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1"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pic>
            <p:nvPicPr>
              <p:cNvPr id="1344" name="Picture 1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60755" y="2971800"/>
                <a:ext cx="631527" cy="6794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grpSp>
        <p:grpSp>
          <p:nvGrpSpPr>
            <p:cNvPr id="1311" name="Group 1310"/>
            <p:cNvGrpSpPr/>
            <p:nvPr/>
          </p:nvGrpSpPr>
          <p:grpSpPr>
            <a:xfrm>
              <a:off x="4999900" y="4094624"/>
              <a:ext cx="549989" cy="551921"/>
              <a:chOff x="852276" y="4541515"/>
              <a:chExt cx="354224" cy="355469"/>
            </a:xfrm>
          </p:grpSpPr>
          <p:sp>
            <p:nvSpPr>
              <p:cNvPr id="1341" name="Freeform 19"/>
              <p:cNvSpPr>
                <a:spLocks/>
              </p:cNvSpPr>
              <p:nvPr/>
            </p:nvSpPr>
            <p:spPr bwMode="auto">
              <a:xfrm>
                <a:off x="852276" y="4541515"/>
                <a:ext cx="354224" cy="355469"/>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1" y="299"/>
                      <a:pt x="298" y="232"/>
                      <a:pt x="298" y="150"/>
                    </a:cubicBezTo>
                    <a:close/>
                  </a:path>
                </a:pathLst>
              </a:cu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1342" name="Freeform 24"/>
              <p:cNvSpPr>
                <a:spLocks/>
              </p:cNvSpPr>
              <p:nvPr/>
            </p:nvSpPr>
            <p:spPr bwMode="auto">
              <a:xfrm>
                <a:off x="928522" y="4613943"/>
                <a:ext cx="201778" cy="189874"/>
              </a:xfrm>
              <a:custGeom>
                <a:avLst/>
                <a:gdLst>
                  <a:gd name="T0" fmla="*/ 3 w 177"/>
                  <a:gd name="T1" fmla="*/ 156 h 167"/>
                  <a:gd name="T2" fmla="*/ 7 w 177"/>
                  <a:gd name="T3" fmla="*/ 133 h 167"/>
                  <a:gd name="T4" fmla="*/ 17 w 177"/>
                  <a:gd name="T5" fmla="*/ 126 h 167"/>
                  <a:gd name="T6" fmla="*/ 48 w 177"/>
                  <a:gd name="T7" fmla="*/ 110 h 167"/>
                  <a:gd name="T8" fmla="*/ 57 w 177"/>
                  <a:gd name="T9" fmla="*/ 102 h 167"/>
                  <a:gd name="T10" fmla="*/ 60 w 177"/>
                  <a:gd name="T11" fmla="*/ 94 h 167"/>
                  <a:gd name="T12" fmla="*/ 50 w 177"/>
                  <a:gd name="T13" fmla="*/ 71 h 167"/>
                  <a:gd name="T14" fmla="*/ 48 w 177"/>
                  <a:gd name="T15" fmla="*/ 66 h 167"/>
                  <a:gd name="T16" fmla="*/ 45 w 177"/>
                  <a:gd name="T17" fmla="*/ 54 h 167"/>
                  <a:gd name="T18" fmla="*/ 46 w 177"/>
                  <a:gd name="T19" fmla="*/ 48 h 167"/>
                  <a:gd name="T20" fmla="*/ 44 w 177"/>
                  <a:gd name="T21" fmla="*/ 23 h 167"/>
                  <a:gd name="T22" fmla="*/ 50 w 177"/>
                  <a:gd name="T23" fmla="*/ 14 h 167"/>
                  <a:gd name="T24" fmla="*/ 57 w 177"/>
                  <a:gd name="T25" fmla="*/ 8 h 167"/>
                  <a:gd name="T26" fmla="*/ 68 w 177"/>
                  <a:gd name="T27" fmla="*/ 2 h 167"/>
                  <a:gd name="T28" fmla="*/ 83 w 177"/>
                  <a:gd name="T29" fmla="*/ 1 h 167"/>
                  <a:gd name="T30" fmla="*/ 94 w 177"/>
                  <a:gd name="T31" fmla="*/ 7 h 167"/>
                  <a:gd name="T32" fmla="*/ 100 w 177"/>
                  <a:gd name="T33" fmla="*/ 14 h 167"/>
                  <a:gd name="T34" fmla="*/ 105 w 177"/>
                  <a:gd name="T35" fmla="*/ 32 h 167"/>
                  <a:gd name="T36" fmla="*/ 106 w 177"/>
                  <a:gd name="T37" fmla="*/ 42 h 167"/>
                  <a:gd name="T38" fmla="*/ 106 w 177"/>
                  <a:gd name="T39" fmla="*/ 43 h 167"/>
                  <a:gd name="T40" fmla="*/ 111 w 177"/>
                  <a:gd name="T41" fmla="*/ 47 h 167"/>
                  <a:gd name="T42" fmla="*/ 105 w 177"/>
                  <a:gd name="T43" fmla="*/ 67 h 167"/>
                  <a:gd name="T44" fmla="*/ 102 w 177"/>
                  <a:gd name="T45" fmla="*/ 78 h 167"/>
                  <a:gd name="T46" fmla="*/ 101 w 177"/>
                  <a:gd name="T47" fmla="*/ 89 h 167"/>
                  <a:gd name="T48" fmla="*/ 108 w 177"/>
                  <a:gd name="T49" fmla="*/ 92 h 167"/>
                  <a:gd name="T50" fmla="*/ 121 w 177"/>
                  <a:gd name="T51" fmla="*/ 104 h 167"/>
                  <a:gd name="T52" fmla="*/ 135 w 177"/>
                  <a:gd name="T53" fmla="*/ 110 h 167"/>
                  <a:gd name="T54" fmla="*/ 163 w 177"/>
                  <a:gd name="T55" fmla="*/ 124 h 167"/>
                  <a:gd name="T56" fmla="*/ 169 w 177"/>
                  <a:gd name="T57" fmla="*/ 128 h 167"/>
                  <a:gd name="T58" fmla="*/ 172 w 177"/>
                  <a:gd name="T59" fmla="*/ 138 h 167"/>
                  <a:gd name="T60" fmla="*/ 174 w 177"/>
                  <a:gd name="T61" fmla="*/ 157 h 167"/>
                  <a:gd name="T62" fmla="*/ 0 w 177"/>
                  <a:gd name="T63" fmla="*/ 16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7" h="167">
                    <a:moveTo>
                      <a:pt x="2" y="158"/>
                    </a:moveTo>
                    <a:cubicBezTo>
                      <a:pt x="3" y="157"/>
                      <a:pt x="3" y="157"/>
                      <a:pt x="3" y="156"/>
                    </a:cubicBezTo>
                    <a:cubicBezTo>
                      <a:pt x="2" y="154"/>
                      <a:pt x="3" y="143"/>
                      <a:pt x="4" y="139"/>
                    </a:cubicBezTo>
                    <a:cubicBezTo>
                      <a:pt x="4" y="135"/>
                      <a:pt x="5" y="133"/>
                      <a:pt x="7" y="133"/>
                    </a:cubicBezTo>
                    <a:cubicBezTo>
                      <a:pt x="8" y="132"/>
                      <a:pt x="9" y="132"/>
                      <a:pt x="9" y="131"/>
                    </a:cubicBezTo>
                    <a:cubicBezTo>
                      <a:pt x="10" y="130"/>
                      <a:pt x="14" y="128"/>
                      <a:pt x="17" y="126"/>
                    </a:cubicBezTo>
                    <a:cubicBezTo>
                      <a:pt x="20" y="124"/>
                      <a:pt x="31" y="118"/>
                      <a:pt x="35" y="116"/>
                    </a:cubicBezTo>
                    <a:cubicBezTo>
                      <a:pt x="40" y="113"/>
                      <a:pt x="48" y="110"/>
                      <a:pt x="48" y="110"/>
                    </a:cubicBezTo>
                    <a:cubicBezTo>
                      <a:pt x="48" y="110"/>
                      <a:pt x="49" y="108"/>
                      <a:pt x="51" y="107"/>
                    </a:cubicBezTo>
                    <a:cubicBezTo>
                      <a:pt x="54" y="105"/>
                      <a:pt x="56" y="104"/>
                      <a:pt x="57" y="102"/>
                    </a:cubicBezTo>
                    <a:cubicBezTo>
                      <a:pt x="58" y="99"/>
                      <a:pt x="59" y="97"/>
                      <a:pt x="60" y="97"/>
                    </a:cubicBezTo>
                    <a:cubicBezTo>
                      <a:pt x="60" y="96"/>
                      <a:pt x="61" y="95"/>
                      <a:pt x="60" y="94"/>
                    </a:cubicBezTo>
                    <a:cubicBezTo>
                      <a:pt x="60" y="93"/>
                      <a:pt x="55" y="88"/>
                      <a:pt x="54" y="84"/>
                    </a:cubicBezTo>
                    <a:cubicBezTo>
                      <a:pt x="52" y="79"/>
                      <a:pt x="50" y="71"/>
                      <a:pt x="50" y="71"/>
                    </a:cubicBezTo>
                    <a:cubicBezTo>
                      <a:pt x="50" y="71"/>
                      <a:pt x="49" y="70"/>
                      <a:pt x="49" y="69"/>
                    </a:cubicBezTo>
                    <a:cubicBezTo>
                      <a:pt x="48" y="67"/>
                      <a:pt x="48" y="67"/>
                      <a:pt x="48" y="66"/>
                    </a:cubicBezTo>
                    <a:cubicBezTo>
                      <a:pt x="48" y="65"/>
                      <a:pt x="48" y="62"/>
                      <a:pt x="47" y="62"/>
                    </a:cubicBezTo>
                    <a:cubicBezTo>
                      <a:pt x="47" y="61"/>
                      <a:pt x="46" y="58"/>
                      <a:pt x="45" y="54"/>
                    </a:cubicBezTo>
                    <a:cubicBezTo>
                      <a:pt x="45" y="51"/>
                      <a:pt x="44" y="49"/>
                      <a:pt x="45" y="49"/>
                    </a:cubicBezTo>
                    <a:cubicBezTo>
                      <a:pt x="45" y="48"/>
                      <a:pt x="46" y="49"/>
                      <a:pt x="46" y="48"/>
                    </a:cubicBezTo>
                    <a:cubicBezTo>
                      <a:pt x="45" y="46"/>
                      <a:pt x="44" y="40"/>
                      <a:pt x="43" y="37"/>
                    </a:cubicBezTo>
                    <a:cubicBezTo>
                      <a:pt x="43" y="34"/>
                      <a:pt x="43" y="24"/>
                      <a:pt x="44" y="23"/>
                    </a:cubicBezTo>
                    <a:cubicBezTo>
                      <a:pt x="45" y="22"/>
                      <a:pt x="47" y="18"/>
                      <a:pt x="47" y="17"/>
                    </a:cubicBezTo>
                    <a:cubicBezTo>
                      <a:pt x="48" y="16"/>
                      <a:pt x="49" y="15"/>
                      <a:pt x="50" y="14"/>
                    </a:cubicBezTo>
                    <a:cubicBezTo>
                      <a:pt x="51" y="13"/>
                      <a:pt x="54" y="12"/>
                      <a:pt x="54" y="10"/>
                    </a:cubicBezTo>
                    <a:cubicBezTo>
                      <a:pt x="55" y="9"/>
                      <a:pt x="55" y="9"/>
                      <a:pt x="57" y="8"/>
                    </a:cubicBezTo>
                    <a:cubicBezTo>
                      <a:pt x="58" y="7"/>
                      <a:pt x="58" y="7"/>
                      <a:pt x="58" y="7"/>
                    </a:cubicBezTo>
                    <a:cubicBezTo>
                      <a:pt x="59" y="6"/>
                      <a:pt x="64" y="3"/>
                      <a:pt x="68" y="2"/>
                    </a:cubicBezTo>
                    <a:cubicBezTo>
                      <a:pt x="73" y="1"/>
                      <a:pt x="74" y="1"/>
                      <a:pt x="76" y="0"/>
                    </a:cubicBezTo>
                    <a:cubicBezTo>
                      <a:pt x="78" y="0"/>
                      <a:pt x="80" y="1"/>
                      <a:pt x="83" y="1"/>
                    </a:cubicBezTo>
                    <a:cubicBezTo>
                      <a:pt x="86" y="2"/>
                      <a:pt x="89" y="3"/>
                      <a:pt x="91" y="5"/>
                    </a:cubicBezTo>
                    <a:cubicBezTo>
                      <a:pt x="93" y="6"/>
                      <a:pt x="93" y="7"/>
                      <a:pt x="94" y="7"/>
                    </a:cubicBezTo>
                    <a:cubicBezTo>
                      <a:pt x="95" y="8"/>
                      <a:pt x="97" y="9"/>
                      <a:pt x="97" y="10"/>
                    </a:cubicBezTo>
                    <a:cubicBezTo>
                      <a:pt x="98" y="11"/>
                      <a:pt x="99" y="12"/>
                      <a:pt x="100" y="14"/>
                    </a:cubicBezTo>
                    <a:cubicBezTo>
                      <a:pt x="101" y="16"/>
                      <a:pt x="104" y="22"/>
                      <a:pt x="104" y="25"/>
                    </a:cubicBezTo>
                    <a:cubicBezTo>
                      <a:pt x="105" y="28"/>
                      <a:pt x="105" y="31"/>
                      <a:pt x="105" y="32"/>
                    </a:cubicBezTo>
                    <a:cubicBezTo>
                      <a:pt x="105" y="34"/>
                      <a:pt x="105" y="35"/>
                      <a:pt x="106" y="38"/>
                    </a:cubicBezTo>
                    <a:cubicBezTo>
                      <a:pt x="107" y="41"/>
                      <a:pt x="106" y="41"/>
                      <a:pt x="106" y="42"/>
                    </a:cubicBezTo>
                    <a:cubicBezTo>
                      <a:pt x="105" y="42"/>
                      <a:pt x="105" y="43"/>
                      <a:pt x="105" y="43"/>
                    </a:cubicBezTo>
                    <a:cubicBezTo>
                      <a:pt x="105" y="43"/>
                      <a:pt x="105" y="44"/>
                      <a:pt x="106" y="43"/>
                    </a:cubicBezTo>
                    <a:cubicBezTo>
                      <a:pt x="106" y="43"/>
                      <a:pt x="107" y="41"/>
                      <a:pt x="109" y="41"/>
                    </a:cubicBezTo>
                    <a:cubicBezTo>
                      <a:pt x="110" y="42"/>
                      <a:pt x="111" y="44"/>
                      <a:pt x="111" y="47"/>
                    </a:cubicBezTo>
                    <a:cubicBezTo>
                      <a:pt x="111" y="49"/>
                      <a:pt x="111" y="58"/>
                      <a:pt x="110" y="62"/>
                    </a:cubicBezTo>
                    <a:cubicBezTo>
                      <a:pt x="108" y="66"/>
                      <a:pt x="106" y="67"/>
                      <a:pt x="105" y="67"/>
                    </a:cubicBezTo>
                    <a:cubicBezTo>
                      <a:pt x="104" y="67"/>
                      <a:pt x="103" y="66"/>
                      <a:pt x="103" y="67"/>
                    </a:cubicBezTo>
                    <a:cubicBezTo>
                      <a:pt x="103" y="68"/>
                      <a:pt x="103" y="74"/>
                      <a:pt x="102" y="78"/>
                    </a:cubicBezTo>
                    <a:cubicBezTo>
                      <a:pt x="101" y="82"/>
                      <a:pt x="99" y="85"/>
                      <a:pt x="99" y="87"/>
                    </a:cubicBezTo>
                    <a:cubicBezTo>
                      <a:pt x="100" y="88"/>
                      <a:pt x="100" y="89"/>
                      <a:pt x="101" y="89"/>
                    </a:cubicBezTo>
                    <a:cubicBezTo>
                      <a:pt x="101" y="89"/>
                      <a:pt x="102" y="89"/>
                      <a:pt x="102" y="89"/>
                    </a:cubicBezTo>
                    <a:cubicBezTo>
                      <a:pt x="102" y="89"/>
                      <a:pt x="106" y="90"/>
                      <a:pt x="108" y="92"/>
                    </a:cubicBezTo>
                    <a:cubicBezTo>
                      <a:pt x="110" y="94"/>
                      <a:pt x="112" y="96"/>
                      <a:pt x="114" y="98"/>
                    </a:cubicBezTo>
                    <a:cubicBezTo>
                      <a:pt x="116" y="100"/>
                      <a:pt x="120" y="102"/>
                      <a:pt x="121" y="104"/>
                    </a:cubicBezTo>
                    <a:cubicBezTo>
                      <a:pt x="123" y="105"/>
                      <a:pt x="123" y="105"/>
                      <a:pt x="123" y="105"/>
                    </a:cubicBezTo>
                    <a:cubicBezTo>
                      <a:pt x="123" y="105"/>
                      <a:pt x="131" y="109"/>
                      <a:pt x="135" y="110"/>
                    </a:cubicBezTo>
                    <a:cubicBezTo>
                      <a:pt x="140" y="112"/>
                      <a:pt x="147" y="115"/>
                      <a:pt x="151" y="117"/>
                    </a:cubicBezTo>
                    <a:cubicBezTo>
                      <a:pt x="155" y="119"/>
                      <a:pt x="162" y="123"/>
                      <a:pt x="163" y="124"/>
                    </a:cubicBezTo>
                    <a:cubicBezTo>
                      <a:pt x="165" y="125"/>
                      <a:pt x="166" y="126"/>
                      <a:pt x="166" y="126"/>
                    </a:cubicBezTo>
                    <a:cubicBezTo>
                      <a:pt x="166" y="126"/>
                      <a:pt x="167" y="126"/>
                      <a:pt x="169" y="128"/>
                    </a:cubicBezTo>
                    <a:cubicBezTo>
                      <a:pt x="170" y="130"/>
                      <a:pt x="170" y="132"/>
                      <a:pt x="171" y="133"/>
                    </a:cubicBezTo>
                    <a:cubicBezTo>
                      <a:pt x="171" y="135"/>
                      <a:pt x="171" y="136"/>
                      <a:pt x="172" y="138"/>
                    </a:cubicBezTo>
                    <a:cubicBezTo>
                      <a:pt x="172" y="139"/>
                      <a:pt x="174" y="143"/>
                      <a:pt x="175" y="147"/>
                    </a:cubicBezTo>
                    <a:cubicBezTo>
                      <a:pt x="175" y="152"/>
                      <a:pt x="174" y="157"/>
                      <a:pt x="174" y="157"/>
                    </a:cubicBezTo>
                    <a:cubicBezTo>
                      <a:pt x="174" y="157"/>
                      <a:pt x="175" y="161"/>
                      <a:pt x="177" y="167"/>
                    </a:cubicBezTo>
                    <a:cubicBezTo>
                      <a:pt x="0" y="167"/>
                      <a:pt x="0" y="167"/>
                      <a:pt x="0" y="167"/>
                    </a:cubicBezTo>
                    <a:cubicBezTo>
                      <a:pt x="1" y="163"/>
                      <a:pt x="2" y="159"/>
                      <a:pt x="2" y="158"/>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1312" name="Group 1311"/>
            <p:cNvGrpSpPr/>
            <p:nvPr/>
          </p:nvGrpSpPr>
          <p:grpSpPr>
            <a:xfrm>
              <a:off x="4218544" y="4469526"/>
              <a:ext cx="345326" cy="345931"/>
              <a:chOff x="8888413" y="2886075"/>
              <a:chExt cx="904875" cy="906463"/>
            </a:xfrm>
          </p:grpSpPr>
          <p:sp>
            <p:nvSpPr>
              <p:cNvPr id="1339" name="Freeform 13"/>
              <p:cNvSpPr>
                <a:spLocks/>
              </p:cNvSpPr>
              <p:nvPr/>
            </p:nvSpPr>
            <p:spPr bwMode="auto">
              <a:xfrm>
                <a:off x="8888413" y="2886075"/>
                <a:ext cx="904875" cy="906463"/>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2"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2"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1340" name="Freeform 26"/>
              <p:cNvSpPr>
                <a:spLocks/>
              </p:cNvSpPr>
              <p:nvPr/>
            </p:nvSpPr>
            <p:spPr bwMode="auto">
              <a:xfrm>
                <a:off x="9070975" y="3038475"/>
                <a:ext cx="546100" cy="514350"/>
              </a:xfrm>
              <a:custGeom>
                <a:avLst/>
                <a:gdLst>
                  <a:gd name="T0" fmla="*/ 2 w 180"/>
                  <a:gd name="T1" fmla="*/ 165 h 170"/>
                  <a:gd name="T2" fmla="*/ 5 w 180"/>
                  <a:gd name="T3" fmla="*/ 145 h 170"/>
                  <a:gd name="T4" fmla="*/ 10 w 180"/>
                  <a:gd name="T5" fmla="*/ 133 h 170"/>
                  <a:gd name="T6" fmla="*/ 20 w 180"/>
                  <a:gd name="T7" fmla="*/ 127 h 170"/>
                  <a:gd name="T8" fmla="*/ 49 w 180"/>
                  <a:gd name="T9" fmla="*/ 115 h 170"/>
                  <a:gd name="T10" fmla="*/ 61 w 180"/>
                  <a:gd name="T11" fmla="*/ 108 h 170"/>
                  <a:gd name="T12" fmla="*/ 66 w 180"/>
                  <a:gd name="T13" fmla="*/ 103 h 170"/>
                  <a:gd name="T14" fmla="*/ 63 w 180"/>
                  <a:gd name="T15" fmla="*/ 95 h 170"/>
                  <a:gd name="T16" fmla="*/ 56 w 180"/>
                  <a:gd name="T17" fmla="*/ 81 h 170"/>
                  <a:gd name="T18" fmla="*/ 53 w 180"/>
                  <a:gd name="T19" fmla="*/ 67 h 170"/>
                  <a:gd name="T20" fmla="*/ 54 w 180"/>
                  <a:gd name="T21" fmla="*/ 53 h 170"/>
                  <a:gd name="T22" fmla="*/ 54 w 180"/>
                  <a:gd name="T23" fmla="*/ 49 h 170"/>
                  <a:gd name="T24" fmla="*/ 56 w 180"/>
                  <a:gd name="T25" fmla="*/ 28 h 170"/>
                  <a:gd name="T26" fmla="*/ 55 w 180"/>
                  <a:gd name="T27" fmla="*/ 21 h 170"/>
                  <a:gd name="T28" fmla="*/ 71 w 180"/>
                  <a:gd name="T29" fmla="*/ 6 h 170"/>
                  <a:gd name="T30" fmla="*/ 97 w 180"/>
                  <a:gd name="T31" fmla="*/ 1 h 170"/>
                  <a:gd name="T32" fmla="*/ 111 w 180"/>
                  <a:gd name="T33" fmla="*/ 9 h 170"/>
                  <a:gd name="T34" fmla="*/ 118 w 180"/>
                  <a:gd name="T35" fmla="*/ 17 h 170"/>
                  <a:gd name="T36" fmla="*/ 121 w 180"/>
                  <a:gd name="T37" fmla="*/ 44 h 170"/>
                  <a:gd name="T38" fmla="*/ 122 w 180"/>
                  <a:gd name="T39" fmla="*/ 57 h 170"/>
                  <a:gd name="T40" fmla="*/ 115 w 180"/>
                  <a:gd name="T41" fmla="*/ 70 h 170"/>
                  <a:gd name="T42" fmla="*/ 115 w 180"/>
                  <a:gd name="T43" fmla="*/ 72 h 170"/>
                  <a:gd name="T44" fmla="*/ 109 w 180"/>
                  <a:gd name="T45" fmla="*/ 77 h 170"/>
                  <a:gd name="T46" fmla="*/ 109 w 180"/>
                  <a:gd name="T47" fmla="*/ 91 h 170"/>
                  <a:gd name="T48" fmla="*/ 111 w 180"/>
                  <a:gd name="T49" fmla="*/ 93 h 170"/>
                  <a:gd name="T50" fmla="*/ 120 w 180"/>
                  <a:gd name="T51" fmla="*/ 96 h 170"/>
                  <a:gd name="T52" fmla="*/ 131 w 180"/>
                  <a:gd name="T53" fmla="*/ 108 h 170"/>
                  <a:gd name="T54" fmla="*/ 150 w 180"/>
                  <a:gd name="T55" fmla="*/ 116 h 170"/>
                  <a:gd name="T56" fmla="*/ 175 w 180"/>
                  <a:gd name="T57" fmla="*/ 132 h 170"/>
                  <a:gd name="T58" fmla="*/ 179 w 180"/>
                  <a:gd name="T59" fmla="*/ 143 h 170"/>
                  <a:gd name="T60" fmla="*/ 175 w 180"/>
                  <a:gd name="T61" fmla="*/ 158 h 170"/>
                  <a:gd name="T62" fmla="*/ 174 w 180"/>
                  <a:gd name="T63" fmla="*/ 170 h 170"/>
                  <a:gd name="T64" fmla="*/ 1 w 180"/>
                  <a:gd name="T65" fmla="*/ 167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0" h="170">
                    <a:moveTo>
                      <a:pt x="1" y="167"/>
                    </a:moveTo>
                    <a:cubicBezTo>
                      <a:pt x="2" y="167"/>
                      <a:pt x="2" y="166"/>
                      <a:pt x="2" y="165"/>
                    </a:cubicBezTo>
                    <a:cubicBezTo>
                      <a:pt x="2" y="164"/>
                      <a:pt x="2" y="161"/>
                      <a:pt x="2" y="159"/>
                    </a:cubicBezTo>
                    <a:cubicBezTo>
                      <a:pt x="3" y="157"/>
                      <a:pt x="4" y="149"/>
                      <a:pt x="5" y="145"/>
                    </a:cubicBezTo>
                    <a:cubicBezTo>
                      <a:pt x="5" y="141"/>
                      <a:pt x="7" y="136"/>
                      <a:pt x="8" y="135"/>
                    </a:cubicBezTo>
                    <a:cubicBezTo>
                      <a:pt x="9" y="134"/>
                      <a:pt x="10" y="133"/>
                      <a:pt x="10" y="133"/>
                    </a:cubicBezTo>
                    <a:cubicBezTo>
                      <a:pt x="11" y="133"/>
                      <a:pt x="12" y="133"/>
                      <a:pt x="13" y="132"/>
                    </a:cubicBezTo>
                    <a:cubicBezTo>
                      <a:pt x="13" y="131"/>
                      <a:pt x="18" y="129"/>
                      <a:pt x="20" y="127"/>
                    </a:cubicBezTo>
                    <a:cubicBezTo>
                      <a:pt x="23" y="126"/>
                      <a:pt x="34" y="121"/>
                      <a:pt x="36" y="120"/>
                    </a:cubicBezTo>
                    <a:cubicBezTo>
                      <a:pt x="38" y="119"/>
                      <a:pt x="45" y="116"/>
                      <a:pt x="49" y="115"/>
                    </a:cubicBezTo>
                    <a:cubicBezTo>
                      <a:pt x="53" y="113"/>
                      <a:pt x="54" y="112"/>
                      <a:pt x="55" y="112"/>
                    </a:cubicBezTo>
                    <a:cubicBezTo>
                      <a:pt x="55" y="111"/>
                      <a:pt x="59" y="109"/>
                      <a:pt x="61" y="108"/>
                    </a:cubicBezTo>
                    <a:cubicBezTo>
                      <a:pt x="62" y="107"/>
                      <a:pt x="64" y="107"/>
                      <a:pt x="64" y="106"/>
                    </a:cubicBezTo>
                    <a:cubicBezTo>
                      <a:pt x="65" y="105"/>
                      <a:pt x="66" y="103"/>
                      <a:pt x="66" y="103"/>
                    </a:cubicBezTo>
                    <a:cubicBezTo>
                      <a:pt x="66" y="103"/>
                      <a:pt x="64" y="102"/>
                      <a:pt x="64" y="100"/>
                    </a:cubicBezTo>
                    <a:cubicBezTo>
                      <a:pt x="63" y="98"/>
                      <a:pt x="63" y="95"/>
                      <a:pt x="63" y="95"/>
                    </a:cubicBezTo>
                    <a:cubicBezTo>
                      <a:pt x="63" y="94"/>
                      <a:pt x="62" y="93"/>
                      <a:pt x="61" y="91"/>
                    </a:cubicBezTo>
                    <a:cubicBezTo>
                      <a:pt x="60" y="89"/>
                      <a:pt x="57" y="84"/>
                      <a:pt x="56" y="81"/>
                    </a:cubicBezTo>
                    <a:cubicBezTo>
                      <a:pt x="56" y="78"/>
                      <a:pt x="56" y="76"/>
                      <a:pt x="55" y="74"/>
                    </a:cubicBezTo>
                    <a:cubicBezTo>
                      <a:pt x="54" y="73"/>
                      <a:pt x="53" y="70"/>
                      <a:pt x="53" y="67"/>
                    </a:cubicBezTo>
                    <a:cubicBezTo>
                      <a:pt x="53" y="63"/>
                      <a:pt x="54" y="58"/>
                      <a:pt x="54" y="57"/>
                    </a:cubicBezTo>
                    <a:cubicBezTo>
                      <a:pt x="54" y="55"/>
                      <a:pt x="54" y="54"/>
                      <a:pt x="54" y="53"/>
                    </a:cubicBezTo>
                    <a:cubicBezTo>
                      <a:pt x="53" y="53"/>
                      <a:pt x="52" y="51"/>
                      <a:pt x="52" y="51"/>
                    </a:cubicBezTo>
                    <a:cubicBezTo>
                      <a:pt x="53" y="50"/>
                      <a:pt x="54" y="50"/>
                      <a:pt x="54" y="49"/>
                    </a:cubicBezTo>
                    <a:cubicBezTo>
                      <a:pt x="54" y="48"/>
                      <a:pt x="54" y="40"/>
                      <a:pt x="54" y="37"/>
                    </a:cubicBezTo>
                    <a:cubicBezTo>
                      <a:pt x="55" y="33"/>
                      <a:pt x="55" y="31"/>
                      <a:pt x="56" y="28"/>
                    </a:cubicBezTo>
                    <a:cubicBezTo>
                      <a:pt x="57" y="25"/>
                      <a:pt x="58" y="25"/>
                      <a:pt x="56" y="24"/>
                    </a:cubicBezTo>
                    <a:cubicBezTo>
                      <a:pt x="55" y="23"/>
                      <a:pt x="55" y="22"/>
                      <a:pt x="55" y="21"/>
                    </a:cubicBezTo>
                    <a:cubicBezTo>
                      <a:pt x="55" y="21"/>
                      <a:pt x="59" y="16"/>
                      <a:pt x="60" y="14"/>
                    </a:cubicBezTo>
                    <a:cubicBezTo>
                      <a:pt x="61" y="13"/>
                      <a:pt x="69" y="8"/>
                      <a:pt x="71" y="6"/>
                    </a:cubicBezTo>
                    <a:cubicBezTo>
                      <a:pt x="74" y="5"/>
                      <a:pt x="78" y="2"/>
                      <a:pt x="83" y="1"/>
                    </a:cubicBezTo>
                    <a:cubicBezTo>
                      <a:pt x="88" y="0"/>
                      <a:pt x="95" y="0"/>
                      <a:pt x="97" y="1"/>
                    </a:cubicBezTo>
                    <a:cubicBezTo>
                      <a:pt x="99" y="1"/>
                      <a:pt x="104" y="2"/>
                      <a:pt x="106" y="4"/>
                    </a:cubicBezTo>
                    <a:cubicBezTo>
                      <a:pt x="108" y="6"/>
                      <a:pt x="111" y="8"/>
                      <a:pt x="111" y="9"/>
                    </a:cubicBezTo>
                    <a:cubicBezTo>
                      <a:pt x="112" y="10"/>
                      <a:pt x="112" y="10"/>
                      <a:pt x="113" y="11"/>
                    </a:cubicBezTo>
                    <a:cubicBezTo>
                      <a:pt x="114" y="12"/>
                      <a:pt x="116" y="13"/>
                      <a:pt x="118" y="17"/>
                    </a:cubicBezTo>
                    <a:cubicBezTo>
                      <a:pt x="120" y="20"/>
                      <a:pt x="121" y="27"/>
                      <a:pt x="122" y="32"/>
                    </a:cubicBezTo>
                    <a:cubicBezTo>
                      <a:pt x="122" y="38"/>
                      <a:pt x="121" y="42"/>
                      <a:pt x="121" y="44"/>
                    </a:cubicBezTo>
                    <a:cubicBezTo>
                      <a:pt x="121" y="46"/>
                      <a:pt x="120" y="45"/>
                      <a:pt x="121" y="47"/>
                    </a:cubicBezTo>
                    <a:cubicBezTo>
                      <a:pt x="121" y="49"/>
                      <a:pt x="122" y="53"/>
                      <a:pt x="122" y="57"/>
                    </a:cubicBezTo>
                    <a:cubicBezTo>
                      <a:pt x="121" y="61"/>
                      <a:pt x="119" y="65"/>
                      <a:pt x="118" y="67"/>
                    </a:cubicBezTo>
                    <a:cubicBezTo>
                      <a:pt x="116" y="69"/>
                      <a:pt x="115" y="70"/>
                      <a:pt x="115" y="70"/>
                    </a:cubicBezTo>
                    <a:cubicBezTo>
                      <a:pt x="115" y="70"/>
                      <a:pt x="115" y="71"/>
                      <a:pt x="115" y="71"/>
                    </a:cubicBezTo>
                    <a:cubicBezTo>
                      <a:pt x="115" y="71"/>
                      <a:pt x="114" y="71"/>
                      <a:pt x="115" y="72"/>
                    </a:cubicBezTo>
                    <a:cubicBezTo>
                      <a:pt x="115" y="72"/>
                      <a:pt x="114" y="73"/>
                      <a:pt x="113" y="74"/>
                    </a:cubicBezTo>
                    <a:cubicBezTo>
                      <a:pt x="112" y="74"/>
                      <a:pt x="109" y="77"/>
                      <a:pt x="109" y="77"/>
                    </a:cubicBezTo>
                    <a:cubicBezTo>
                      <a:pt x="109" y="77"/>
                      <a:pt x="109" y="81"/>
                      <a:pt x="109" y="84"/>
                    </a:cubicBezTo>
                    <a:cubicBezTo>
                      <a:pt x="108" y="87"/>
                      <a:pt x="109" y="89"/>
                      <a:pt x="109" y="91"/>
                    </a:cubicBezTo>
                    <a:cubicBezTo>
                      <a:pt x="110" y="93"/>
                      <a:pt x="110" y="94"/>
                      <a:pt x="110" y="94"/>
                    </a:cubicBezTo>
                    <a:cubicBezTo>
                      <a:pt x="111" y="93"/>
                      <a:pt x="111" y="93"/>
                      <a:pt x="111" y="93"/>
                    </a:cubicBezTo>
                    <a:cubicBezTo>
                      <a:pt x="111" y="93"/>
                      <a:pt x="114" y="93"/>
                      <a:pt x="117" y="94"/>
                    </a:cubicBezTo>
                    <a:cubicBezTo>
                      <a:pt x="119" y="94"/>
                      <a:pt x="119" y="95"/>
                      <a:pt x="120" y="96"/>
                    </a:cubicBezTo>
                    <a:cubicBezTo>
                      <a:pt x="121" y="98"/>
                      <a:pt x="123" y="100"/>
                      <a:pt x="126" y="102"/>
                    </a:cubicBezTo>
                    <a:cubicBezTo>
                      <a:pt x="128" y="105"/>
                      <a:pt x="131" y="107"/>
                      <a:pt x="131" y="108"/>
                    </a:cubicBezTo>
                    <a:cubicBezTo>
                      <a:pt x="132" y="108"/>
                      <a:pt x="133" y="109"/>
                      <a:pt x="133" y="109"/>
                    </a:cubicBezTo>
                    <a:cubicBezTo>
                      <a:pt x="133" y="109"/>
                      <a:pt x="147" y="115"/>
                      <a:pt x="150" y="116"/>
                    </a:cubicBezTo>
                    <a:cubicBezTo>
                      <a:pt x="152" y="117"/>
                      <a:pt x="158" y="119"/>
                      <a:pt x="163" y="123"/>
                    </a:cubicBezTo>
                    <a:cubicBezTo>
                      <a:pt x="168" y="126"/>
                      <a:pt x="174" y="130"/>
                      <a:pt x="175" y="132"/>
                    </a:cubicBezTo>
                    <a:cubicBezTo>
                      <a:pt x="177" y="134"/>
                      <a:pt x="178" y="135"/>
                      <a:pt x="179" y="136"/>
                    </a:cubicBezTo>
                    <a:cubicBezTo>
                      <a:pt x="179" y="138"/>
                      <a:pt x="179" y="141"/>
                      <a:pt x="179" y="143"/>
                    </a:cubicBezTo>
                    <a:cubicBezTo>
                      <a:pt x="180" y="145"/>
                      <a:pt x="180" y="148"/>
                      <a:pt x="179" y="152"/>
                    </a:cubicBezTo>
                    <a:cubicBezTo>
                      <a:pt x="178" y="155"/>
                      <a:pt x="175" y="158"/>
                      <a:pt x="175" y="158"/>
                    </a:cubicBezTo>
                    <a:cubicBezTo>
                      <a:pt x="175" y="158"/>
                      <a:pt x="175" y="162"/>
                      <a:pt x="175" y="167"/>
                    </a:cubicBezTo>
                    <a:cubicBezTo>
                      <a:pt x="175" y="168"/>
                      <a:pt x="175" y="169"/>
                      <a:pt x="174" y="170"/>
                    </a:cubicBezTo>
                    <a:cubicBezTo>
                      <a:pt x="0" y="170"/>
                      <a:pt x="0" y="170"/>
                      <a:pt x="0" y="170"/>
                    </a:cubicBezTo>
                    <a:cubicBezTo>
                      <a:pt x="0" y="169"/>
                      <a:pt x="1" y="168"/>
                      <a:pt x="1" y="16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1313" name="Group 1312"/>
            <p:cNvGrpSpPr/>
            <p:nvPr/>
          </p:nvGrpSpPr>
          <p:grpSpPr>
            <a:xfrm>
              <a:off x="3968191" y="2950102"/>
              <a:ext cx="398849" cy="400251"/>
              <a:chOff x="4681538" y="5033963"/>
              <a:chExt cx="903288" cy="906463"/>
            </a:xfrm>
          </p:grpSpPr>
          <p:sp>
            <p:nvSpPr>
              <p:cNvPr id="1337" name="Freeform 17"/>
              <p:cNvSpPr>
                <a:spLocks/>
              </p:cNvSpPr>
              <p:nvPr/>
            </p:nvSpPr>
            <p:spPr bwMode="auto">
              <a:xfrm>
                <a:off x="4681538" y="5033963"/>
                <a:ext cx="903288" cy="906463"/>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6" y="0"/>
                      <a:pt x="0" y="67"/>
                      <a:pt x="0" y="150"/>
                    </a:cubicBezTo>
                    <a:cubicBezTo>
                      <a:pt x="0" y="150"/>
                      <a:pt x="0" y="150"/>
                      <a:pt x="0" y="150"/>
                    </a:cubicBezTo>
                    <a:cubicBezTo>
                      <a:pt x="0" y="232"/>
                      <a:pt x="66" y="299"/>
                      <a:pt x="149" y="299"/>
                    </a:cubicBezTo>
                    <a:cubicBezTo>
                      <a:pt x="149" y="299"/>
                      <a:pt x="149" y="299"/>
                      <a:pt x="149" y="299"/>
                    </a:cubicBezTo>
                    <a:cubicBezTo>
                      <a:pt x="231" y="299"/>
                      <a:pt x="298" y="232"/>
                      <a:pt x="298" y="150"/>
                    </a:cubicBezTo>
                    <a:close/>
                  </a:path>
                </a:pathLst>
              </a:custGeom>
              <a:solidFill>
                <a:srgbClr val="0AA8D9"/>
              </a:solidFill>
              <a:ln w="9525">
                <a:noFill/>
                <a:round/>
                <a:headEnd/>
                <a:tailEnd/>
              </a:ln>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1338" name="Freeform 29"/>
              <p:cNvSpPr>
                <a:spLocks/>
              </p:cNvSpPr>
              <p:nvPr/>
            </p:nvSpPr>
            <p:spPr bwMode="auto">
              <a:xfrm>
                <a:off x="4827588" y="5183188"/>
                <a:ext cx="633413" cy="514350"/>
              </a:xfrm>
              <a:custGeom>
                <a:avLst/>
                <a:gdLst>
                  <a:gd name="T0" fmla="*/ 208 w 209"/>
                  <a:gd name="T1" fmla="*/ 125 h 170"/>
                  <a:gd name="T2" fmla="*/ 202 w 209"/>
                  <a:gd name="T3" fmla="*/ 115 h 170"/>
                  <a:gd name="T4" fmla="*/ 194 w 209"/>
                  <a:gd name="T5" fmla="*/ 113 h 170"/>
                  <a:gd name="T6" fmla="*/ 178 w 209"/>
                  <a:gd name="T7" fmla="*/ 109 h 170"/>
                  <a:gd name="T8" fmla="*/ 167 w 209"/>
                  <a:gd name="T9" fmla="*/ 106 h 170"/>
                  <a:gd name="T10" fmla="*/ 148 w 209"/>
                  <a:gd name="T11" fmla="*/ 103 h 170"/>
                  <a:gd name="T12" fmla="*/ 134 w 209"/>
                  <a:gd name="T13" fmla="*/ 97 h 170"/>
                  <a:gd name="T14" fmla="*/ 129 w 209"/>
                  <a:gd name="T15" fmla="*/ 91 h 170"/>
                  <a:gd name="T16" fmla="*/ 132 w 209"/>
                  <a:gd name="T17" fmla="*/ 76 h 170"/>
                  <a:gd name="T18" fmla="*/ 137 w 209"/>
                  <a:gd name="T19" fmla="*/ 70 h 170"/>
                  <a:gd name="T20" fmla="*/ 137 w 209"/>
                  <a:gd name="T21" fmla="*/ 62 h 170"/>
                  <a:gd name="T22" fmla="*/ 137 w 209"/>
                  <a:gd name="T23" fmla="*/ 53 h 170"/>
                  <a:gd name="T24" fmla="*/ 134 w 209"/>
                  <a:gd name="T25" fmla="*/ 50 h 170"/>
                  <a:gd name="T26" fmla="*/ 136 w 209"/>
                  <a:gd name="T27" fmla="*/ 39 h 170"/>
                  <a:gd name="T28" fmla="*/ 134 w 209"/>
                  <a:gd name="T29" fmla="*/ 22 h 170"/>
                  <a:gd name="T30" fmla="*/ 132 w 209"/>
                  <a:gd name="T31" fmla="*/ 17 h 170"/>
                  <a:gd name="T32" fmla="*/ 129 w 209"/>
                  <a:gd name="T33" fmla="*/ 12 h 170"/>
                  <a:gd name="T34" fmla="*/ 126 w 209"/>
                  <a:gd name="T35" fmla="*/ 10 h 170"/>
                  <a:gd name="T36" fmla="*/ 122 w 209"/>
                  <a:gd name="T37" fmla="*/ 8 h 170"/>
                  <a:gd name="T38" fmla="*/ 120 w 209"/>
                  <a:gd name="T39" fmla="*/ 4 h 170"/>
                  <a:gd name="T40" fmla="*/ 115 w 209"/>
                  <a:gd name="T41" fmla="*/ 2 h 170"/>
                  <a:gd name="T42" fmla="*/ 111 w 209"/>
                  <a:gd name="T43" fmla="*/ 1 h 170"/>
                  <a:gd name="T44" fmla="*/ 106 w 209"/>
                  <a:gd name="T45" fmla="*/ 0 h 170"/>
                  <a:gd name="T46" fmla="*/ 100 w 209"/>
                  <a:gd name="T47" fmla="*/ 1 h 170"/>
                  <a:gd name="T48" fmla="*/ 93 w 209"/>
                  <a:gd name="T49" fmla="*/ 2 h 170"/>
                  <a:gd name="T50" fmla="*/ 87 w 209"/>
                  <a:gd name="T51" fmla="*/ 6 h 170"/>
                  <a:gd name="T52" fmla="*/ 84 w 209"/>
                  <a:gd name="T53" fmla="*/ 9 h 170"/>
                  <a:gd name="T54" fmla="*/ 80 w 209"/>
                  <a:gd name="T55" fmla="*/ 12 h 170"/>
                  <a:gd name="T56" fmla="*/ 77 w 209"/>
                  <a:gd name="T57" fmla="*/ 17 h 170"/>
                  <a:gd name="T58" fmla="*/ 73 w 209"/>
                  <a:gd name="T59" fmla="*/ 24 h 170"/>
                  <a:gd name="T60" fmla="*/ 72 w 209"/>
                  <a:gd name="T61" fmla="*/ 31 h 170"/>
                  <a:gd name="T62" fmla="*/ 72 w 209"/>
                  <a:gd name="T63" fmla="*/ 38 h 170"/>
                  <a:gd name="T64" fmla="*/ 71 w 209"/>
                  <a:gd name="T65" fmla="*/ 44 h 170"/>
                  <a:gd name="T66" fmla="*/ 68 w 209"/>
                  <a:gd name="T67" fmla="*/ 53 h 170"/>
                  <a:gd name="T68" fmla="*/ 67 w 209"/>
                  <a:gd name="T69" fmla="*/ 62 h 170"/>
                  <a:gd name="T70" fmla="*/ 66 w 209"/>
                  <a:gd name="T71" fmla="*/ 70 h 170"/>
                  <a:gd name="T72" fmla="*/ 69 w 209"/>
                  <a:gd name="T73" fmla="*/ 72 h 170"/>
                  <a:gd name="T74" fmla="*/ 74 w 209"/>
                  <a:gd name="T75" fmla="*/ 94 h 170"/>
                  <a:gd name="T76" fmla="*/ 72 w 209"/>
                  <a:gd name="T77" fmla="*/ 99 h 170"/>
                  <a:gd name="T78" fmla="*/ 68 w 209"/>
                  <a:gd name="T79" fmla="*/ 104 h 170"/>
                  <a:gd name="T80" fmla="*/ 63 w 209"/>
                  <a:gd name="T81" fmla="*/ 109 h 170"/>
                  <a:gd name="T82" fmla="*/ 50 w 209"/>
                  <a:gd name="T83" fmla="*/ 115 h 170"/>
                  <a:gd name="T84" fmla="*/ 37 w 209"/>
                  <a:gd name="T85" fmla="*/ 122 h 170"/>
                  <a:gd name="T86" fmla="*/ 22 w 209"/>
                  <a:gd name="T87" fmla="*/ 131 h 170"/>
                  <a:gd name="T88" fmla="*/ 12 w 209"/>
                  <a:gd name="T89" fmla="*/ 136 h 170"/>
                  <a:gd name="T90" fmla="*/ 6 w 209"/>
                  <a:gd name="T91" fmla="*/ 140 h 170"/>
                  <a:gd name="T92" fmla="*/ 2 w 209"/>
                  <a:gd name="T93" fmla="*/ 149 h 170"/>
                  <a:gd name="T94" fmla="*/ 1 w 209"/>
                  <a:gd name="T95" fmla="*/ 162 h 170"/>
                  <a:gd name="T96" fmla="*/ 0 w 209"/>
                  <a:gd name="T97" fmla="*/ 170 h 170"/>
                  <a:gd name="T98" fmla="*/ 209 w 209"/>
                  <a:gd name="T99" fmla="*/ 128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09" h="170">
                    <a:moveTo>
                      <a:pt x="209" y="128"/>
                    </a:moveTo>
                    <a:cubicBezTo>
                      <a:pt x="209" y="127"/>
                      <a:pt x="208" y="125"/>
                      <a:pt x="208" y="125"/>
                    </a:cubicBezTo>
                    <a:cubicBezTo>
                      <a:pt x="208" y="125"/>
                      <a:pt x="206" y="119"/>
                      <a:pt x="205" y="117"/>
                    </a:cubicBezTo>
                    <a:cubicBezTo>
                      <a:pt x="205" y="116"/>
                      <a:pt x="204" y="115"/>
                      <a:pt x="202" y="115"/>
                    </a:cubicBezTo>
                    <a:cubicBezTo>
                      <a:pt x="201" y="115"/>
                      <a:pt x="201" y="115"/>
                      <a:pt x="200" y="115"/>
                    </a:cubicBezTo>
                    <a:cubicBezTo>
                      <a:pt x="200" y="114"/>
                      <a:pt x="198" y="114"/>
                      <a:pt x="194" y="113"/>
                    </a:cubicBezTo>
                    <a:cubicBezTo>
                      <a:pt x="190" y="112"/>
                      <a:pt x="187" y="111"/>
                      <a:pt x="185" y="111"/>
                    </a:cubicBezTo>
                    <a:cubicBezTo>
                      <a:pt x="184" y="110"/>
                      <a:pt x="180" y="109"/>
                      <a:pt x="178" y="109"/>
                    </a:cubicBezTo>
                    <a:cubicBezTo>
                      <a:pt x="177" y="109"/>
                      <a:pt x="174" y="109"/>
                      <a:pt x="173" y="108"/>
                    </a:cubicBezTo>
                    <a:cubicBezTo>
                      <a:pt x="172" y="108"/>
                      <a:pt x="168" y="107"/>
                      <a:pt x="167" y="106"/>
                    </a:cubicBezTo>
                    <a:cubicBezTo>
                      <a:pt x="165" y="106"/>
                      <a:pt x="158" y="105"/>
                      <a:pt x="156" y="104"/>
                    </a:cubicBezTo>
                    <a:cubicBezTo>
                      <a:pt x="153" y="104"/>
                      <a:pt x="151" y="104"/>
                      <a:pt x="148" y="103"/>
                    </a:cubicBezTo>
                    <a:cubicBezTo>
                      <a:pt x="145" y="102"/>
                      <a:pt x="140" y="100"/>
                      <a:pt x="139" y="100"/>
                    </a:cubicBezTo>
                    <a:cubicBezTo>
                      <a:pt x="137" y="99"/>
                      <a:pt x="135" y="98"/>
                      <a:pt x="134" y="97"/>
                    </a:cubicBezTo>
                    <a:cubicBezTo>
                      <a:pt x="134" y="97"/>
                      <a:pt x="132" y="95"/>
                      <a:pt x="131" y="93"/>
                    </a:cubicBezTo>
                    <a:cubicBezTo>
                      <a:pt x="129" y="92"/>
                      <a:pt x="129" y="92"/>
                      <a:pt x="129" y="91"/>
                    </a:cubicBezTo>
                    <a:cubicBezTo>
                      <a:pt x="129" y="90"/>
                      <a:pt x="131" y="82"/>
                      <a:pt x="131" y="79"/>
                    </a:cubicBezTo>
                    <a:cubicBezTo>
                      <a:pt x="131" y="76"/>
                      <a:pt x="131" y="75"/>
                      <a:pt x="132" y="76"/>
                    </a:cubicBezTo>
                    <a:cubicBezTo>
                      <a:pt x="132" y="76"/>
                      <a:pt x="135" y="76"/>
                      <a:pt x="136" y="75"/>
                    </a:cubicBezTo>
                    <a:cubicBezTo>
                      <a:pt x="136" y="74"/>
                      <a:pt x="137" y="71"/>
                      <a:pt x="137" y="70"/>
                    </a:cubicBezTo>
                    <a:cubicBezTo>
                      <a:pt x="137" y="69"/>
                      <a:pt x="137" y="66"/>
                      <a:pt x="137" y="66"/>
                    </a:cubicBezTo>
                    <a:cubicBezTo>
                      <a:pt x="137" y="65"/>
                      <a:pt x="138" y="64"/>
                      <a:pt x="137" y="62"/>
                    </a:cubicBezTo>
                    <a:cubicBezTo>
                      <a:pt x="137" y="61"/>
                      <a:pt x="137" y="61"/>
                      <a:pt x="137" y="58"/>
                    </a:cubicBezTo>
                    <a:cubicBezTo>
                      <a:pt x="137" y="55"/>
                      <a:pt x="137" y="54"/>
                      <a:pt x="137" y="53"/>
                    </a:cubicBezTo>
                    <a:cubicBezTo>
                      <a:pt x="137" y="52"/>
                      <a:pt x="137" y="50"/>
                      <a:pt x="136" y="49"/>
                    </a:cubicBezTo>
                    <a:cubicBezTo>
                      <a:pt x="135" y="49"/>
                      <a:pt x="135" y="50"/>
                      <a:pt x="134" y="50"/>
                    </a:cubicBezTo>
                    <a:cubicBezTo>
                      <a:pt x="134" y="50"/>
                      <a:pt x="133" y="51"/>
                      <a:pt x="134" y="49"/>
                    </a:cubicBezTo>
                    <a:cubicBezTo>
                      <a:pt x="134" y="48"/>
                      <a:pt x="135" y="45"/>
                      <a:pt x="136" y="39"/>
                    </a:cubicBezTo>
                    <a:cubicBezTo>
                      <a:pt x="136" y="33"/>
                      <a:pt x="136" y="31"/>
                      <a:pt x="135" y="30"/>
                    </a:cubicBezTo>
                    <a:cubicBezTo>
                      <a:pt x="135" y="28"/>
                      <a:pt x="135" y="24"/>
                      <a:pt x="134" y="22"/>
                    </a:cubicBezTo>
                    <a:cubicBezTo>
                      <a:pt x="134" y="21"/>
                      <a:pt x="133" y="20"/>
                      <a:pt x="133" y="19"/>
                    </a:cubicBezTo>
                    <a:cubicBezTo>
                      <a:pt x="133" y="18"/>
                      <a:pt x="132" y="17"/>
                      <a:pt x="132" y="17"/>
                    </a:cubicBezTo>
                    <a:cubicBezTo>
                      <a:pt x="131" y="16"/>
                      <a:pt x="131" y="15"/>
                      <a:pt x="130" y="14"/>
                    </a:cubicBezTo>
                    <a:cubicBezTo>
                      <a:pt x="130" y="13"/>
                      <a:pt x="129" y="13"/>
                      <a:pt x="129" y="12"/>
                    </a:cubicBezTo>
                    <a:cubicBezTo>
                      <a:pt x="129" y="12"/>
                      <a:pt x="128" y="12"/>
                      <a:pt x="128" y="12"/>
                    </a:cubicBezTo>
                    <a:cubicBezTo>
                      <a:pt x="128" y="11"/>
                      <a:pt x="127" y="10"/>
                      <a:pt x="126" y="10"/>
                    </a:cubicBezTo>
                    <a:cubicBezTo>
                      <a:pt x="126" y="9"/>
                      <a:pt x="125" y="8"/>
                      <a:pt x="124" y="8"/>
                    </a:cubicBezTo>
                    <a:cubicBezTo>
                      <a:pt x="124" y="8"/>
                      <a:pt x="123" y="9"/>
                      <a:pt x="122" y="8"/>
                    </a:cubicBezTo>
                    <a:cubicBezTo>
                      <a:pt x="122" y="8"/>
                      <a:pt x="121" y="8"/>
                      <a:pt x="121" y="7"/>
                    </a:cubicBezTo>
                    <a:cubicBezTo>
                      <a:pt x="121" y="7"/>
                      <a:pt x="121" y="5"/>
                      <a:pt x="120" y="4"/>
                    </a:cubicBezTo>
                    <a:cubicBezTo>
                      <a:pt x="119" y="4"/>
                      <a:pt x="119" y="3"/>
                      <a:pt x="118" y="3"/>
                    </a:cubicBezTo>
                    <a:cubicBezTo>
                      <a:pt x="117" y="2"/>
                      <a:pt x="116" y="2"/>
                      <a:pt x="115" y="2"/>
                    </a:cubicBezTo>
                    <a:cubicBezTo>
                      <a:pt x="114" y="2"/>
                      <a:pt x="114" y="2"/>
                      <a:pt x="113" y="1"/>
                    </a:cubicBezTo>
                    <a:cubicBezTo>
                      <a:pt x="112" y="1"/>
                      <a:pt x="111" y="1"/>
                      <a:pt x="111" y="1"/>
                    </a:cubicBezTo>
                    <a:cubicBezTo>
                      <a:pt x="110" y="1"/>
                      <a:pt x="109" y="0"/>
                      <a:pt x="108" y="0"/>
                    </a:cubicBezTo>
                    <a:cubicBezTo>
                      <a:pt x="107" y="0"/>
                      <a:pt x="107" y="0"/>
                      <a:pt x="106" y="0"/>
                    </a:cubicBezTo>
                    <a:cubicBezTo>
                      <a:pt x="105" y="1"/>
                      <a:pt x="104" y="1"/>
                      <a:pt x="103" y="0"/>
                    </a:cubicBezTo>
                    <a:cubicBezTo>
                      <a:pt x="103" y="0"/>
                      <a:pt x="101" y="0"/>
                      <a:pt x="100" y="1"/>
                    </a:cubicBezTo>
                    <a:cubicBezTo>
                      <a:pt x="99" y="1"/>
                      <a:pt x="98" y="2"/>
                      <a:pt x="96" y="2"/>
                    </a:cubicBezTo>
                    <a:cubicBezTo>
                      <a:pt x="95" y="2"/>
                      <a:pt x="94" y="2"/>
                      <a:pt x="93" y="2"/>
                    </a:cubicBezTo>
                    <a:cubicBezTo>
                      <a:pt x="92" y="3"/>
                      <a:pt x="91" y="3"/>
                      <a:pt x="90" y="4"/>
                    </a:cubicBezTo>
                    <a:cubicBezTo>
                      <a:pt x="89" y="4"/>
                      <a:pt x="87" y="6"/>
                      <a:pt x="87" y="6"/>
                    </a:cubicBezTo>
                    <a:cubicBezTo>
                      <a:pt x="87" y="6"/>
                      <a:pt x="86" y="6"/>
                      <a:pt x="85" y="7"/>
                    </a:cubicBezTo>
                    <a:cubicBezTo>
                      <a:pt x="85" y="8"/>
                      <a:pt x="85" y="7"/>
                      <a:pt x="84" y="9"/>
                    </a:cubicBezTo>
                    <a:cubicBezTo>
                      <a:pt x="82" y="10"/>
                      <a:pt x="81" y="10"/>
                      <a:pt x="81" y="10"/>
                    </a:cubicBezTo>
                    <a:cubicBezTo>
                      <a:pt x="81" y="11"/>
                      <a:pt x="81" y="11"/>
                      <a:pt x="80" y="12"/>
                    </a:cubicBezTo>
                    <a:cubicBezTo>
                      <a:pt x="79" y="13"/>
                      <a:pt x="79" y="13"/>
                      <a:pt x="79" y="14"/>
                    </a:cubicBezTo>
                    <a:cubicBezTo>
                      <a:pt x="79" y="15"/>
                      <a:pt x="77" y="16"/>
                      <a:pt x="77" y="17"/>
                    </a:cubicBezTo>
                    <a:cubicBezTo>
                      <a:pt x="76" y="18"/>
                      <a:pt x="76" y="18"/>
                      <a:pt x="75" y="20"/>
                    </a:cubicBezTo>
                    <a:cubicBezTo>
                      <a:pt x="75" y="22"/>
                      <a:pt x="74" y="23"/>
                      <a:pt x="73" y="24"/>
                    </a:cubicBezTo>
                    <a:cubicBezTo>
                      <a:pt x="73" y="24"/>
                      <a:pt x="72" y="27"/>
                      <a:pt x="73" y="28"/>
                    </a:cubicBezTo>
                    <a:cubicBezTo>
                      <a:pt x="73" y="29"/>
                      <a:pt x="73" y="30"/>
                      <a:pt x="72" y="31"/>
                    </a:cubicBezTo>
                    <a:cubicBezTo>
                      <a:pt x="72" y="31"/>
                      <a:pt x="72" y="31"/>
                      <a:pt x="72" y="32"/>
                    </a:cubicBezTo>
                    <a:cubicBezTo>
                      <a:pt x="72" y="34"/>
                      <a:pt x="72" y="37"/>
                      <a:pt x="72" y="38"/>
                    </a:cubicBezTo>
                    <a:cubicBezTo>
                      <a:pt x="72" y="39"/>
                      <a:pt x="72" y="41"/>
                      <a:pt x="72" y="42"/>
                    </a:cubicBezTo>
                    <a:cubicBezTo>
                      <a:pt x="72" y="44"/>
                      <a:pt x="71" y="44"/>
                      <a:pt x="71" y="44"/>
                    </a:cubicBezTo>
                    <a:cubicBezTo>
                      <a:pt x="70" y="43"/>
                      <a:pt x="69" y="43"/>
                      <a:pt x="69" y="45"/>
                    </a:cubicBezTo>
                    <a:cubicBezTo>
                      <a:pt x="68" y="47"/>
                      <a:pt x="69" y="51"/>
                      <a:pt x="68" y="53"/>
                    </a:cubicBezTo>
                    <a:cubicBezTo>
                      <a:pt x="68" y="55"/>
                      <a:pt x="68" y="56"/>
                      <a:pt x="67" y="58"/>
                    </a:cubicBezTo>
                    <a:cubicBezTo>
                      <a:pt x="67" y="59"/>
                      <a:pt x="67" y="61"/>
                      <a:pt x="67" y="62"/>
                    </a:cubicBezTo>
                    <a:cubicBezTo>
                      <a:pt x="67" y="62"/>
                      <a:pt x="67" y="64"/>
                      <a:pt x="66" y="65"/>
                    </a:cubicBezTo>
                    <a:cubicBezTo>
                      <a:pt x="66" y="67"/>
                      <a:pt x="65" y="68"/>
                      <a:pt x="66" y="70"/>
                    </a:cubicBezTo>
                    <a:cubicBezTo>
                      <a:pt x="66" y="71"/>
                      <a:pt x="67" y="71"/>
                      <a:pt x="68" y="71"/>
                    </a:cubicBezTo>
                    <a:cubicBezTo>
                      <a:pt x="69" y="71"/>
                      <a:pt x="69" y="71"/>
                      <a:pt x="69" y="72"/>
                    </a:cubicBezTo>
                    <a:cubicBezTo>
                      <a:pt x="69" y="73"/>
                      <a:pt x="69" y="81"/>
                      <a:pt x="70" y="84"/>
                    </a:cubicBezTo>
                    <a:cubicBezTo>
                      <a:pt x="71" y="88"/>
                      <a:pt x="73" y="93"/>
                      <a:pt x="74" y="94"/>
                    </a:cubicBezTo>
                    <a:cubicBezTo>
                      <a:pt x="74" y="95"/>
                      <a:pt x="75" y="95"/>
                      <a:pt x="74" y="96"/>
                    </a:cubicBezTo>
                    <a:cubicBezTo>
                      <a:pt x="73" y="97"/>
                      <a:pt x="72" y="99"/>
                      <a:pt x="72" y="99"/>
                    </a:cubicBezTo>
                    <a:cubicBezTo>
                      <a:pt x="72" y="99"/>
                      <a:pt x="71" y="101"/>
                      <a:pt x="70" y="102"/>
                    </a:cubicBezTo>
                    <a:cubicBezTo>
                      <a:pt x="70" y="102"/>
                      <a:pt x="69" y="103"/>
                      <a:pt x="68" y="104"/>
                    </a:cubicBezTo>
                    <a:cubicBezTo>
                      <a:pt x="68" y="105"/>
                      <a:pt x="66" y="107"/>
                      <a:pt x="65" y="107"/>
                    </a:cubicBezTo>
                    <a:cubicBezTo>
                      <a:pt x="65" y="108"/>
                      <a:pt x="64" y="109"/>
                      <a:pt x="63" y="109"/>
                    </a:cubicBezTo>
                    <a:cubicBezTo>
                      <a:pt x="62" y="109"/>
                      <a:pt x="58" y="111"/>
                      <a:pt x="57" y="111"/>
                    </a:cubicBezTo>
                    <a:cubicBezTo>
                      <a:pt x="56" y="112"/>
                      <a:pt x="51" y="114"/>
                      <a:pt x="50" y="115"/>
                    </a:cubicBezTo>
                    <a:cubicBezTo>
                      <a:pt x="49" y="115"/>
                      <a:pt x="45" y="116"/>
                      <a:pt x="43" y="118"/>
                    </a:cubicBezTo>
                    <a:cubicBezTo>
                      <a:pt x="41" y="120"/>
                      <a:pt x="40" y="121"/>
                      <a:pt x="37" y="122"/>
                    </a:cubicBezTo>
                    <a:cubicBezTo>
                      <a:pt x="34" y="124"/>
                      <a:pt x="31" y="125"/>
                      <a:pt x="28" y="127"/>
                    </a:cubicBezTo>
                    <a:cubicBezTo>
                      <a:pt x="26" y="129"/>
                      <a:pt x="23" y="130"/>
                      <a:pt x="22" y="131"/>
                    </a:cubicBezTo>
                    <a:cubicBezTo>
                      <a:pt x="22" y="132"/>
                      <a:pt x="20" y="132"/>
                      <a:pt x="19" y="133"/>
                    </a:cubicBezTo>
                    <a:cubicBezTo>
                      <a:pt x="18" y="133"/>
                      <a:pt x="14" y="135"/>
                      <a:pt x="12" y="136"/>
                    </a:cubicBezTo>
                    <a:cubicBezTo>
                      <a:pt x="9" y="137"/>
                      <a:pt x="8" y="138"/>
                      <a:pt x="8" y="139"/>
                    </a:cubicBezTo>
                    <a:cubicBezTo>
                      <a:pt x="7" y="139"/>
                      <a:pt x="7" y="139"/>
                      <a:pt x="6" y="140"/>
                    </a:cubicBezTo>
                    <a:cubicBezTo>
                      <a:pt x="5" y="140"/>
                      <a:pt x="3" y="140"/>
                      <a:pt x="3" y="143"/>
                    </a:cubicBezTo>
                    <a:cubicBezTo>
                      <a:pt x="2" y="146"/>
                      <a:pt x="2" y="148"/>
                      <a:pt x="2" y="149"/>
                    </a:cubicBezTo>
                    <a:cubicBezTo>
                      <a:pt x="2" y="149"/>
                      <a:pt x="2" y="152"/>
                      <a:pt x="2" y="153"/>
                    </a:cubicBezTo>
                    <a:cubicBezTo>
                      <a:pt x="2" y="155"/>
                      <a:pt x="1" y="161"/>
                      <a:pt x="1" y="162"/>
                    </a:cubicBezTo>
                    <a:cubicBezTo>
                      <a:pt x="2" y="164"/>
                      <a:pt x="1" y="167"/>
                      <a:pt x="1" y="167"/>
                    </a:cubicBezTo>
                    <a:cubicBezTo>
                      <a:pt x="1" y="167"/>
                      <a:pt x="1" y="168"/>
                      <a:pt x="0" y="170"/>
                    </a:cubicBezTo>
                    <a:cubicBezTo>
                      <a:pt x="209" y="170"/>
                      <a:pt x="209" y="170"/>
                      <a:pt x="209" y="170"/>
                    </a:cubicBezTo>
                    <a:lnTo>
                      <a:pt x="209" y="128"/>
                    </a:lnTo>
                    <a:close/>
                  </a:path>
                </a:pathLst>
              </a:custGeom>
              <a:solidFill>
                <a:srgbClr val="FFFFFF"/>
              </a:solidFill>
              <a:ln w="9525">
                <a:noFill/>
                <a:round/>
                <a:headEnd/>
                <a:tailEnd/>
              </a:ln>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1314" name="Group 1313"/>
            <p:cNvGrpSpPr/>
            <p:nvPr/>
          </p:nvGrpSpPr>
          <p:grpSpPr>
            <a:xfrm>
              <a:off x="3252555" y="4125718"/>
              <a:ext cx="265754" cy="266220"/>
              <a:chOff x="9761538" y="4983163"/>
              <a:chExt cx="904875" cy="906463"/>
            </a:xfrm>
          </p:grpSpPr>
          <p:sp>
            <p:nvSpPr>
              <p:cNvPr id="1335" name="Freeform 14"/>
              <p:cNvSpPr>
                <a:spLocks/>
              </p:cNvSpPr>
              <p:nvPr/>
            </p:nvSpPr>
            <p:spPr bwMode="auto">
              <a:xfrm>
                <a:off x="9761538" y="4983163"/>
                <a:ext cx="904875" cy="906463"/>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2"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2"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pic>
            <p:nvPicPr>
              <p:cNvPr id="1336" name="Picture 1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986963" y="5144236"/>
                <a:ext cx="471487" cy="50726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grpSp>
        <p:grpSp>
          <p:nvGrpSpPr>
            <p:cNvPr id="1315" name="Group 1314"/>
            <p:cNvGrpSpPr/>
            <p:nvPr/>
          </p:nvGrpSpPr>
          <p:grpSpPr>
            <a:xfrm>
              <a:off x="3410880" y="2800049"/>
              <a:ext cx="251108" cy="251991"/>
              <a:chOff x="852276" y="4541515"/>
              <a:chExt cx="354224" cy="355469"/>
            </a:xfrm>
          </p:grpSpPr>
          <p:sp>
            <p:nvSpPr>
              <p:cNvPr id="1333" name="Freeform 19"/>
              <p:cNvSpPr>
                <a:spLocks/>
              </p:cNvSpPr>
              <p:nvPr/>
            </p:nvSpPr>
            <p:spPr bwMode="auto">
              <a:xfrm>
                <a:off x="852276" y="4541515"/>
                <a:ext cx="354224" cy="355469"/>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1" y="299"/>
                      <a:pt x="298" y="232"/>
                      <a:pt x="298" y="150"/>
                    </a:cubicBezTo>
                    <a:close/>
                  </a:path>
                </a:pathLst>
              </a:cu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1334" name="Freeform 24"/>
              <p:cNvSpPr>
                <a:spLocks/>
              </p:cNvSpPr>
              <p:nvPr/>
            </p:nvSpPr>
            <p:spPr bwMode="auto">
              <a:xfrm>
                <a:off x="928522" y="4613944"/>
                <a:ext cx="201778" cy="189874"/>
              </a:xfrm>
              <a:custGeom>
                <a:avLst/>
                <a:gdLst>
                  <a:gd name="T0" fmla="*/ 3 w 177"/>
                  <a:gd name="T1" fmla="*/ 156 h 167"/>
                  <a:gd name="T2" fmla="*/ 7 w 177"/>
                  <a:gd name="T3" fmla="*/ 133 h 167"/>
                  <a:gd name="T4" fmla="*/ 17 w 177"/>
                  <a:gd name="T5" fmla="*/ 126 h 167"/>
                  <a:gd name="T6" fmla="*/ 48 w 177"/>
                  <a:gd name="T7" fmla="*/ 110 h 167"/>
                  <a:gd name="T8" fmla="*/ 57 w 177"/>
                  <a:gd name="T9" fmla="*/ 102 h 167"/>
                  <a:gd name="T10" fmla="*/ 60 w 177"/>
                  <a:gd name="T11" fmla="*/ 94 h 167"/>
                  <a:gd name="T12" fmla="*/ 50 w 177"/>
                  <a:gd name="T13" fmla="*/ 71 h 167"/>
                  <a:gd name="T14" fmla="*/ 48 w 177"/>
                  <a:gd name="T15" fmla="*/ 66 h 167"/>
                  <a:gd name="T16" fmla="*/ 45 w 177"/>
                  <a:gd name="T17" fmla="*/ 54 h 167"/>
                  <a:gd name="T18" fmla="*/ 46 w 177"/>
                  <a:gd name="T19" fmla="*/ 48 h 167"/>
                  <a:gd name="T20" fmla="*/ 44 w 177"/>
                  <a:gd name="T21" fmla="*/ 23 h 167"/>
                  <a:gd name="T22" fmla="*/ 50 w 177"/>
                  <a:gd name="T23" fmla="*/ 14 h 167"/>
                  <a:gd name="T24" fmla="*/ 57 w 177"/>
                  <a:gd name="T25" fmla="*/ 8 h 167"/>
                  <a:gd name="T26" fmla="*/ 68 w 177"/>
                  <a:gd name="T27" fmla="*/ 2 h 167"/>
                  <a:gd name="T28" fmla="*/ 83 w 177"/>
                  <a:gd name="T29" fmla="*/ 1 h 167"/>
                  <a:gd name="T30" fmla="*/ 94 w 177"/>
                  <a:gd name="T31" fmla="*/ 7 h 167"/>
                  <a:gd name="T32" fmla="*/ 100 w 177"/>
                  <a:gd name="T33" fmla="*/ 14 h 167"/>
                  <a:gd name="T34" fmla="*/ 105 w 177"/>
                  <a:gd name="T35" fmla="*/ 32 h 167"/>
                  <a:gd name="T36" fmla="*/ 106 w 177"/>
                  <a:gd name="T37" fmla="*/ 42 h 167"/>
                  <a:gd name="T38" fmla="*/ 106 w 177"/>
                  <a:gd name="T39" fmla="*/ 43 h 167"/>
                  <a:gd name="T40" fmla="*/ 111 w 177"/>
                  <a:gd name="T41" fmla="*/ 47 h 167"/>
                  <a:gd name="T42" fmla="*/ 105 w 177"/>
                  <a:gd name="T43" fmla="*/ 67 h 167"/>
                  <a:gd name="T44" fmla="*/ 102 w 177"/>
                  <a:gd name="T45" fmla="*/ 78 h 167"/>
                  <a:gd name="T46" fmla="*/ 101 w 177"/>
                  <a:gd name="T47" fmla="*/ 89 h 167"/>
                  <a:gd name="T48" fmla="*/ 108 w 177"/>
                  <a:gd name="T49" fmla="*/ 92 h 167"/>
                  <a:gd name="T50" fmla="*/ 121 w 177"/>
                  <a:gd name="T51" fmla="*/ 104 h 167"/>
                  <a:gd name="T52" fmla="*/ 135 w 177"/>
                  <a:gd name="T53" fmla="*/ 110 h 167"/>
                  <a:gd name="T54" fmla="*/ 163 w 177"/>
                  <a:gd name="T55" fmla="*/ 124 h 167"/>
                  <a:gd name="T56" fmla="*/ 169 w 177"/>
                  <a:gd name="T57" fmla="*/ 128 h 167"/>
                  <a:gd name="T58" fmla="*/ 172 w 177"/>
                  <a:gd name="T59" fmla="*/ 138 h 167"/>
                  <a:gd name="T60" fmla="*/ 174 w 177"/>
                  <a:gd name="T61" fmla="*/ 157 h 167"/>
                  <a:gd name="T62" fmla="*/ 0 w 177"/>
                  <a:gd name="T63" fmla="*/ 16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7" h="167">
                    <a:moveTo>
                      <a:pt x="2" y="158"/>
                    </a:moveTo>
                    <a:cubicBezTo>
                      <a:pt x="3" y="157"/>
                      <a:pt x="3" y="157"/>
                      <a:pt x="3" y="156"/>
                    </a:cubicBezTo>
                    <a:cubicBezTo>
                      <a:pt x="2" y="154"/>
                      <a:pt x="3" y="143"/>
                      <a:pt x="4" y="139"/>
                    </a:cubicBezTo>
                    <a:cubicBezTo>
                      <a:pt x="4" y="135"/>
                      <a:pt x="5" y="133"/>
                      <a:pt x="7" y="133"/>
                    </a:cubicBezTo>
                    <a:cubicBezTo>
                      <a:pt x="8" y="132"/>
                      <a:pt x="9" y="132"/>
                      <a:pt x="9" y="131"/>
                    </a:cubicBezTo>
                    <a:cubicBezTo>
                      <a:pt x="10" y="130"/>
                      <a:pt x="14" y="128"/>
                      <a:pt x="17" y="126"/>
                    </a:cubicBezTo>
                    <a:cubicBezTo>
                      <a:pt x="20" y="124"/>
                      <a:pt x="31" y="118"/>
                      <a:pt x="35" y="116"/>
                    </a:cubicBezTo>
                    <a:cubicBezTo>
                      <a:pt x="40" y="113"/>
                      <a:pt x="48" y="110"/>
                      <a:pt x="48" y="110"/>
                    </a:cubicBezTo>
                    <a:cubicBezTo>
                      <a:pt x="48" y="110"/>
                      <a:pt x="49" y="108"/>
                      <a:pt x="51" y="107"/>
                    </a:cubicBezTo>
                    <a:cubicBezTo>
                      <a:pt x="54" y="105"/>
                      <a:pt x="56" y="104"/>
                      <a:pt x="57" y="102"/>
                    </a:cubicBezTo>
                    <a:cubicBezTo>
                      <a:pt x="58" y="99"/>
                      <a:pt x="59" y="97"/>
                      <a:pt x="60" y="97"/>
                    </a:cubicBezTo>
                    <a:cubicBezTo>
                      <a:pt x="60" y="96"/>
                      <a:pt x="61" y="95"/>
                      <a:pt x="60" y="94"/>
                    </a:cubicBezTo>
                    <a:cubicBezTo>
                      <a:pt x="60" y="93"/>
                      <a:pt x="55" y="88"/>
                      <a:pt x="54" y="84"/>
                    </a:cubicBezTo>
                    <a:cubicBezTo>
                      <a:pt x="52" y="79"/>
                      <a:pt x="50" y="71"/>
                      <a:pt x="50" y="71"/>
                    </a:cubicBezTo>
                    <a:cubicBezTo>
                      <a:pt x="50" y="71"/>
                      <a:pt x="49" y="70"/>
                      <a:pt x="49" y="69"/>
                    </a:cubicBezTo>
                    <a:cubicBezTo>
                      <a:pt x="48" y="67"/>
                      <a:pt x="48" y="67"/>
                      <a:pt x="48" y="66"/>
                    </a:cubicBezTo>
                    <a:cubicBezTo>
                      <a:pt x="48" y="65"/>
                      <a:pt x="48" y="62"/>
                      <a:pt x="47" y="62"/>
                    </a:cubicBezTo>
                    <a:cubicBezTo>
                      <a:pt x="47" y="61"/>
                      <a:pt x="46" y="58"/>
                      <a:pt x="45" y="54"/>
                    </a:cubicBezTo>
                    <a:cubicBezTo>
                      <a:pt x="45" y="51"/>
                      <a:pt x="44" y="49"/>
                      <a:pt x="45" y="49"/>
                    </a:cubicBezTo>
                    <a:cubicBezTo>
                      <a:pt x="45" y="48"/>
                      <a:pt x="46" y="49"/>
                      <a:pt x="46" y="48"/>
                    </a:cubicBezTo>
                    <a:cubicBezTo>
                      <a:pt x="45" y="46"/>
                      <a:pt x="44" y="40"/>
                      <a:pt x="43" y="37"/>
                    </a:cubicBezTo>
                    <a:cubicBezTo>
                      <a:pt x="43" y="34"/>
                      <a:pt x="43" y="24"/>
                      <a:pt x="44" y="23"/>
                    </a:cubicBezTo>
                    <a:cubicBezTo>
                      <a:pt x="45" y="22"/>
                      <a:pt x="47" y="18"/>
                      <a:pt x="47" y="17"/>
                    </a:cubicBezTo>
                    <a:cubicBezTo>
                      <a:pt x="48" y="16"/>
                      <a:pt x="49" y="15"/>
                      <a:pt x="50" y="14"/>
                    </a:cubicBezTo>
                    <a:cubicBezTo>
                      <a:pt x="51" y="13"/>
                      <a:pt x="54" y="12"/>
                      <a:pt x="54" y="10"/>
                    </a:cubicBezTo>
                    <a:cubicBezTo>
                      <a:pt x="55" y="9"/>
                      <a:pt x="55" y="9"/>
                      <a:pt x="57" y="8"/>
                    </a:cubicBezTo>
                    <a:cubicBezTo>
                      <a:pt x="58" y="7"/>
                      <a:pt x="58" y="7"/>
                      <a:pt x="58" y="7"/>
                    </a:cubicBezTo>
                    <a:cubicBezTo>
                      <a:pt x="59" y="6"/>
                      <a:pt x="64" y="3"/>
                      <a:pt x="68" y="2"/>
                    </a:cubicBezTo>
                    <a:cubicBezTo>
                      <a:pt x="73" y="1"/>
                      <a:pt x="74" y="1"/>
                      <a:pt x="76" y="0"/>
                    </a:cubicBezTo>
                    <a:cubicBezTo>
                      <a:pt x="78" y="0"/>
                      <a:pt x="80" y="1"/>
                      <a:pt x="83" y="1"/>
                    </a:cubicBezTo>
                    <a:cubicBezTo>
                      <a:pt x="86" y="2"/>
                      <a:pt x="89" y="3"/>
                      <a:pt x="91" y="5"/>
                    </a:cubicBezTo>
                    <a:cubicBezTo>
                      <a:pt x="93" y="6"/>
                      <a:pt x="93" y="7"/>
                      <a:pt x="94" y="7"/>
                    </a:cubicBezTo>
                    <a:cubicBezTo>
                      <a:pt x="95" y="8"/>
                      <a:pt x="97" y="9"/>
                      <a:pt x="97" y="10"/>
                    </a:cubicBezTo>
                    <a:cubicBezTo>
                      <a:pt x="98" y="11"/>
                      <a:pt x="99" y="12"/>
                      <a:pt x="100" y="14"/>
                    </a:cubicBezTo>
                    <a:cubicBezTo>
                      <a:pt x="101" y="16"/>
                      <a:pt x="104" y="22"/>
                      <a:pt x="104" y="25"/>
                    </a:cubicBezTo>
                    <a:cubicBezTo>
                      <a:pt x="105" y="28"/>
                      <a:pt x="105" y="31"/>
                      <a:pt x="105" y="32"/>
                    </a:cubicBezTo>
                    <a:cubicBezTo>
                      <a:pt x="105" y="34"/>
                      <a:pt x="105" y="35"/>
                      <a:pt x="106" y="38"/>
                    </a:cubicBezTo>
                    <a:cubicBezTo>
                      <a:pt x="107" y="41"/>
                      <a:pt x="106" y="41"/>
                      <a:pt x="106" y="42"/>
                    </a:cubicBezTo>
                    <a:cubicBezTo>
                      <a:pt x="105" y="42"/>
                      <a:pt x="105" y="43"/>
                      <a:pt x="105" y="43"/>
                    </a:cubicBezTo>
                    <a:cubicBezTo>
                      <a:pt x="105" y="43"/>
                      <a:pt x="105" y="44"/>
                      <a:pt x="106" y="43"/>
                    </a:cubicBezTo>
                    <a:cubicBezTo>
                      <a:pt x="106" y="43"/>
                      <a:pt x="107" y="41"/>
                      <a:pt x="109" y="41"/>
                    </a:cubicBezTo>
                    <a:cubicBezTo>
                      <a:pt x="110" y="42"/>
                      <a:pt x="111" y="44"/>
                      <a:pt x="111" y="47"/>
                    </a:cubicBezTo>
                    <a:cubicBezTo>
                      <a:pt x="111" y="49"/>
                      <a:pt x="111" y="58"/>
                      <a:pt x="110" y="62"/>
                    </a:cubicBezTo>
                    <a:cubicBezTo>
                      <a:pt x="108" y="66"/>
                      <a:pt x="106" y="67"/>
                      <a:pt x="105" y="67"/>
                    </a:cubicBezTo>
                    <a:cubicBezTo>
                      <a:pt x="104" y="67"/>
                      <a:pt x="103" y="66"/>
                      <a:pt x="103" y="67"/>
                    </a:cubicBezTo>
                    <a:cubicBezTo>
                      <a:pt x="103" y="68"/>
                      <a:pt x="103" y="74"/>
                      <a:pt x="102" y="78"/>
                    </a:cubicBezTo>
                    <a:cubicBezTo>
                      <a:pt x="101" y="82"/>
                      <a:pt x="99" y="85"/>
                      <a:pt x="99" y="87"/>
                    </a:cubicBezTo>
                    <a:cubicBezTo>
                      <a:pt x="100" y="88"/>
                      <a:pt x="100" y="89"/>
                      <a:pt x="101" y="89"/>
                    </a:cubicBezTo>
                    <a:cubicBezTo>
                      <a:pt x="101" y="89"/>
                      <a:pt x="102" y="89"/>
                      <a:pt x="102" y="89"/>
                    </a:cubicBezTo>
                    <a:cubicBezTo>
                      <a:pt x="102" y="89"/>
                      <a:pt x="106" y="90"/>
                      <a:pt x="108" y="92"/>
                    </a:cubicBezTo>
                    <a:cubicBezTo>
                      <a:pt x="110" y="94"/>
                      <a:pt x="112" y="96"/>
                      <a:pt x="114" y="98"/>
                    </a:cubicBezTo>
                    <a:cubicBezTo>
                      <a:pt x="116" y="100"/>
                      <a:pt x="120" y="102"/>
                      <a:pt x="121" y="104"/>
                    </a:cubicBezTo>
                    <a:cubicBezTo>
                      <a:pt x="123" y="105"/>
                      <a:pt x="123" y="105"/>
                      <a:pt x="123" y="105"/>
                    </a:cubicBezTo>
                    <a:cubicBezTo>
                      <a:pt x="123" y="105"/>
                      <a:pt x="131" y="109"/>
                      <a:pt x="135" y="110"/>
                    </a:cubicBezTo>
                    <a:cubicBezTo>
                      <a:pt x="140" y="112"/>
                      <a:pt x="147" y="115"/>
                      <a:pt x="151" y="117"/>
                    </a:cubicBezTo>
                    <a:cubicBezTo>
                      <a:pt x="155" y="119"/>
                      <a:pt x="162" y="123"/>
                      <a:pt x="163" y="124"/>
                    </a:cubicBezTo>
                    <a:cubicBezTo>
                      <a:pt x="165" y="125"/>
                      <a:pt x="166" y="126"/>
                      <a:pt x="166" y="126"/>
                    </a:cubicBezTo>
                    <a:cubicBezTo>
                      <a:pt x="166" y="126"/>
                      <a:pt x="167" y="126"/>
                      <a:pt x="169" y="128"/>
                    </a:cubicBezTo>
                    <a:cubicBezTo>
                      <a:pt x="170" y="130"/>
                      <a:pt x="170" y="132"/>
                      <a:pt x="171" y="133"/>
                    </a:cubicBezTo>
                    <a:cubicBezTo>
                      <a:pt x="171" y="135"/>
                      <a:pt x="171" y="136"/>
                      <a:pt x="172" y="138"/>
                    </a:cubicBezTo>
                    <a:cubicBezTo>
                      <a:pt x="172" y="139"/>
                      <a:pt x="174" y="143"/>
                      <a:pt x="175" y="147"/>
                    </a:cubicBezTo>
                    <a:cubicBezTo>
                      <a:pt x="175" y="152"/>
                      <a:pt x="174" y="157"/>
                      <a:pt x="174" y="157"/>
                    </a:cubicBezTo>
                    <a:cubicBezTo>
                      <a:pt x="174" y="157"/>
                      <a:pt x="175" y="161"/>
                      <a:pt x="177" y="167"/>
                    </a:cubicBezTo>
                    <a:cubicBezTo>
                      <a:pt x="0" y="167"/>
                      <a:pt x="0" y="167"/>
                      <a:pt x="0" y="167"/>
                    </a:cubicBezTo>
                    <a:cubicBezTo>
                      <a:pt x="1" y="163"/>
                      <a:pt x="2" y="159"/>
                      <a:pt x="2" y="158"/>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1316" name="Group 1315"/>
            <p:cNvGrpSpPr/>
            <p:nvPr/>
          </p:nvGrpSpPr>
          <p:grpSpPr>
            <a:xfrm>
              <a:off x="4482172" y="3179960"/>
              <a:ext cx="328589" cy="329744"/>
              <a:chOff x="5537164" y="2838511"/>
              <a:chExt cx="1106560" cy="1110448"/>
            </a:xfrm>
          </p:grpSpPr>
          <p:sp>
            <p:nvSpPr>
              <p:cNvPr id="1331" name="Freeform 19"/>
              <p:cNvSpPr>
                <a:spLocks/>
              </p:cNvSpPr>
              <p:nvPr/>
            </p:nvSpPr>
            <p:spPr bwMode="auto">
              <a:xfrm>
                <a:off x="5537164" y="2838511"/>
                <a:ext cx="1106560" cy="1110448"/>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1"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pic>
            <p:nvPicPr>
              <p:cNvPr id="1332" name="Picture 1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775622" y="2971800"/>
                <a:ext cx="631528" cy="6794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grpSp>
        <p:grpSp>
          <p:nvGrpSpPr>
            <p:cNvPr id="1317" name="Group 1316"/>
            <p:cNvGrpSpPr/>
            <p:nvPr/>
          </p:nvGrpSpPr>
          <p:grpSpPr>
            <a:xfrm>
              <a:off x="4373830" y="3749306"/>
              <a:ext cx="360565" cy="361832"/>
              <a:chOff x="9048995" y="3582459"/>
              <a:chExt cx="1061156" cy="1064885"/>
            </a:xfrm>
          </p:grpSpPr>
          <p:sp>
            <p:nvSpPr>
              <p:cNvPr id="1329" name="Freeform 19"/>
              <p:cNvSpPr>
                <a:spLocks/>
              </p:cNvSpPr>
              <p:nvPr/>
            </p:nvSpPr>
            <p:spPr bwMode="auto">
              <a:xfrm>
                <a:off x="9048995" y="3582459"/>
                <a:ext cx="1061156" cy="1064885"/>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1" y="299"/>
                      <a:pt x="298" y="232"/>
                      <a:pt x="298" y="150"/>
                    </a:cubicBezTo>
                    <a:close/>
                  </a:path>
                </a:pathLst>
              </a:cu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pic>
            <p:nvPicPr>
              <p:cNvPr id="1330" name="Picture 1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257539" y="3748440"/>
                <a:ext cx="631528" cy="6794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grpSp>
        <p:grpSp>
          <p:nvGrpSpPr>
            <p:cNvPr id="1318" name="Group 1317"/>
            <p:cNvGrpSpPr/>
            <p:nvPr/>
          </p:nvGrpSpPr>
          <p:grpSpPr>
            <a:xfrm>
              <a:off x="3536434" y="4403160"/>
              <a:ext cx="362777" cy="364052"/>
              <a:chOff x="4681538" y="5033963"/>
              <a:chExt cx="903288" cy="906463"/>
            </a:xfrm>
          </p:grpSpPr>
          <p:sp>
            <p:nvSpPr>
              <p:cNvPr id="1327" name="Freeform 17"/>
              <p:cNvSpPr>
                <a:spLocks/>
              </p:cNvSpPr>
              <p:nvPr/>
            </p:nvSpPr>
            <p:spPr bwMode="auto">
              <a:xfrm>
                <a:off x="4681538" y="5033963"/>
                <a:ext cx="903288" cy="906463"/>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6" y="0"/>
                      <a:pt x="0" y="67"/>
                      <a:pt x="0" y="150"/>
                    </a:cubicBezTo>
                    <a:cubicBezTo>
                      <a:pt x="0" y="150"/>
                      <a:pt x="0" y="150"/>
                      <a:pt x="0" y="150"/>
                    </a:cubicBezTo>
                    <a:cubicBezTo>
                      <a:pt x="0" y="232"/>
                      <a:pt x="66" y="299"/>
                      <a:pt x="149" y="299"/>
                    </a:cubicBezTo>
                    <a:cubicBezTo>
                      <a:pt x="149" y="299"/>
                      <a:pt x="149" y="299"/>
                      <a:pt x="149" y="299"/>
                    </a:cubicBezTo>
                    <a:cubicBezTo>
                      <a:pt x="231"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1328" name="Freeform 29"/>
              <p:cNvSpPr>
                <a:spLocks/>
              </p:cNvSpPr>
              <p:nvPr/>
            </p:nvSpPr>
            <p:spPr bwMode="auto">
              <a:xfrm>
                <a:off x="4827588" y="5183188"/>
                <a:ext cx="633413" cy="514350"/>
              </a:xfrm>
              <a:custGeom>
                <a:avLst/>
                <a:gdLst>
                  <a:gd name="T0" fmla="*/ 208 w 209"/>
                  <a:gd name="T1" fmla="*/ 125 h 170"/>
                  <a:gd name="T2" fmla="*/ 202 w 209"/>
                  <a:gd name="T3" fmla="*/ 115 h 170"/>
                  <a:gd name="T4" fmla="*/ 194 w 209"/>
                  <a:gd name="T5" fmla="*/ 113 h 170"/>
                  <a:gd name="T6" fmla="*/ 178 w 209"/>
                  <a:gd name="T7" fmla="*/ 109 h 170"/>
                  <a:gd name="T8" fmla="*/ 167 w 209"/>
                  <a:gd name="T9" fmla="*/ 106 h 170"/>
                  <a:gd name="T10" fmla="*/ 148 w 209"/>
                  <a:gd name="T11" fmla="*/ 103 h 170"/>
                  <a:gd name="T12" fmla="*/ 134 w 209"/>
                  <a:gd name="T13" fmla="*/ 97 h 170"/>
                  <a:gd name="T14" fmla="*/ 129 w 209"/>
                  <a:gd name="T15" fmla="*/ 91 h 170"/>
                  <a:gd name="T16" fmla="*/ 132 w 209"/>
                  <a:gd name="T17" fmla="*/ 76 h 170"/>
                  <a:gd name="T18" fmla="*/ 137 w 209"/>
                  <a:gd name="T19" fmla="*/ 70 h 170"/>
                  <a:gd name="T20" fmla="*/ 137 w 209"/>
                  <a:gd name="T21" fmla="*/ 62 h 170"/>
                  <a:gd name="T22" fmla="*/ 137 w 209"/>
                  <a:gd name="T23" fmla="*/ 53 h 170"/>
                  <a:gd name="T24" fmla="*/ 134 w 209"/>
                  <a:gd name="T25" fmla="*/ 50 h 170"/>
                  <a:gd name="T26" fmla="*/ 136 w 209"/>
                  <a:gd name="T27" fmla="*/ 39 h 170"/>
                  <a:gd name="T28" fmla="*/ 134 w 209"/>
                  <a:gd name="T29" fmla="*/ 22 h 170"/>
                  <a:gd name="T30" fmla="*/ 132 w 209"/>
                  <a:gd name="T31" fmla="*/ 17 h 170"/>
                  <a:gd name="T32" fmla="*/ 129 w 209"/>
                  <a:gd name="T33" fmla="*/ 12 h 170"/>
                  <a:gd name="T34" fmla="*/ 126 w 209"/>
                  <a:gd name="T35" fmla="*/ 10 h 170"/>
                  <a:gd name="T36" fmla="*/ 122 w 209"/>
                  <a:gd name="T37" fmla="*/ 8 h 170"/>
                  <a:gd name="T38" fmla="*/ 120 w 209"/>
                  <a:gd name="T39" fmla="*/ 4 h 170"/>
                  <a:gd name="T40" fmla="*/ 115 w 209"/>
                  <a:gd name="T41" fmla="*/ 2 h 170"/>
                  <a:gd name="T42" fmla="*/ 111 w 209"/>
                  <a:gd name="T43" fmla="*/ 1 h 170"/>
                  <a:gd name="T44" fmla="*/ 106 w 209"/>
                  <a:gd name="T45" fmla="*/ 0 h 170"/>
                  <a:gd name="T46" fmla="*/ 100 w 209"/>
                  <a:gd name="T47" fmla="*/ 1 h 170"/>
                  <a:gd name="T48" fmla="*/ 93 w 209"/>
                  <a:gd name="T49" fmla="*/ 2 h 170"/>
                  <a:gd name="T50" fmla="*/ 87 w 209"/>
                  <a:gd name="T51" fmla="*/ 6 h 170"/>
                  <a:gd name="T52" fmla="*/ 84 w 209"/>
                  <a:gd name="T53" fmla="*/ 9 h 170"/>
                  <a:gd name="T54" fmla="*/ 80 w 209"/>
                  <a:gd name="T55" fmla="*/ 12 h 170"/>
                  <a:gd name="T56" fmla="*/ 77 w 209"/>
                  <a:gd name="T57" fmla="*/ 17 h 170"/>
                  <a:gd name="T58" fmla="*/ 73 w 209"/>
                  <a:gd name="T59" fmla="*/ 24 h 170"/>
                  <a:gd name="T60" fmla="*/ 72 w 209"/>
                  <a:gd name="T61" fmla="*/ 31 h 170"/>
                  <a:gd name="T62" fmla="*/ 72 w 209"/>
                  <a:gd name="T63" fmla="*/ 38 h 170"/>
                  <a:gd name="T64" fmla="*/ 71 w 209"/>
                  <a:gd name="T65" fmla="*/ 44 h 170"/>
                  <a:gd name="T66" fmla="*/ 68 w 209"/>
                  <a:gd name="T67" fmla="*/ 53 h 170"/>
                  <a:gd name="T68" fmla="*/ 67 w 209"/>
                  <a:gd name="T69" fmla="*/ 62 h 170"/>
                  <a:gd name="T70" fmla="*/ 66 w 209"/>
                  <a:gd name="T71" fmla="*/ 70 h 170"/>
                  <a:gd name="T72" fmla="*/ 69 w 209"/>
                  <a:gd name="T73" fmla="*/ 72 h 170"/>
                  <a:gd name="T74" fmla="*/ 74 w 209"/>
                  <a:gd name="T75" fmla="*/ 94 h 170"/>
                  <a:gd name="T76" fmla="*/ 72 w 209"/>
                  <a:gd name="T77" fmla="*/ 99 h 170"/>
                  <a:gd name="T78" fmla="*/ 68 w 209"/>
                  <a:gd name="T79" fmla="*/ 104 h 170"/>
                  <a:gd name="T80" fmla="*/ 63 w 209"/>
                  <a:gd name="T81" fmla="*/ 109 h 170"/>
                  <a:gd name="T82" fmla="*/ 50 w 209"/>
                  <a:gd name="T83" fmla="*/ 115 h 170"/>
                  <a:gd name="T84" fmla="*/ 37 w 209"/>
                  <a:gd name="T85" fmla="*/ 122 h 170"/>
                  <a:gd name="T86" fmla="*/ 22 w 209"/>
                  <a:gd name="T87" fmla="*/ 131 h 170"/>
                  <a:gd name="T88" fmla="*/ 12 w 209"/>
                  <a:gd name="T89" fmla="*/ 136 h 170"/>
                  <a:gd name="T90" fmla="*/ 6 w 209"/>
                  <a:gd name="T91" fmla="*/ 140 h 170"/>
                  <a:gd name="T92" fmla="*/ 2 w 209"/>
                  <a:gd name="T93" fmla="*/ 149 h 170"/>
                  <a:gd name="T94" fmla="*/ 1 w 209"/>
                  <a:gd name="T95" fmla="*/ 162 h 170"/>
                  <a:gd name="T96" fmla="*/ 0 w 209"/>
                  <a:gd name="T97" fmla="*/ 170 h 170"/>
                  <a:gd name="T98" fmla="*/ 209 w 209"/>
                  <a:gd name="T99" fmla="*/ 128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09" h="170">
                    <a:moveTo>
                      <a:pt x="209" y="128"/>
                    </a:moveTo>
                    <a:cubicBezTo>
                      <a:pt x="209" y="127"/>
                      <a:pt x="208" y="125"/>
                      <a:pt x="208" y="125"/>
                    </a:cubicBezTo>
                    <a:cubicBezTo>
                      <a:pt x="208" y="125"/>
                      <a:pt x="206" y="119"/>
                      <a:pt x="205" y="117"/>
                    </a:cubicBezTo>
                    <a:cubicBezTo>
                      <a:pt x="205" y="116"/>
                      <a:pt x="204" y="115"/>
                      <a:pt x="202" y="115"/>
                    </a:cubicBezTo>
                    <a:cubicBezTo>
                      <a:pt x="201" y="115"/>
                      <a:pt x="201" y="115"/>
                      <a:pt x="200" y="115"/>
                    </a:cubicBezTo>
                    <a:cubicBezTo>
                      <a:pt x="200" y="114"/>
                      <a:pt x="198" y="114"/>
                      <a:pt x="194" y="113"/>
                    </a:cubicBezTo>
                    <a:cubicBezTo>
                      <a:pt x="190" y="112"/>
                      <a:pt x="187" y="111"/>
                      <a:pt x="185" y="111"/>
                    </a:cubicBezTo>
                    <a:cubicBezTo>
                      <a:pt x="184" y="110"/>
                      <a:pt x="180" y="109"/>
                      <a:pt x="178" y="109"/>
                    </a:cubicBezTo>
                    <a:cubicBezTo>
                      <a:pt x="177" y="109"/>
                      <a:pt x="174" y="109"/>
                      <a:pt x="173" y="108"/>
                    </a:cubicBezTo>
                    <a:cubicBezTo>
                      <a:pt x="172" y="108"/>
                      <a:pt x="168" y="107"/>
                      <a:pt x="167" y="106"/>
                    </a:cubicBezTo>
                    <a:cubicBezTo>
                      <a:pt x="165" y="106"/>
                      <a:pt x="158" y="105"/>
                      <a:pt x="156" y="104"/>
                    </a:cubicBezTo>
                    <a:cubicBezTo>
                      <a:pt x="153" y="104"/>
                      <a:pt x="151" y="104"/>
                      <a:pt x="148" y="103"/>
                    </a:cubicBezTo>
                    <a:cubicBezTo>
                      <a:pt x="145" y="102"/>
                      <a:pt x="140" y="100"/>
                      <a:pt x="139" y="100"/>
                    </a:cubicBezTo>
                    <a:cubicBezTo>
                      <a:pt x="137" y="99"/>
                      <a:pt x="135" y="98"/>
                      <a:pt x="134" y="97"/>
                    </a:cubicBezTo>
                    <a:cubicBezTo>
                      <a:pt x="134" y="97"/>
                      <a:pt x="132" y="95"/>
                      <a:pt x="131" y="93"/>
                    </a:cubicBezTo>
                    <a:cubicBezTo>
                      <a:pt x="129" y="92"/>
                      <a:pt x="129" y="92"/>
                      <a:pt x="129" y="91"/>
                    </a:cubicBezTo>
                    <a:cubicBezTo>
                      <a:pt x="129" y="90"/>
                      <a:pt x="131" y="82"/>
                      <a:pt x="131" y="79"/>
                    </a:cubicBezTo>
                    <a:cubicBezTo>
                      <a:pt x="131" y="76"/>
                      <a:pt x="131" y="75"/>
                      <a:pt x="132" y="76"/>
                    </a:cubicBezTo>
                    <a:cubicBezTo>
                      <a:pt x="132" y="76"/>
                      <a:pt x="135" y="76"/>
                      <a:pt x="136" y="75"/>
                    </a:cubicBezTo>
                    <a:cubicBezTo>
                      <a:pt x="136" y="74"/>
                      <a:pt x="137" y="71"/>
                      <a:pt x="137" y="70"/>
                    </a:cubicBezTo>
                    <a:cubicBezTo>
                      <a:pt x="137" y="69"/>
                      <a:pt x="137" y="66"/>
                      <a:pt x="137" y="66"/>
                    </a:cubicBezTo>
                    <a:cubicBezTo>
                      <a:pt x="137" y="65"/>
                      <a:pt x="138" y="64"/>
                      <a:pt x="137" y="62"/>
                    </a:cubicBezTo>
                    <a:cubicBezTo>
                      <a:pt x="137" y="61"/>
                      <a:pt x="137" y="61"/>
                      <a:pt x="137" y="58"/>
                    </a:cubicBezTo>
                    <a:cubicBezTo>
                      <a:pt x="137" y="55"/>
                      <a:pt x="137" y="54"/>
                      <a:pt x="137" y="53"/>
                    </a:cubicBezTo>
                    <a:cubicBezTo>
                      <a:pt x="137" y="52"/>
                      <a:pt x="137" y="50"/>
                      <a:pt x="136" y="49"/>
                    </a:cubicBezTo>
                    <a:cubicBezTo>
                      <a:pt x="135" y="49"/>
                      <a:pt x="135" y="50"/>
                      <a:pt x="134" y="50"/>
                    </a:cubicBezTo>
                    <a:cubicBezTo>
                      <a:pt x="134" y="50"/>
                      <a:pt x="133" y="51"/>
                      <a:pt x="134" y="49"/>
                    </a:cubicBezTo>
                    <a:cubicBezTo>
                      <a:pt x="134" y="48"/>
                      <a:pt x="135" y="45"/>
                      <a:pt x="136" y="39"/>
                    </a:cubicBezTo>
                    <a:cubicBezTo>
                      <a:pt x="136" y="33"/>
                      <a:pt x="136" y="31"/>
                      <a:pt x="135" y="30"/>
                    </a:cubicBezTo>
                    <a:cubicBezTo>
                      <a:pt x="135" y="28"/>
                      <a:pt x="135" y="24"/>
                      <a:pt x="134" y="22"/>
                    </a:cubicBezTo>
                    <a:cubicBezTo>
                      <a:pt x="134" y="21"/>
                      <a:pt x="133" y="20"/>
                      <a:pt x="133" y="19"/>
                    </a:cubicBezTo>
                    <a:cubicBezTo>
                      <a:pt x="133" y="18"/>
                      <a:pt x="132" y="17"/>
                      <a:pt x="132" y="17"/>
                    </a:cubicBezTo>
                    <a:cubicBezTo>
                      <a:pt x="131" y="16"/>
                      <a:pt x="131" y="15"/>
                      <a:pt x="130" y="14"/>
                    </a:cubicBezTo>
                    <a:cubicBezTo>
                      <a:pt x="130" y="13"/>
                      <a:pt x="129" y="13"/>
                      <a:pt x="129" y="12"/>
                    </a:cubicBezTo>
                    <a:cubicBezTo>
                      <a:pt x="129" y="12"/>
                      <a:pt x="128" y="12"/>
                      <a:pt x="128" y="12"/>
                    </a:cubicBezTo>
                    <a:cubicBezTo>
                      <a:pt x="128" y="11"/>
                      <a:pt x="127" y="10"/>
                      <a:pt x="126" y="10"/>
                    </a:cubicBezTo>
                    <a:cubicBezTo>
                      <a:pt x="126" y="9"/>
                      <a:pt x="125" y="8"/>
                      <a:pt x="124" y="8"/>
                    </a:cubicBezTo>
                    <a:cubicBezTo>
                      <a:pt x="124" y="8"/>
                      <a:pt x="123" y="9"/>
                      <a:pt x="122" y="8"/>
                    </a:cubicBezTo>
                    <a:cubicBezTo>
                      <a:pt x="122" y="8"/>
                      <a:pt x="121" y="8"/>
                      <a:pt x="121" y="7"/>
                    </a:cubicBezTo>
                    <a:cubicBezTo>
                      <a:pt x="121" y="7"/>
                      <a:pt x="121" y="5"/>
                      <a:pt x="120" y="4"/>
                    </a:cubicBezTo>
                    <a:cubicBezTo>
                      <a:pt x="119" y="4"/>
                      <a:pt x="119" y="3"/>
                      <a:pt x="118" y="3"/>
                    </a:cubicBezTo>
                    <a:cubicBezTo>
                      <a:pt x="117" y="2"/>
                      <a:pt x="116" y="2"/>
                      <a:pt x="115" y="2"/>
                    </a:cubicBezTo>
                    <a:cubicBezTo>
                      <a:pt x="114" y="2"/>
                      <a:pt x="114" y="2"/>
                      <a:pt x="113" y="1"/>
                    </a:cubicBezTo>
                    <a:cubicBezTo>
                      <a:pt x="112" y="1"/>
                      <a:pt x="111" y="1"/>
                      <a:pt x="111" y="1"/>
                    </a:cubicBezTo>
                    <a:cubicBezTo>
                      <a:pt x="110" y="1"/>
                      <a:pt x="109" y="0"/>
                      <a:pt x="108" y="0"/>
                    </a:cubicBezTo>
                    <a:cubicBezTo>
                      <a:pt x="107" y="0"/>
                      <a:pt x="107" y="0"/>
                      <a:pt x="106" y="0"/>
                    </a:cubicBezTo>
                    <a:cubicBezTo>
                      <a:pt x="105" y="1"/>
                      <a:pt x="104" y="1"/>
                      <a:pt x="103" y="0"/>
                    </a:cubicBezTo>
                    <a:cubicBezTo>
                      <a:pt x="103" y="0"/>
                      <a:pt x="101" y="0"/>
                      <a:pt x="100" y="1"/>
                    </a:cubicBezTo>
                    <a:cubicBezTo>
                      <a:pt x="99" y="1"/>
                      <a:pt x="98" y="2"/>
                      <a:pt x="96" y="2"/>
                    </a:cubicBezTo>
                    <a:cubicBezTo>
                      <a:pt x="95" y="2"/>
                      <a:pt x="94" y="2"/>
                      <a:pt x="93" y="2"/>
                    </a:cubicBezTo>
                    <a:cubicBezTo>
                      <a:pt x="92" y="3"/>
                      <a:pt x="91" y="3"/>
                      <a:pt x="90" y="4"/>
                    </a:cubicBezTo>
                    <a:cubicBezTo>
                      <a:pt x="89" y="4"/>
                      <a:pt x="87" y="6"/>
                      <a:pt x="87" y="6"/>
                    </a:cubicBezTo>
                    <a:cubicBezTo>
                      <a:pt x="87" y="6"/>
                      <a:pt x="86" y="6"/>
                      <a:pt x="85" y="7"/>
                    </a:cubicBezTo>
                    <a:cubicBezTo>
                      <a:pt x="85" y="8"/>
                      <a:pt x="85" y="7"/>
                      <a:pt x="84" y="9"/>
                    </a:cubicBezTo>
                    <a:cubicBezTo>
                      <a:pt x="82" y="10"/>
                      <a:pt x="81" y="10"/>
                      <a:pt x="81" y="10"/>
                    </a:cubicBezTo>
                    <a:cubicBezTo>
                      <a:pt x="81" y="11"/>
                      <a:pt x="81" y="11"/>
                      <a:pt x="80" y="12"/>
                    </a:cubicBezTo>
                    <a:cubicBezTo>
                      <a:pt x="79" y="13"/>
                      <a:pt x="79" y="13"/>
                      <a:pt x="79" y="14"/>
                    </a:cubicBezTo>
                    <a:cubicBezTo>
                      <a:pt x="79" y="15"/>
                      <a:pt x="77" y="16"/>
                      <a:pt x="77" y="17"/>
                    </a:cubicBezTo>
                    <a:cubicBezTo>
                      <a:pt x="76" y="18"/>
                      <a:pt x="76" y="18"/>
                      <a:pt x="75" y="20"/>
                    </a:cubicBezTo>
                    <a:cubicBezTo>
                      <a:pt x="75" y="22"/>
                      <a:pt x="74" y="23"/>
                      <a:pt x="73" y="24"/>
                    </a:cubicBezTo>
                    <a:cubicBezTo>
                      <a:pt x="73" y="24"/>
                      <a:pt x="72" y="27"/>
                      <a:pt x="73" y="28"/>
                    </a:cubicBezTo>
                    <a:cubicBezTo>
                      <a:pt x="73" y="29"/>
                      <a:pt x="73" y="30"/>
                      <a:pt x="72" y="31"/>
                    </a:cubicBezTo>
                    <a:cubicBezTo>
                      <a:pt x="72" y="31"/>
                      <a:pt x="72" y="31"/>
                      <a:pt x="72" y="32"/>
                    </a:cubicBezTo>
                    <a:cubicBezTo>
                      <a:pt x="72" y="34"/>
                      <a:pt x="72" y="37"/>
                      <a:pt x="72" y="38"/>
                    </a:cubicBezTo>
                    <a:cubicBezTo>
                      <a:pt x="72" y="39"/>
                      <a:pt x="72" y="41"/>
                      <a:pt x="72" y="42"/>
                    </a:cubicBezTo>
                    <a:cubicBezTo>
                      <a:pt x="72" y="44"/>
                      <a:pt x="71" y="44"/>
                      <a:pt x="71" y="44"/>
                    </a:cubicBezTo>
                    <a:cubicBezTo>
                      <a:pt x="70" y="43"/>
                      <a:pt x="69" y="43"/>
                      <a:pt x="69" y="45"/>
                    </a:cubicBezTo>
                    <a:cubicBezTo>
                      <a:pt x="68" y="47"/>
                      <a:pt x="69" y="51"/>
                      <a:pt x="68" y="53"/>
                    </a:cubicBezTo>
                    <a:cubicBezTo>
                      <a:pt x="68" y="55"/>
                      <a:pt x="68" y="56"/>
                      <a:pt x="67" y="58"/>
                    </a:cubicBezTo>
                    <a:cubicBezTo>
                      <a:pt x="67" y="59"/>
                      <a:pt x="67" y="61"/>
                      <a:pt x="67" y="62"/>
                    </a:cubicBezTo>
                    <a:cubicBezTo>
                      <a:pt x="67" y="62"/>
                      <a:pt x="67" y="64"/>
                      <a:pt x="66" y="65"/>
                    </a:cubicBezTo>
                    <a:cubicBezTo>
                      <a:pt x="66" y="67"/>
                      <a:pt x="65" y="68"/>
                      <a:pt x="66" y="70"/>
                    </a:cubicBezTo>
                    <a:cubicBezTo>
                      <a:pt x="66" y="71"/>
                      <a:pt x="67" y="71"/>
                      <a:pt x="68" y="71"/>
                    </a:cubicBezTo>
                    <a:cubicBezTo>
                      <a:pt x="69" y="71"/>
                      <a:pt x="69" y="71"/>
                      <a:pt x="69" y="72"/>
                    </a:cubicBezTo>
                    <a:cubicBezTo>
                      <a:pt x="69" y="73"/>
                      <a:pt x="69" y="81"/>
                      <a:pt x="70" y="84"/>
                    </a:cubicBezTo>
                    <a:cubicBezTo>
                      <a:pt x="71" y="88"/>
                      <a:pt x="73" y="93"/>
                      <a:pt x="74" y="94"/>
                    </a:cubicBezTo>
                    <a:cubicBezTo>
                      <a:pt x="74" y="95"/>
                      <a:pt x="75" y="95"/>
                      <a:pt x="74" y="96"/>
                    </a:cubicBezTo>
                    <a:cubicBezTo>
                      <a:pt x="73" y="97"/>
                      <a:pt x="72" y="99"/>
                      <a:pt x="72" y="99"/>
                    </a:cubicBezTo>
                    <a:cubicBezTo>
                      <a:pt x="72" y="99"/>
                      <a:pt x="71" y="101"/>
                      <a:pt x="70" y="102"/>
                    </a:cubicBezTo>
                    <a:cubicBezTo>
                      <a:pt x="70" y="102"/>
                      <a:pt x="69" y="103"/>
                      <a:pt x="68" y="104"/>
                    </a:cubicBezTo>
                    <a:cubicBezTo>
                      <a:pt x="68" y="105"/>
                      <a:pt x="66" y="107"/>
                      <a:pt x="65" y="107"/>
                    </a:cubicBezTo>
                    <a:cubicBezTo>
                      <a:pt x="65" y="108"/>
                      <a:pt x="64" y="109"/>
                      <a:pt x="63" y="109"/>
                    </a:cubicBezTo>
                    <a:cubicBezTo>
                      <a:pt x="62" y="109"/>
                      <a:pt x="58" y="111"/>
                      <a:pt x="57" y="111"/>
                    </a:cubicBezTo>
                    <a:cubicBezTo>
                      <a:pt x="56" y="112"/>
                      <a:pt x="51" y="114"/>
                      <a:pt x="50" y="115"/>
                    </a:cubicBezTo>
                    <a:cubicBezTo>
                      <a:pt x="49" y="115"/>
                      <a:pt x="45" y="116"/>
                      <a:pt x="43" y="118"/>
                    </a:cubicBezTo>
                    <a:cubicBezTo>
                      <a:pt x="41" y="120"/>
                      <a:pt x="40" y="121"/>
                      <a:pt x="37" y="122"/>
                    </a:cubicBezTo>
                    <a:cubicBezTo>
                      <a:pt x="34" y="124"/>
                      <a:pt x="31" y="125"/>
                      <a:pt x="28" y="127"/>
                    </a:cubicBezTo>
                    <a:cubicBezTo>
                      <a:pt x="26" y="129"/>
                      <a:pt x="23" y="130"/>
                      <a:pt x="22" y="131"/>
                    </a:cubicBezTo>
                    <a:cubicBezTo>
                      <a:pt x="22" y="132"/>
                      <a:pt x="20" y="132"/>
                      <a:pt x="19" y="133"/>
                    </a:cubicBezTo>
                    <a:cubicBezTo>
                      <a:pt x="18" y="133"/>
                      <a:pt x="14" y="135"/>
                      <a:pt x="12" y="136"/>
                    </a:cubicBezTo>
                    <a:cubicBezTo>
                      <a:pt x="9" y="137"/>
                      <a:pt x="8" y="138"/>
                      <a:pt x="8" y="139"/>
                    </a:cubicBezTo>
                    <a:cubicBezTo>
                      <a:pt x="7" y="139"/>
                      <a:pt x="7" y="139"/>
                      <a:pt x="6" y="140"/>
                    </a:cubicBezTo>
                    <a:cubicBezTo>
                      <a:pt x="5" y="140"/>
                      <a:pt x="3" y="140"/>
                      <a:pt x="3" y="143"/>
                    </a:cubicBezTo>
                    <a:cubicBezTo>
                      <a:pt x="2" y="146"/>
                      <a:pt x="2" y="148"/>
                      <a:pt x="2" y="149"/>
                    </a:cubicBezTo>
                    <a:cubicBezTo>
                      <a:pt x="2" y="149"/>
                      <a:pt x="2" y="152"/>
                      <a:pt x="2" y="153"/>
                    </a:cubicBezTo>
                    <a:cubicBezTo>
                      <a:pt x="2" y="155"/>
                      <a:pt x="1" y="161"/>
                      <a:pt x="1" y="162"/>
                    </a:cubicBezTo>
                    <a:cubicBezTo>
                      <a:pt x="2" y="164"/>
                      <a:pt x="1" y="167"/>
                      <a:pt x="1" y="167"/>
                    </a:cubicBezTo>
                    <a:cubicBezTo>
                      <a:pt x="1" y="167"/>
                      <a:pt x="1" y="168"/>
                      <a:pt x="0" y="170"/>
                    </a:cubicBezTo>
                    <a:cubicBezTo>
                      <a:pt x="209" y="170"/>
                      <a:pt x="209" y="170"/>
                      <a:pt x="209" y="170"/>
                    </a:cubicBezTo>
                    <a:lnTo>
                      <a:pt x="209" y="12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1319" name="Group 1318"/>
            <p:cNvGrpSpPr/>
            <p:nvPr/>
          </p:nvGrpSpPr>
          <p:grpSpPr>
            <a:xfrm>
              <a:off x="3718877" y="2272545"/>
              <a:ext cx="334538" cy="335714"/>
              <a:chOff x="852276" y="4541515"/>
              <a:chExt cx="354224" cy="355469"/>
            </a:xfrm>
          </p:grpSpPr>
          <p:sp>
            <p:nvSpPr>
              <p:cNvPr id="1325" name="Freeform 19"/>
              <p:cNvSpPr>
                <a:spLocks/>
              </p:cNvSpPr>
              <p:nvPr/>
            </p:nvSpPr>
            <p:spPr bwMode="auto">
              <a:xfrm>
                <a:off x="852276" y="4541515"/>
                <a:ext cx="354224" cy="355469"/>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1" y="299"/>
                      <a:pt x="298" y="232"/>
                      <a:pt x="298" y="150"/>
                    </a:cubicBezTo>
                    <a:close/>
                  </a:path>
                </a:pathLst>
              </a:cu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1326" name="Freeform 24"/>
              <p:cNvSpPr>
                <a:spLocks/>
              </p:cNvSpPr>
              <p:nvPr/>
            </p:nvSpPr>
            <p:spPr bwMode="auto">
              <a:xfrm>
                <a:off x="928522" y="4613944"/>
                <a:ext cx="201778" cy="189874"/>
              </a:xfrm>
              <a:custGeom>
                <a:avLst/>
                <a:gdLst>
                  <a:gd name="T0" fmla="*/ 3 w 177"/>
                  <a:gd name="T1" fmla="*/ 156 h 167"/>
                  <a:gd name="T2" fmla="*/ 7 w 177"/>
                  <a:gd name="T3" fmla="*/ 133 h 167"/>
                  <a:gd name="T4" fmla="*/ 17 w 177"/>
                  <a:gd name="T5" fmla="*/ 126 h 167"/>
                  <a:gd name="T6" fmla="*/ 48 w 177"/>
                  <a:gd name="T7" fmla="*/ 110 h 167"/>
                  <a:gd name="T8" fmla="*/ 57 w 177"/>
                  <a:gd name="T9" fmla="*/ 102 h 167"/>
                  <a:gd name="T10" fmla="*/ 60 w 177"/>
                  <a:gd name="T11" fmla="*/ 94 h 167"/>
                  <a:gd name="T12" fmla="*/ 50 w 177"/>
                  <a:gd name="T13" fmla="*/ 71 h 167"/>
                  <a:gd name="T14" fmla="*/ 48 w 177"/>
                  <a:gd name="T15" fmla="*/ 66 h 167"/>
                  <a:gd name="T16" fmla="*/ 45 w 177"/>
                  <a:gd name="T17" fmla="*/ 54 h 167"/>
                  <a:gd name="T18" fmla="*/ 46 w 177"/>
                  <a:gd name="T19" fmla="*/ 48 h 167"/>
                  <a:gd name="T20" fmla="*/ 44 w 177"/>
                  <a:gd name="T21" fmla="*/ 23 h 167"/>
                  <a:gd name="T22" fmla="*/ 50 w 177"/>
                  <a:gd name="T23" fmla="*/ 14 h 167"/>
                  <a:gd name="T24" fmla="*/ 57 w 177"/>
                  <a:gd name="T25" fmla="*/ 8 h 167"/>
                  <a:gd name="T26" fmla="*/ 68 w 177"/>
                  <a:gd name="T27" fmla="*/ 2 h 167"/>
                  <a:gd name="T28" fmla="*/ 83 w 177"/>
                  <a:gd name="T29" fmla="*/ 1 h 167"/>
                  <a:gd name="T30" fmla="*/ 94 w 177"/>
                  <a:gd name="T31" fmla="*/ 7 h 167"/>
                  <a:gd name="T32" fmla="*/ 100 w 177"/>
                  <a:gd name="T33" fmla="*/ 14 h 167"/>
                  <a:gd name="T34" fmla="*/ 105 w 177"/>
                  <a:gd name="T35" fmla="*/ 32 h 167"/>
                  <a:gd name="T36" fmla="*/ 106 w 177"/>
                  <a:gd name="T37" fmla="*/ 42 h 167"/>
                  <a:gd name="T38" fmla="*/ 106 w 177"/>
                  <a:gd name="T39" fmla="*/ 43 h 167"/>
                  <a:gd name="T40" fmla="*/ 111 w 177"/>
                  <a:gd name="T41" fmla="*/ 47 h 167"/>
                  <a:gd name="T42" fmla="*/ 105 w 177"/>
                  <a:gd name="T43" fmla="*/ 67 h 167"/>
                  <a:gd name="T44" fmla="*/ 102 w 177"/>
                  <a:gd name="T45" fmla="*/ 78 h 167"/>
                  <a:gd name="T46" fmla="*/ 101 w 177"/>
                  <a:gd name="T47" fmla="*/ 89 h 167"/>
                  <a:gd name="T48" fmla="*/ 108 w 177"/>
                  <a:gd name="T49" fmla="*/ 92 h 167"/>
                  <a:gd name="T50" fmla="*/ 121 w 177"/>
                  <a:gd name="T51" fmla="*/ 104 h 167"/>
                  <a:gd name="T52" fmla="*/ 135 w 177"/>
                  <a:gd name="T53" fmla="*/ 110 h 167"/>
                  <a:gd name="T54" fmla="*/ 163 w 177"/>
                  <a:gd name="T55" fmla="*/ 124 h 167"/>
                  <a:gd name="T56" fmla="*/ 169 w 177"/>
                  <a:gd name="T57" fmla="*/ 128 h 167"/>
                  <a:gd name="T58" fmla="*/ 172 w 177"/>
                  <a:gd name="T59" fmla="*/ 138 h 167"/>
                  <a:gd name="T60" fmla="*/ 174 w 177"/>
                  <a:gd name="T61" fmla="*/ 157 h 167"/>
                  <a:gd name="T62" fmla="*/ 0 w 177"/>
                  <a:gd name="T63" fmla="*/ 16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7" h="167">
                    <a:moveTo>
                      <a:pt x="2" y="158"/>
                    </a:moveTo>
                    <a:cubicBezTo>
                      <a:pt x="3" y="157"/>
                      <a:pt x="3" y="157"/>
                      <a:pt x="3" y="156"/>
                    </a:cubicBezTo>
                    <a:cubicBezTo>
                      <a:pt x="2" y="154"/>
                      <a:pt x="3" y="143"/>
                      <a:pt x="4" y="139"/>
                    </a:cubicBezTo>
                    <a:cubicBezTo>
                      <a:pt x="4" y="135"/>
                      <a:pt x="5" y="133"/>
                      <a:pt x="7" y="133"/>
                    </a:cubicBezTo>
                    <a:cubicBezTo>
                      <a:pt x="8" y="132"/>
                      <a:pt x="9" y="132"/>
                      <a:pt x="9" y="131"/>
                    </a:cubicBezTo>
                    <a:cubicBezTo>
                      <a:pt x="10" y="130"/>
                      <a:pt x="14" y="128"/>
                      <a:pt x="17" y="126"/>
                    </a:cubicBezTo>
                    <a:cubicBezTo>
                      <a:pt x="20" y="124"/>
                      <a:pt x="31" y="118"/>
                      <a:pt x="35" y="116"/>
                    </a:cubicBezTo>
                    <a:cubicBezTo>
                      <a:pt x="40" y="113"/>
                      <a:pt x="48" y="110"/>
                      <a:pt x="48" y="110"/>
                    </a:cubicBezTo>
                    <a:cubicBezTo>
                      <a:pt x="48" y="110"/>
                      <a:pt x="49" y="108"/>
                      <a:pt x="51" y="107"/>
                    </a:cubicBezTo>
                    <a:cubicBezTo>
                      <a:pt x="54" y="105"/>
                      <a:pt x="56" y="104"/>
                      <a:pt x="57" y="102"/>
                    </a:cubicBezTo>
                    <a:cubicBezTo>
                      <a:pt x="58" y="99"/>
                      <a:pt x="59" y="97"/>
                      <a:pt x="60" y="97"/>
                    </a:cubicBezTo>
                    <a:cubicBezTo>
                      <a:pt x="60" y="96"/>
                      <a:pt x="61" y="95"/>
                      <a:pt x="60" y="94"/>
                    </a:cubicBezTo>
                    <a:cubicBezTo>
                      <a:pt x="60" y="93"/>
                      <a:pt x="55" y="88"/>
                      <a:pt x="54" y="84"/>
                    </a:cubicBezTo>
                    <a:cubicBezTo>
                      <a:pt x="52" y="79"/>
                      <a:pt x="50" y="71"/>
                      <a:pt x="50" y="71"/>
                    </a:cubicBezTo>
                    <a:cubicBezTo>
                      <a:pt x="50" y="71"/>
                      <a:pt x="49" y="70"/>
                      <a:pt x="49" y="69"/>
                    </a:cubicBezTo>
                    <a:cubicBezTo>
                      <a:pt x="48" y="67"/>
                      <a:pt x="48" y="67"/>
                      <a:pt x="48" y="66"/>
                    </a:cubicBezTo>
                    <a:cubicBezTo>
                      <a:pt x="48" y="65"/>
                      <a:pt x="48" y="62"/>
                      <a:pt x="47" y="62"/>
                    </a:cubicBezTo>
                    <a:cubicBezTo>
                      <a:pt x="47" y="61"/>
                      <a:pt x="46" y="58"/>
                      <a:pt x="45" y="54"/>
                    </a:cubicBezTo>
                    <a:cubicBezTo>
                      <a:pt x="45" y="51"/>
                      <a:pt x="44" y="49"/>
                      <a:pt x="45" y="49"/>
                    </a:cubicBezTo>
                    <a:cubicBezTo>
                      <a:pt x="45" y="48"/>
                      <a:pt x="46" y="49"/>
                      <a:pt x="46" y="48"/>
                    </a:cubicBezTo>
                    <a:cubicBezTo>
                      <a:pt x="45" y="46"/>
                      <a:pt x="44" y="40"/>
                      <a:pt x="43" y="37"/>
                    </a:cubicBezTo>
                    <a:cubicBezTo>
                      <a:pt x="43" y="34"/>
                      <a:pt x="43" y="24"/>
                      <a:pt x="44" y="23"/>
                    </a:cubicBezTo>
                    <a:cubicBezTo>
                      <a:pt x="45" y="22"/>
                      <a:pt x="47" y="18"/>
                      <a:pt x="47" y="17"/>
                    </a:cubicBezTo>
                    <a:cubicBezTo>
                      <a:pt x="48" y="16"/>
                      <a:pt x="49" y="15"/>
                      <a:pt x="50" y="14"/>
                    </a:cubicBezTo>
                    <a:cubicBezTo>
                      <a:pt x="51" y="13"/>
                      <a:pt x="54" y="12"/>
                      <a:pt x="54" y="10"/>
                    </a:cubicBezTo>
                    <a:cubicBezTo>
                      <a:pt x="55" y="9"/>
                      <a:pt x="55" y="9"/>
                      <a:pt x="57" y="8"/>
                    </a:cubicBezTo>
                    <a:cubicBezTo>
                      <a:pt x="58" y="7"/>
                      <a:pt x="58" y="7"/>
                      <a:pt x="58" y="7"/>
                    </a:cubicBezTo>
                    <a:cubicBezTo>
                      <a:pt x="59" y="6"/>
                      <a:pt x="64" y="3"/>
                      <a:pt x="68" y="2"/>
                    </a:cubicBezTo>
                    <a:cubicBezTo>
                      <a:pt x="73" y="1"/>
                      <a:pt x="74" y="1"/>
                      <a:pt x="76" y="0"/>
                    </a:cubicBezTo>
                    <a:cubicBezTo>
                      <a:pt x="78" y="0"/>
                      <a:pt x="80" y="1"/>
                      <a:pt x="83" y="1"/>
                    </a:cubicBezTo>
                    <a:cubicBezTo>
                      <a:pt x="86" y="2"/>
                      <a:pt x="89" y="3"/>
                      <a:pt x="91" y="5"/>
                    </a:cubicBezTo>
                    <a:cubicBezTo>
                      <a:pt x="93" y="6"/>
                      <a:pt x="93" y="7"/>
                      <a:pt x="94" y="7"/>
                    </a:cubicBezTo>
                    <a:cubicBezTo>
                      <a:pt x="95" y="8"/>
                      <a:pt x="97" y="9"/>
                      <a:pt x="97" y="10"/>
                    </a:cubicBezTo>
                    <a:cubicBezTo>
                      <a:pt x="98" y="11"/>
                      <a:pt x="99" y="12"/>
                      <a:pt x="100" y="14"/>
                    </a:cubicBezTo>
                    <a:cubicBezTo>
                      <a:pt x="101" y="16"/>
                      <a:pt x="104" y="22"/>
                      <a:pt x="104" y="25"/>
                    </a:cubicBezTo>
                    <a:cubicBezTo>
                      <a:pt x="105" y="28"/>
                      <a:pt x="105" y="31"/>
                      <a:pt x="105" y="32"/>
                    </a:cubicBezTo>
                    <a:cubicBezTo>
                      <a:pt x="105" y="34"/>
                      <a:pt x="105" y="35"/>
                      <a:pt x="106" y="38"/>
                    </a:cubicBezTo>
                    <a:cubicBezTo>
                      <a:pt x="107" y="41"/>
                      <a:pt x="106" y="41"/>
                      <a:pt x="106" y="42"/>
                    </a:cubicBezTo>
                    <a:cubicBezTo>
                      <a:pt x="105" y="42"/>
                      <a:pt x="105" y="43"/>
                      <a:pt x="105" y="43"/>
                    </a:cubicBezTo>
                    <a:cubicBezTo>
                      <a:pt x="105" y="43"/>
                      <a:pt x="105" y="44"/>
                      <a:pt x="106" y="43"/>
                    </a:cubicBezTo>
                    <a:cubicBezTo>
                      <a:pt x="106" y="43"/>
                      <a:pt x="107" y="41"/>
                      <a:pt x="109" y="41"/>
                    </a:cubicBezTo>
                    <a:cubicBezTo>
                      <a:pt x="110" y="42"/>
                      <a:pt x="111" y="44"/>
                      <a:pt x="111" y="47"/>
                    </a:cubicBezTo>
                    <a:cubicBezTo>
                      <a:pt x="111" y="49"/>
                      <a:pt x="111" y="58"/>
                      <a:pt x="110" y="62"/>
                    </a:cubicBezTo>
                    <a:cubicBezTo>
                      <a:pt x="108" y="66"/>
                      <a:pt x="106" y="67"/>
                      <a:pt x="105" y="67"/>
                    </a:cubicBezTo>
                    <a:cubicBezTo>
                      <a:pt x="104" y="67"/>
                      <a:pt x="103" y="66"/>
                      <a:pt x="103" y="67"/>
                    </a:cubicBezTo>
                    <a:cubicBezTo>
                      <a:pt x="103" y="68"/>
                      <a:pt x="103" y="74"/>
                      <a:pt x="102" y="78"/>
                    </a:cubicBezTo>
                    <a:cubicBezTo>
                      <a:pt x="101" y="82"/>
                      <a:pt x="99" y="85"/>
                      <a:pt x="99" y="87"/>
                    </a:cubicBezTo>
                    <a:cubicBezTo>
                      <a:pt x="100" y="88"/>
                      <a:pt x="100" y="89"/>
                      <a:pt x="101" y="89"/>
                    </a:cubicBezTo>
                    <a:cubicBezTo>
                      <a:pt x="101" y="89"/>
                      <a:pt x="102" y="89"/>
                      <a:pt x="102" y="89"/>
                    </a:cubicBezTo>
                    <a:cubicBezTo>
                      <a:pt x="102" y="89"/>
                      <a:pt x="106" y="90"/>
                      <a:pt x="108" y="92"/>
                    </a:cubicBezTo>
                    <a:cubicBezTo>
                      <a:pt x="110" y="94"/>
                      <a:pt x="112" y="96"/>
                      <a:pt x="114" y="98"/>
                    </a:cubicBezTo>
                    <a:cubicBezTo>
                      <a:pt x="116" y="100"/>
                      <a:pt x="120" y="102"/>
                      <a:pt x="121" y="104"/>
                    </a:cubicBezTo>
                    <a:cubicBezTo>
                      <a:pt x="123" y="105"/>
                      <a:pt x="123" y="105"/>
                      <a:pt x="123" y="105"/>
                    </a:cubicBezTo>
                    <a:cubicBezTo>
                      <a:pt x="123" y="105"/>
                      <a:pt x="131" y="109"/>
                      <a:pt x="135" y="110"/>
                    </a:cubicBezTo>
                    <a:cubicBezTo>
                      <a:pt x="140" y="112"/>
                      <a:pt x="147" y="115"/>
                      <a:pt x="151" y="117"/>
                    </a:cubicBezTo>
                    <a:cubicBezTo>
                      <a:pt x="155" y="119"/>
                      <a:pt x="162" y="123"/>
                      <a:pt x="163" y="124"/>
                    </a:cubicBezTo>
                    <a:cubicBezTo>
                      <a:pt x="165" y="125"/>
                      <a:pt x="166" y="126"/>
                      <a:pt x="166" y="126"/>
                    </a:cubicBezTo>
                    <a:cubicBezTo>
                      <a:pt x="166" y="126"/>
                      <a:pt x="167" y="126"/>
                      <a:pt x="169" y="128"/>
                    </a:cubicBezTo>
                    <a:cubicBezTo>
                      <a:pt x="170" y="130"/>
                      <a:pt x="170" y="132"/>
                      <a:pt x="171" y="133"/>
                    </a:cubicBezTo>
                    <a:cubicBezTo>
                      <a:pt x="171" y="135"/>
                      <a:pt x="171" y="136"/>
                      <a:pt x="172" y="138"/>
                    </a:cubicBezTo>
                    <a:cubicBezTo>
                      <a:pt x="172" y="139"/>
                      <a:pt x="174" y="143"/>
                      <a:pt x="175" y="147"/>
                    </a:cubicBezTo>
                    <a:cubicBezTo>
                      <a:pt x="175" y="152"/>
                      <a:pt x="174" y="157"/>
                      <a:pt x="174" y="157"/>
                    </a:cubicBezTo>
                    <a:cubicBezTo>
                      <a:pt x="174" y="157"/>
                      <a:pt x="175" y="161"/>
                      <a:pt x="177" y="167"/>
                    </a:cubicBezTo>
                    <a:cubicBezTo>
                      <a:pt x="0" y="167"/>
                      <a:pt x="0" y="167"/>
                      <a:pt x="0" y="167"/>
                    </a:cubicBezTo>
                    <a:cubicBezTo>
                      <a:pt x="1" y="163"/>
                      <a:pt x="2" y="159"/>
                      <a:pt x="2" y="158"/>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sp>
          <p:nvSpPr>
            <p:cNvPr id="1320" name="Freeform 12"/>
            <p:cNvSpPr>
              <a:spLocks/>
            </p:cNvSpPr>
            <p:nvPr/>
          </p:nvSpPr>
          <p:spPr bwMode="auto">
            <a:xfrm>
              <a:off x="4947441" y="3496311"/>
              <a:ext cx="398849" cy="400251"/>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2"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2"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nvGrpSpPr>
            <p:cNvPr id="1321" name="Group 1320"/>
            <p:cNvGrpSpPr/>
            <p:nvPr/>
          </p:nvGrpSpPr>
          <p:grpSpPr>
            <a:xfrm>
              <a:off x="3047671" y="3200378"/>
              <a:ext cx="402759" cy="404175"/>
              <a:chOff x="6167878" y="2461999"/>
              <a:chExt cx="912143" cy="915349"/>
            </a:xfrm>
          </p:grpSpPr>
          <p:sp>
            <p:nvSpPr>
              <p:cNvPr id="1323" name="Freeform 19"/>
              <p:cNvSpPr>
                <a:spLocks/>
              </p:cNvSpPr>
              <p:nvPr/>
            </p:nvSpPr>
            <p:spPr bwMode="auto">
              <a:xfrm>
                <a:off x="6167878" y="2461999"/>
                <a:ext cx="912143" cy="915349"/>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1" y="299"/>
                      <a:pt x="298" y="232"/>
                      <a:pt x="298" y="150"/>
                    </a:cubicBezTo>
                    <a:close/>
                  </a:path>
                </a:pathLst>
              </a:cu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1324" name="Freeform 29"/>
              <p:cNvSpPr>
                <a:spLocks/>
              </p:cNvSpPr>
              <p:nvPr/>
            </p:nvSpPr>
            <p:spPr bwMode="auto">
              <a:xfrm>
                <a:off x="6307242" y="2603500"/>
                <a:ext cx="633413" cy="514350"/>
              </a:xfrm>
              <a:custGeom>
                <a:avLst/>
                <a:gdLst>
                  <a:gd name="T0" fmla="*/ 208 w 209"/>
                  <a:gd name="T1" fmla="*/ 125 h 170"/>
                  <a:gd name="T2" fmla="*/ 202 w 209"/>
                  <a:gd name="T3" fmla="*/ 115 h 170"/>
                  <a:gd name="T4" fmla="*/ 194 w 209"/>
                  <a:gd name="T5" fmla="*/ 113 h 170"/>
                  <a:gd name="T6" fmla="*/ 178 w 209"/>
                  <a:gd name="T7" fmla="*/ 109 h 170"/>
                  <a:gd name="T8" fmla="*/ 167 w 209"/>
                  <a:gd name="T9" fmla="*/ 106 h 170"/>
                  <a:gd name="T10" fmla="*/ 148 w 209"/>
                  <a:gd name="T11" fmla="*/ 103 h 170"/>
                  <a:gd name="T12" fmla="*/ 134 w 209"/>
                  <a:gd name="T13" fmla="*/ 97 h 170"/>
                  <a:gd name="T14" fmla="*/ 129 w 209"/>
                  <a:gd name="T15" fmla="*/ 91 h 170"/>
                  <a:gd name="T16" fmla="*/ 132 w 209"/>
                  <a:gd name="T17" fmla="*/ 76 h 170"/>
                  <a:gd name="T18" fmla="*/ 137 w 209"/>
                  <a:gd name="T19" fmla="*/ 70 h 170"/>
                  <a:gd name="T20" fmla="*/ 137 w 209"/>
                  <a:gd name="T21" fmla="*/ 62 h 170"/>
                  <a:gd name="T22" fmla="*/ 137 w 209"/>
                  <a:gd name="T23" fmla="*/ 53 h 170"/>
                  <a:gd name="T24" fmla="*/ 134 w 209"/>
                  <a:gd name="T25" fmla="*/ 50 h 170"/>
                  <a:gd name="T26" fmla="*/ 136 w 209"/>
                  <a:gd name="T27" fmla="*/ 39 h 170"/>
                  <a:gd name="T28" fmla="*/ 134 w 209"/>
                  <a:gd name="T29" fmla="*/ 22 h 170"/>
                  <a:gd name="T30" fmla="*/ 132 w 209"/>
                  <a:gd name="T31" fmla="*/ 17 h 170"/>
                  <a:gd name="T32" fmla="*/ 129 w 209"/>
                  <a:gd name="T33" fmla="*/ 12 h 170"/>
                  <a:gd name="T34" fmla="*/ 126 w 209"/>
                  <a:gd name="T35" fmla="*/ 10 h 170"/>
                  <a:gd name="T36" fmla="*/ 122 w 209"/>
                  <a:gd name="T37" fmla="*/ 8 h 170"/>
                  <a:gd name="T38" fmla="*/ 120 w 209"/>
                  <a:gd name="T39" fmla="*/ 4 h 170"/>
                  <a:gd name="T40" fmla="*/ 115 w 209"/>
                  <a:gd name="T41" fmla="*/ 2 h 170"/>
                  <a:gd name="T42" fmla="*/ 111 w 209"/>
                  <a:gd name="T43" fmla="*/ 1 h 170"/>
                  <a:gd name="T44" fmla="*/ 106 w 209"/>
                  <a:gd name="T45" fmla="*/ 0 h 170"/>
                  <a:gd name="T46" fmla="*/ 100 w 209"/>
                  <a:gd name="T47" fmla="*/ 1 h 170"/>
                  <a:gd name="T48" fmla="*/ 93 w 209"/>
                  <a:gd name="T49" fmla="*/ 2 h 170"/>
                  <a:gd name="T50" fmla="*/ 87 w 209"/>
                  <a:gd name="T51" fmla="*/ 6 h 170"/>
                  <a:gd name="T52" fmla="*/ 84 w 209"/>
                  <a:gd name="T53" fmla="*/ 9 h 170"/>
                  <a:gd name="T54" fmla="*/ 80 w 209"/>
                  <a:gd name="T55" fmla="*/ 12 h 170"/>
                  <a:gd name="T56" fmla="*/ 77 w 209"/>
                  <a:gd name="T57" fmla="*/ 17 h 170"/>
                  <a:gd name="T58" fmla="*/ 73 w 209"/>
                  <a:gd name="T59" fmla="*/ 24 h 170"/>
                  <a:gd name="T60" fmla="*/ 72 w 209"/>
                  <a:gd name="T61" fmla="*/ 31 h 170"/>
                  <a:gd name="T62" fmla="*/ 72 w 209"/>
                  <a:gd name="T63" fmla="*/ 38 h 170"/>
                  <a:gd name="T64" fmla="*/ 71 w 209"/>
                  <a:gd name="T65" fmla="*/ 44 h 170"/>
                  <a:gd name="T66" fmla="*/ 68 w 209"/>
                  <a:gd name="T67" fmla="*/ 53 h 170"/>
                  <a:gd name="T68" fmla="*/ 67 w 209"/>
                  <a:gd name="T69" fmla="*/ 62 h 170"/>
                  <a:gd name="T70" fmla="*/ 66 w 209"/>
                  <a:gd name="T71" fmla="*/ 70 h 170"/>
                  <a:gd name="T72" fmla="*/ 69 w 209"/>
                  <a:gd name="T73" fmla="*/ 72 h 170"/>
                  <a:gd name="T74" fmla="*/ 74 w 209"/>
                  <a:gd name="T75" fmla="*/ 94 h 170"/>
                  <a:gd name="T76" fmla="*/ 72 w 209"/>
                  <a:gd name="T77" fmla="*/ 99 h 170"/>
                  <a:gd name="T78" fmla="*/ 68 w 209"/>
                  <a:gd name="T79" fmla="*/ 104 h 170"/>
                  <a:gd name="T80" fmla="*/ 63 w 209"/>
                  <a:gd name="T81" fmla="*/ 109 h 170"/>
                  <a:gd name="T82" fmla="*/ 50 w 209"/>
                  <a:gd name="T83" fmla="*/ 115 h 170"/>
                  <a:gd name="T84" fmla="*/ 37 w 209"/>
                  <a:gd name="T85" fmla="*/ 122 h 170"/>
                  <a:gd name="T86" fmla="*/ 22 w 209"/>
                  <a:gd name="T87" fmla="*/ 131 h 170"/>
                  <a:gd name="T88" fmla="*/ 12 w 209"/>
                  <a:gd name="T89" fmla="*/ 136 h 170"/>
                  <a:gd name="T90" fmla="*/ 6 w 209"/>
                  <a:gd name="T91" fmla="*/ 140 h 170"/>
                  <a:gd name="T92" fmla="*/ 2 w 209"/>
                  <a:gd name="T93" fmla="*/ 149 h 170"/>
                  <a:gd name="T94" fmla="*/ 1 w 209"/>
                  <a:gd name="T95" fmla="*/ 162 h 170"/>
                  <a:gd name="T96" fmla="*/ 0 w 209"/>
                  <a:gd name="T97" fmla="*/ 170 h 170"/>
                  <a:gd name="T98" fmla="*/ 209 w 209"/>
                  <a:gd name="T99" fmla="*/ 128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09" h="170">
                    <a:moveTo>
                      <a:pt x="209" y="128"/>
                    </a:moveTo>
                    <a:cubicBezTo>
                      <a:pt x="209" y="127"/>
                      <a:pt x="208" y="125"/>
                      <a:pt x="208" y="125"/>
                    </a:cubicBezTo>
                    <a:cubicBezTo>
                      <a:pt x="208" y="125"/>
                      <a:pt x="206" y="119"/>
                      <a:pt x="205" y="117"/>
                    </a:cubicBezTo>
                    <a:cubicBezTo>
                      <a:pt x="205" y="116"/>
                      <a:pt x="204" y="115"/>
                      <a:pt x="202" y="115"/>
                    </a:cubicBezTo>
                    <a:cubicBezTo>
                      <a:pt x="201" y="115"/>
                      <a:pt x="201" y="115"/>
                      <a:pt x="200" y="115"/>
                    </a:cubicBezTo>
                    <a:cubicBezTo>
                      <a:pt x="200" y="114"/>
                      <a:pt x="198" y="114"/>
                      <a:pt x="194" y="113"/>
                    </a:cubicBezTo>
                    <a:cubicBezTo>
                      <a:pt x="190" y="112"/>
                      <a:pt x="187" y="111"/>
                      <a:pt x="185" y="111"/>
                    </a:cubicBezTo>
                    <a:cubicBezTo>
                      <a:pt x="184" y="110"/>
                      <a:pt x="180" y="109"/>
                      <a:pt x="178" y="109"/>
                    </a:cubicBezTo>
                    <a:cubicBezTo>
                      <a:pt x="177" y="109"/>
                      <a:pt x="174" y="109"/>
                      <a:pt x="173" y="108"/>
                    </a:cubicBezTo>
                    <a:cubicBezTo>
                      <a:pt x="172" y="108"/>
                      <a:pt x="168" y="107"/>
                      <a:pt x="167" y="106"/>
                    </a:cubicBezTo>
                    <a:cubicBezTo>
                      <a:pt x="165" y="106"/>
                      <a:pt x="158" y="105"/>
                      <a:pt x="156" y="104"/>
                    </a:cubicBezTo>
                    <a:cubicBezTo>
                      <a:pt x="153" y="104"/>
                      <a:pt x="151" y="104"/>
                      <a:pt x="148" y="103"/>
                    </a:cubicBezTo>
                    <a:cubicBezTo>
                      <a:pt x="145" y="102"/>
                      <a:pt x="140" y="100"/>
                      <a:pt x="139" y="100"/>
                    </a:cubicBezTo>
                    <a:cubicBezTo>
                      <a:pt x="137" y="99"/>
                      <a:pt x="135" y="98"/>
                      <a:pt x="134" y="97"/>
                    </a:cubicBezTo>
                    <a:cubicBezTo>
                      <a:pt x="134" y="97"/>
                      <a:pt x="132" y="95"/>
                      <a:pt x="131" y="93"/>
                    </a:cubicBezTo>
                    <a:cubicBezTo>
                      <a:pt x="129" y="92"/>
                      <a:pt x="129" y="92"/>
                      <a:pt x="129" y="91"/>
                    </a:cubicBezTo>
                    <a:cubicBezTo>
                      <a:pt x="129" y="90"/>
                      <a:pt x="131" y="82"/>
                      <a:pt x="131" y="79"/>
                    </a:cubicBezTo>
                    <a:cubicBezTo>
                      <a:pt x="131" y="76"/>
                      <a:pt x="131" y="75"/>
                      <a:pt x="132" y="76"/>
                    </a:cubicBezTo>
                    <a:cubicBezTo>
                      <a:pt x="132" y="76"/>
                      <a:pt x="135" y="76"/>
                      <a:pt x="136" y="75"/>
                    </a:cubicBezTo>
                    <a:cubicBezTo>
                      <a:pt x="136" y="74"/>
                      <a:pt x="137" y="71"/>
                      <a:pt x="137" y="70"/>
                    </a:cubicBezTo>
                    <a:cubicBezTo>
                      <a:pt x="137" y="69"/>
                      <a:pt x="137" y="66"/>
                      <a:pt x="137" y="66"/>
                    </a:cubicBezTo>
                    <a:cubicBezTo>
                      <a:pt x="137" y="65"/>
                      <a:pt x="138" y="64"/>
                      <a:pt x="137" y="62"/>
                    </a:cubicBezTo>
                    <a:cubicBezTo>
                      <a:pt x="137" y="61"/>
                      <a:pt x="137" y="61"/>
                      <a:pt x="137" y="58"/>
                    </a:cubicBezTo>
                    <a:cubicBezTo>
                      <a:pt x="137" y="55"/>
                      <a:pt x="137" y="54"/>
                      <a:pt x="137" y="53"/>
                    </a:cubicBezTo>
                    <a:cubicBezTo>
                      <a:pt x="137" y="52"/>
                      <a:pt x="137" y="50"/>
                      <a:pt x="136" y="49"/>
                    </a:cubicBezTo>
                    <a:cubicBezTo>
                      <a:pt x="135" y="49"/>
                      <a:pt x="135" y="50"/>
                      <a:pt x="134" y="50"/>
                    </a:cubicBezTo>
                    <a:cubicBezTo>
                      <a:pt x="134" y="50"/>
                      <a:pt x="133" y="51"/>
                      <a:pt x="134" y="49"/>
                    </a:cubicBezTo>
                    <a:cubicBezTo>
                      <a:pt x="134" y="48"/>
                      <a:pt x="135" y="45"/>
                      <a:pt x="136" y="39"/>
                    </a:cubicBezTo>
                    <a:cubicBezTo>
                      <a:pt x="136" y="33"/>
                      <a:pt x="136" y="31"/>
                      <a:pt x="135" y="30"/>
                    </a:cubicBezTo>
                    <a:cubicBezTo>
                      <a:pt x="135" y="28"/>
                      <a:pt x="135" y="24"/>
                      <a:pt x="134" y="22"/>
                    </a:cubicBezTo>
                    <a:cubicBezTo>
                      <a:pt x="134" y="21"/>
                      <a:pt x="133" y="20"/>
                      <a:pt x="133" y="19"/>
                    </a:cubicBezTo>
                    <a:cubicBezTo>
                      <a:pt x="133" y="18"/>
                      <a:pt x="132" y="17"/>
                      <a:pt x="132" y="17"/>
                    </a:cubicBezTo>
                    <a:cubicBezTo>
                      <a:pt x="131" y="16"/>
                      <a:pt x="131" y="15"/>
                      <a:pt x="130" y="14"/>
                    </a:cubicBezTo>
                    <a:cubicBezTo>
                      <a:pt x="130" y="13"/>
                      <a:pt x="129" y="13"/>
                      <a:pt x="129" y="12"/>
                    </a:cubicBezTo>
                    <a:cubicBezTo>
                      <a:pt x="129" y="12"/>
                      <a:pt x="128" y="12"/>
                      <a:pt x="128" y="12"/>
                    </a:cubicBezTo>
                    <a:cubicBezTo>
                      <a:pt x="128" y="11"/>
                      <a:pt x="127" y="10"/>
                      <a:pt x="126" y="10"/>
                    </a:cubicBezTo>
                    <a:cubicBezTo>
                      <a:pt x="126" y="9"/>
                      <a:pt x="125" y="8"/>
                      <a:pt x="124" y="8"/>
                    </a:cubicBezTo>
                    <a:cubicBezTo>
                      <a:pt x="124" y="8"/>
                      <a:pt x="123" y="9"/>
                      <a:pt x="122" y="8"/>
                    </a:cubicBezTo>
                    <a:cubicBezTo>
                      <a:pt x="122" y="8"/>
                      <a:pt x="121" y="8"/>
                      <a:pt x="121" y="7"/>
                    </a:cubicBezTo>
                    <a:cubicBezTo>
                      <a:pt x="121" y="7"/>
                      <a:pt x="121" y="5"/>
                      <a:pt x="120" y="4"/>
                    </a:cubicBezTo>
                    <a:cubicBezTo>
                      <a:pt x="119" y="4"/>
                      <a:pt x="119" y="3"/>
                      <a:pt x="118" y="3"/>
                    </a:cubicBezTo>
                    <a:cubicBezTo>
                      <a:pt x="117" y="2"/>
                      <a:pt x="116" y="2"/>
                      <a:pt x="115" y="2"/>
                    </a:cubicBezTo>
                    <a:cubicBezTo>
                      <a:pt x="114" y="2"/>
                      <a:pt x="114" y="2"/>
                      <a:pt x="113" y="1"/>
                    </a:cubicBezTo>
                    <a:cubicBezTo>
                      <a:pt x="112" y="1"/>
                      <a:pt x="111" y="1"/>
                      <a:pt x="111" y="1"/>
                    </a:cubicBezTo>
                    <a:cubicBezTo>
                      <a:pt x="110" y="1"/>
                      <a:pt x="109" y="0"/>
                      <a:pt x="108" y="0"/>
                    </a:cubicBezTo>
                    <a:cubicBezTo>
                      <a:pt x="107" y="0"/>
                      <a:pt x="107" y="0"/>
                      <a:pt x="106" y="0"/>
                    </a:cubicBezTo>
                    <a:cubicBezTo>
                      <a:pt x="105" y="1"/>
                      <a:pt x="104" y="1"/>
                      <a:pt x="103" y="0"/>
                    </a:cubicBezTo>
                    <a:cubicBezTo>
                      <a:pt x="103" y="0"/>
                      <a:pt x="101" y="0"/>
                      <a:pt x="100" y="1"/>
                    </a:cubicBezTo>
                    <a:cubicBezTo>
                      <a:pt x="99" y="1"/>
                      <a:pt x="98" y="2"/>
                      <a:pt x="96" y="2"/>
                    </a:cubicBezTo>
                    <a:cubicBezTo>
                      <a:pt x="95" y="2"/>
                      <a:pt x="94" y="2"/>
                      <a:pt x="93" y="2"/>
                    </a:cubicBezTo>
                    <a:cubicBezTo>
                      <a:pt x="92" y="3"/>
                      <a:pt x="91" y="3"/>
                      <a:pt x="90" y="4"/>
                    </a:cubicBezTo>
                    <a:cubicBezTo>
                      <a:pt x="89" y="4"/>
                      <a:pt x="87" y="6"/>
                      <a:pt x="87" y="6"/>
                    </a:cubicBezTo>
                    <a:cubicBezTo>
                      <a:pt x="87" y="6"/>
                      <a:pt x="86" y="6"/>
                      <a:pt x="85" y="7"/>
                    </a:cubicBezTo>
                    <a:cubicBezTo>
                      <a:pt x="85" y="8"/>
                      <a:pt x="85" y="7"/>
                      <a:pt x="84" y="9"/>
                    </a:cubicBezTo>
                    <a:cubicBezTo>
                      <a:pt x="82" y="10"/>
                      <a:pt x="81" y="10"/>
                      <a:pt x="81" y="10"/>
                    </a:cubicBezTo>
                    <a:cubicBezTo>
                      <a:pt x="81" y="11"/>
                      <a:pt x="81" y="11"/>
                      <a:pt x="80" y="12"/>
                    </a:cubicBezTo>
                    <a:cubicBezTo>
                      <a:pt x="79" y="13"/>
                      <a:pt x="79" y="13"/>
                      <a:pt x="79" y="14"/>
                    </a:cubicBezTo>
                    <a:cubicBezTo>
                      <a:pt x="79" y="15"/>
                      <a:pt x="77" y="16"/>
                      <a:pt x="77" y="17"/>
                    </a:cubicBezTo>
                    <a:cubicBezTo>
                      <a:pt x="76" y="18"/>
                      <a:pt x="76" y="18"/>
                      <a:pt x="75" y="20"/>
                    </a:cubicBezTo>
                    <a:cubicBezTo>
                      <a:pt x="75" y="22"/>
                      <a:pt x="74" y="23"/>
                      <a:pt x="73" y="24"/>
                    </a:cubicBezTo>
                    <a:cubicBezTo>
                      <a:pt x="73" y="24"/>
                      <a:pt x="72" y="27"/>
                      <a:pt x="73" y="28"/>
                    </a:cubicBezTo>
                    <a:cubicBezTo>
                      <a:pt x="73" y="29"/>
                      <a:pt x="73" y="30"/>
                      <a:pt x="72" y="31"/>
                    </a:cubicBezTo>
                    <a:cubicBezTo>
                      <a:pt x="72" y="31"/>
                      <a:pt x="72" y="31"/>
                      <a:pt x="72" y="32"/>
                    </a:cubicBezTo>
                    <a:cubicBezTo>
                      <a:pt x="72" y="34"/>
                      <a:pt x="72" y="37"/>
                      <a:pt x="72" y="38"/>
                    </a:cubicBezTo>
                    <a:cubicBezTo>
                      <a:pt x="72" y="39"/>
                      <a:pt x="72" y="41"/>
                      <a:pt x="72" y="42"/>
                    </a:cubicBezTo>
                    <a:cubicBezTo>
                      <a:pt x="72" y="44"/>
                      <a:pt x="71" y="44"/>
                      <a:pt x="71" y="44"/>
                    </a:cubicBezTo>
                    <a:cubicBezTo>
                      <a:pt x="70" y="43"/>
                      <a:pt x="69" y="43"/>
                      <a:pt x="69" y="45"/>
                    </a:cubicBezTo>
                    <a:cubicBezTo>
                      <a:pt x="68" y="47"/>
                      <a:pt x="69" y="51"/>
                      <a:pt x="68" y="53"/>
                    </a:cubicBezTo>
                    <a:cubicBezTo>
                      <a:pt x="68" y="55"/>
                      <a:pt x="68" y="56"/>
                      <a:pt x="67" y="58"/>
                    </a:cubicBezTo>
                    <a:cubicBezTo>
                      <a:pt x="67" y="59"/>
                      <a:pt x="67" y="61"/>
                      <a:pt x="67" y="62"/>
                    </a:cubicBezTo>
                    <a:cubicBezTo>
                      <a:pt x="67" y="62"/>
                      <a:pt x="67" y="64"/>
                      <a:pt x="66" y="65"/>
                    </a:cubicBezTo>
                    <a:cubicBezTo>
                      <a:pt x="66" y="67"/>
                      <a:pt x="65" y="68"/>
                      <a:pt x="66" y="70"/>
                    </a:cubicBezTo>
                    <a:cubicBezTo>
                      <a:pt x="66" y="71"/>
                      <a:pt x="67" y="71"/>
                      <a:pt x="68" y="71"/>
                    </a:cubicBezTo>
                    <a:cubicBezTo>
                      <a:pt x="69" y="71"/>
                      <a:pt x="69" y="71"/>
                      <a:pt x="69" y="72"/>
                    </a:cubicBezTo>
                    <a:cubicBezTo>
                      <a:pt x="69" y="73"/>
                      <a:pt x="69" y="81"/>
                      <a:pt x="70" y="84"/>
                    </a:cubicBezTo>
                    <a:cubicBezTo>
                      <a:pt x="71" y="88"/>
                      <a:pt x="73" y="93"/>
                      <a:pt x="74" y="94"/>
                    </a:cubicBezTo>
                    <a:cubicBezTo>
                      <a:pt x="74" y="95"/>
                      <a:pt x="75" y="95"/>
                      <a:pt x="74" y="96"/>
                    </a:cubicBezTo>
                    <a:cubicBezTo>
                      <a:pt x="73" y="97"/>
                      <a:pt x="72" y="99"/>
                      <a:pt x="72" y="99"/>
                    </a:cubicBezTo>
                    <a:cubicBezTo>
                      <a:pt x="72" y="99"/>
                      <a:pt x="71" y="101"/>
                      <a:pt x="70" y="102"/>
                    </a:cubicBezTo>
                    <a:cubicBezTo>
                      <a:pt x="70" y="102"/>
                      <a:pt x="69" y="103"/>
                      <a:pt x="68" y="104"/>
                    </a:cubicBezTo>
                    <a:cubicBezTo>
                      <a:pt x="68" y="105"/>
                      <a:pt x="66" y="107"/>
                      <a:pt x="65" y="107"/>
                    </a:cubicBezTo>
                    <a:cubicBezTo>
                      <a:pt x="65" y="108"/>
                      <a:pt x="64" y="109"/>
                      <a:pt x="63" y="109"/>
                    </a:cubicBezTo>
                    <a:cubicBezTo>
                      <a:pt x="62" y="109"/>
                      <a:pt x="58" y="111"/>
                      <a:pt x="57" y="111"/>
                    </a:cubicBezTo>
                    <a:cubicBezTo>
                      <a:pt x="56" y="112"/>
                      <a:pt x="51" y="114"/>
                      <a:pt x="50" y="115"/>
                    </a:cubicBezTo>
                    <a:cubicBezTo>
                      <a:pt x="49" y="115"/>
                      <a:pt x="45" y="116"/>
                      <a:pt x="43" y="118"/>
                    </a:cubicBezTo>
                    <a:cubicBezTo>
                      <a:pt x="41" y="120"/>
                      <a:pt x="40" y="121"/>
                      <a:pt x="37" y="122"/>
                    </a:cubicBezTo>
                    <a:cubicBezTo>
                      <a:pt x="34" y="124"/>
                      <a:pt x="31" y="125"/>
                      <a:pt x="28" y="127"/>
                    </a:cubicBezTo>
                    <a:cubicBezTo>
                      <a:pt x="26" y="129"/>
                      <a:pt x="23" y="130"/>
                      <a:pt x="22" y="131"/>
                    </a:cubicBezTo>
                    <a:cubicBezTo>
                      <a:pt x="22" y="132"/>
                      <a:pt x="20" y="132"/>
                      <a:pt x="19" y="133"/>
                    </a:cubicBezTo>
                    <a:cubicBezTo>
                      <a:pt x="18" y="133"/>
                      <a:pt x="14" y="135"/>
                      <a:pt x="12" y="136"/>
                    </a:cubicBezTo>
                    <a:cubicBezTo>
                      <a:pt x="9" y="137"/>
                      <a:pt x="8" y="138"/>
                      <a:pt x="8" y="139"/>
                    </a:cubicBezTo>
                    <a:cubicBezTo>
                      <a:pt x="7" y="139"/>
                      <a:pt x="7" y="139"/>
                      <a:pt x="6" y="140"/>
                    </a:cubicBezTo>
                    <a:cubicBezTo>
                      <a:pt x="5" y="140"/>
                      <a:pt x="3" y="140"/>
                      <a:pt x="3" y="143"/>
                    </a:cubicBezTo>
                    <a:cubicBezTo>
                      <a:pt x="2" y="146"/>
                      <a:pt x="2" y="148"/>
                      <a:pt x="2" y="149"/>
                    </a:cubicBezTo>
                    <a:cubicBezTo>
                      <a:pt x="2" y="149"/>
                      <a:pt x="2" y="152"/>
                      <a:pt x="2" y="153"/>
                    </a:cubicBezTo>
                    <a:cubicBezTo>
                      <a:pt x="2" y="155"/>
                      <a:pt x="1" y="161"/>
                      <a:pt x="1" y="162"/>
                    </a:cubicBezTo>
                    <a:cubicBezTo>
                      <a:pt x="2" y="164"/>
                      <a:pt x="1" y="167"/>
                      <a:pt x="1" y="167"/>
                    </a:cubicBezTo>
                    <a:cubicBezTo>
                      <a:pt x="1" y="167"/>
                      <a:pt x="1" y="168"/>
                      <a:pt x="0" y="170"/>
                    </a:cubicBezTo>
                    <a:cubicBezTo>
                      <a:pt x="209" y="170"/>
                      <a:pt x="209" y="170"/>
                      <a:pt x="209" y="170"/>
                    </a:cubicBezTo>
                    <a:lnTo>
                      <a:pt x="209" y="12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sp>
          <p:nvSpPr>
            <p:cNvPr id="1322" name="Freeform 22"/>
            <p:cNvSpPr>
              <a:spLocks/>
            </p:cNvSpPr>
            <p:nvPr/>
          </p:nvSpPr>
          <p:spPr bwMode="auto">
            <a:xfrm>
              <a:off x="5028753" y="3564304"/>
              <a:ext cx="235524" cy="223608"/>
            </a:xfrm>
            <a:custGeom>
              <a:avLst/>
              <a:gdLst>
                <a:gd name="T0" fmla="*/ 174 w 176"/>
                <a:gd name="T1" fmla="*/ 156 h 167"/>
                <a:gd name="T2" fmla="*/ 170 w 176"/>
                <a:gd name="T3" fmla="*/ 133 h 167"/>
                <a:gd name="T4" fmla="*/ 159 w 176"/>
                <a:gd name="T5" fmla="*/ 126 h 167"/>
                <a:gd name="T6" fmla="*/ 129 w 176"/>
                <a:gd name="T7" fmla="*/ 110 h 167"/>
                <a:gd name="T8" fmla="*/ 120 w 176"/>
                <a:gd name="T9" fmla="*/ 102 h 167"/>
                <a:gd name="T10" fmla="*/ 116 w 176"/>
                <a:gd name="T11" fmla="*/ 94 h 167"/>
                <a:gd name="T12" fmla="*/ 126 w 176"/>
                <a:gd name="T13" fmla="*/ 71 h 167"/>
                <a:gd name="T14" fmla="*/ 128 w 176"/>
                <a:gd name="T15" fmla="*/ 66 h 167"/>
                <a:gd name="T16" fmla="*/ 131 w 176"/>
                <a:gd name="T17" fmla="*/ 54 h 167"/>
                <a:gd name="T18" fmla="*/ 131 w 176"/>
                <a:gd name="T19" fmla="*/ 48 h 167"/>
                <a:gd name="T20" fmla="*/ 132 w 176"/>
                <a:gd name="T21" fmla="*/ 23 h 167"/>
                <a:gd name="T22" fmla="*/ 127 w 176"/>
                <a:gd name="T23" fmla="*/ 14 h 167"/>
                <a:gd name="T24" fmla="*/ 120 w 176"/>
                <a:gd name="T25" fmla="*/ 8 h 167"/>
                <a:gd name="T26" fmla="*/ 108 w 176"/>
                <a:gd name="T27" fmla="*/ 2 h 167"/>
                <a:gd name="T28" fmla="*/ 94 w 176"/>
                <a:gd name="T29" fmla="*/ 1 h 167"/>
                <a:gd name="T30" fmla="*/ 83 w 176"/>
                <a:gd name="T31" fmla="*/ 7 h 167"/>
                <a:gd name="T32" fmla="*/ 76 w 176"/>
                <a:gd name="T33" fmla="*/ 14 h 167"/>
                <a:gd name="T34" fmla="*/ 72 w 176"/>
                <a:gd name="T35" fmla="*/ 32 h 167"/>
                <a:gd name="T36" fmla="*/ 70 w 176"/>
                <a:gd name="T37" fmla="*/ 42 h 167"/>
                <a:gd name="T38" fmla="*/ 71 w 176"/>
                <a:gd name="T39" fmla="*/ 43 h 167"/>
                <a:gd name="T40" fmla="*/ 66 w 176"/>
                <a:gd name="T41" fmla="*/ 47 h 167"/>
                <a:gd name="T42" fmla="*/ 71 w 176"/>
                <a:gd name="T43" fmla="*/ 67 h 167"/>
                <a:gd name="T44" fmla="*/ 75 w 176"/>
                <a:gd name="T45" fmla="*/ 78 h 167"/>
                <a:gd name="T46" fmla="*/ 76 w 176"/>
                <a:gd name="T47" fmla="*/ 89 h 167"/>
                <a:gd name="T48" fmla="*/ 68 w 176"/>
                <a:gd name="T49" fmla="*/ 92 h 167"/>
                <a:gd name="T50" fmla="*/ 55 w 176"/>
                <a:gd name="T51" fmla="*/ 104 h 167"/>
                <a:gd name="T52" fmla="*/ 41 w 176"/>
                <a:gd name="T53" fmla="*/ 110 h 167"/>
                <a:gd name="T54" fmla="*/ 13 w 176"/>
                <a:gd name="T55" fmla="*/ 124 h 167"/>
                <a:gd name="T56" fmla="*/ 8 w 176"/>
                <a:gd name="T57" fmla="*/ 128 h 167"/>
                <a:gd name="T58" fmla="*/ 5 w 176"/>
                <a:gd name="T59" fmla="*/ 138 h 167"/>
                <a:gd name="T60" fmla="*/ 2 w 176"/>
                <a:gd name="T61" fmla="*/ 157 h 167"/>
                <a:gd name="T62" fmla="*/ 176 w 176"/>
                <a:gd name="T63" fmla="*/ 16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6" h="167">
                  <a:moveTo>
                    <a:pt x="174" y="158"/>
                  </a:moveTo>
                  <a:cubicBezTo>
                    <a:pt x="174" y="157"/>
                    <a:pt x="173" y="157"/>
                    <a:pt x="174" y="156"/>
                  </a:cubicBezTo>
                  <a:cubicBezTo>
                    <a:pt x="174" y="154"/>
                    <a:pt x="173" y="143"/>
                    <a:pt x="173" y="139"/>
                  </a:cubicBezTo>
                  <a:cubicBezTo>
                    <a:pt x="172" y="135"/>
                    <a:pt x="171" y="133"/>
                    <a:pt x="170" y="133"/>
                  </a:cubicBezTo>
                  <a:cubicBezTo>
                    <a:pt x="168" y="132"/>
                    <a:pt x="168" y="132"/>
                    <a:pt x="167" y="131"/>
                  </a:cubicBezTo>
                  <a:cubicBezTo>
                    <a:pt x="166" y="130"/>
                    <a:pt x="163" y="128"/>
                    <a:pt x="159" y="126"/>
                  </a:cubicBezTo>
                  <a:cubicBezTo>
                    <a:pt x="156" y="124"/>
                    <a:pt x="146" y="118"/>
                    <a:pt x="141" y="116"/>
                  </a:cubicBezTo>
                  <a:cubicBezTo>
                    <a:pt x="137" y="113"/>
                    <a:pt x="129" y="110"/>
                    <a:pt x="129" y="110"/>
                  </a:cubicBezTo>
                  <a:cubicBezTo>
                    <a:pt x="129" y="110"/>
                    <a:pt x="128" y="108"/>
                    <a:pt x="125" y="107"/>
                  </a:cubicBezTo>
                  <a:cubicBezTo>
                    <a:pt x="123" y="105"/>
                    <a:pt x="121" y="104"/>
                    <a:pt x="120" y="102"/>
                  </a:cubicBezTo>
                  <a:cubicBezTo>
                    <a:pt x="118" y="99"/>
                    <a:pt x="117" y="97"/>
                    <a:pt x="117" y="97"/>
                  </a:cubicBezTo>
                  <a:cubicBezTo>
                    <a:pt x="116" y="96"/>
                    <a:pt x="115" y="95"/>
                    <a:pt x="116" y="94"/>
                  </a:cubicBezTo>
                  <a:cubicBezTo>
                    <a:pt x="117" y="93"/>
                    <a:pt x="121" y="88"/>
                    <a:pt x="123" y="84"/>
                  </a:cubicBezTo>
                  <a:cubicBezTo>
                    <a:pt x="124" y="79"/>
                    <a:pt x="126" y="71"/>
                    <a:pt x="126" y="71"/>
                  </a:cubicBezTo>
                  <a:cubicBezTo>
                    <a:pt x="126" y="71"/>
                    <a:pt x="127" y="70"/>
                    <a:pt x="128" y="69"/>
                  </a:cubicBezTo>
                  <a:cubicBezTo>
                    <a:pt x="128" y="67"/>
                    <a:pt x="128" y="67"/>
                    <a:pt x="128" y="66"/>
                  </a:cubicBezTo>
                  <a:cubicBezTo>
                    <a:pt x="128" y="65"/>
                    <a:pt x="129" y="62"/>
                    <a:pt x="129" y="62"/>
                  </a:cubicBezTo>
                  <a:cubicBezTo>
                    <a:pt x="129" y="61"/>
                    <a:pt x="130" y="58"/>
                    <a:pt x="131" y="54"/>
                  </a:cubicBezTo>
                  <a:cubicBezTo>
                    <a:pt x="132" y="51"/>
                    <a:pt x="132" y="49"/>
                    <a:pt x="132" y="49"/>
                  </a:cubicBezTo>
                  <a:cubicBezTo>
                    <a:pt x="132" y="48"/>
                    <a:pt x="131" y="49"/>
                    <a:pt x="131" y="48"/>
                  </a:cubicBezTo>
                  <a:cubicBezTo>
                    <a:pt x="131" y="46"/>
                    <a:pt x="133" y="40"/>
                    <a:pt x="133" y="37"/>
                  </a:cubicBezTo>
                  <a:cubicBezTo>
                    <a:pt x="133" y="34"/>
                    <a:pt x="133" y="24"/>
                    <a:pt x="132" y="23"/>
                  </a:cubicBezTo>
                  <a:cubicBezTo>
                    <a:pt x="132" y="22"/>
                    <a:pt x="130" y="18"/>
                    <a:pt x="129" y="17"/>
                  </a:cubicBezTo>
                  <a:cubicBezTo>
                    <a:pt x="128" y="16"/>
                    <a:pt x="128" y="15"/>
                    <a:pt x="127" y="14"/>
                  </a:cubicBezTo>
                  <a:cubicBezTo>
                    <a:pt x="126" y="13"/>
                    <a:pt x="123" y="12"/>
                    <a:pt x="122" y="10"/>
                  </a:cubicBezTo>
                  <a:cubicBezTo>
                    <a:pt x="122" y="9"/>
                    <a:pt x="121" y="9"/>
                    <a:pt x="120" y="8"/>
                  </a:cubicBezTo>
                  <a:cubicBezTo>
                    <a:pt x="119" y="7"/>
                    <a:pt x="119" y="7"/>
                    <a:pt x="118" y="7"/>
                  </a:cubicBezTo>
                  <a:cubicBezTo>
                    <a:pt x="117" y="6"/>
                    <a:pt x="113" y="3"/>
                    <a:pt x="108" y="2"/>
                  </a:cubicBezTo>
                  <a:cubicBezTo>
                    <a:pt x="104" y="1"/>
                    <a:pt x="102" y="1"/>
                    <a:pt x="101" y="0"/>
                  </a:cubicBezTo>
                  <a:cubicBezTo>
                    <a:pt x="99" y="0"/>
                    <a:pt x="96" y="1"/>
                    <a:pt x="94" y="1"/>
                  </a:cubicBezTo>
                  <a:cubicBezTo>
                    <a:pt x="91" y="2"/>
                    <a:pt x="87" y="3"/>
                    <a:pt x="85" y="5"/>
                  </a:cubicBezTo>
                  <a:cubicBezTo>
                    <a:pt x="84" y="6"/>
                    <a:pt x="84" y="7"/>
                    <a:pt x="83" y="7"/>
                  </a:cubicBezTo>
                  <a:cubicBezTo>
                    <a:pt x="81" y="8"/>
                    <a:pt x="80" y="9"/>
                    <a:pt x="79" y="10"/>
                  </a:cubicBezTo>
                  <a:cubicBezTo>
                    <a:pt x="79" y="11"/>
                    <a:pt x="77" y="12"/>
                    <a:pt x="76" y="14"/>
                  </a:cubicBezTo>
                  <a:cubicBezTo>
                    <a:pt x="75" y="16"/>
                    <a:pt x="72" y="22"/>
                    <a:pt x="72" y="25"/>
                  </a:cubicBezTo>
                  <a:cubicBezTo>
                    <a:pt x="72" y="28"/>
                    <a:pt x="72" y="31"/>
                    <a:pt x="72" y="32"/>
                  </a:cubicBezTo>
                  <a:cubicBezTo>
                    <a:pt x="72" y="34"/>
                    <a:pt x="71" y="35"/>
                    <a:pt x="71" y="38"/>
                  </a:cubicBezTo>
                  <a:cubicBezTo>
                    <a:pt x="70" y="41"/>
                    <a:pt x="70" y="41"/>
                    <a:pt x="70" y="42"/>
                  </a:cubicBezTo>
                  <a:cubicBezTo>
                    <a:pt x="71" y="42"/>
                    <a:pt x="72" y="43"/>
                    <a:pt x="72" y="43"/>
                  </a:cubicBezTo>
                  <a:cubicBezTo>
                    <a:pt x="71" y="43"/>
                    <a:pt x="72" y="44"/>
                    <a:pt x="71" y="43"/>
                  </a:cubicBezTo>
                  <a:cubicBezTo>
                    <a:pt x="70" y="43"/>
                    <a:pt x="69" y="41"/>
                    <a:pt x="68" y="41"/>
                  </a:cubicBezTo>
                  <a:cubicBezTo>
                    <a:pt x="66" y="42"/>
                    <a:pt x="66" y="44"/>
                    <a:pt x="66" y="47"/>
                  </a:cubicBezTo>
                  <a:cubicBezTo>
                    <a:pt x="65" y="49"/>
                    <a:pt x="65" y="58"/>
                    <a:pt x="67" y="62"/>
                  </a:cubicBezTo>
                  <a:cubicBezTo>
                    <a:pt x="68" y="66"/>
                    <a:pt x="70" y="67"/>
                    <a:pt x="71" y="67"/>
                  </a:cubicBezTo>
                  <a:cubicBezTo>
                    <a:pt x="72" y="67"/>
                    <a:pt x="73" y="66"/>
                    <a:pt x="73" y="67"/>
                  </a:cubicBezTo>
                  <a:cubicBezTo>
                    <a:pt x="73" y="68"/>
                    <a:pt x="73" y="74"/>
                    <a:pt x="75" y="78"/>
                  </a:cubicBezTo>
                  <a:cubicBezTo>
                    <a:pt x="76" y="82"/>
                    <a:pt x="77" y="85"/>
                    <a:pt x="77" y="87"/>
                  </a:cubicBezTo>
                  <a:cubicBezTo>
                    <a:pt x="77" y="88"/>
                    <a:pt x="77" y="89"/>
                    <a:pt x="76" y="89"/>
                  </a:cubicBezTo>
                  <a:cubicBezTo>
                    <a:pt x="75" y="89"/>
                    <a:pt x="75" y="89"/>
                    <a:pt x="75" y="89"/>
                  </a:cubicBezTo>
                  <a:cubicBezTo>
                    <a:pt x="75" y="89"/>
                    <a:pt x="70" y="90"/>
                    <a:pt x="68" y="92"/>
                  </a:cubicBezTo>
                  <a:cubicBezTo>
                    <a:pt x="66" y="94"/>
                    <a:pt x="64" y="96"/>
                    <a:pt x="62" y="98"/>
                  </a:cubicBezTo>
                  <a:cubicBezTo>
                    <a:pt x="60" y="100"/>
                    <a:pt x="57" y="102"/>
                    <a:pt x="55" y="104"/>
                  </a:cubicBezTo>
                  <a:cubicBezTo>
                    <a:pt x="54" y="105"/>
                    <a:pt x="53" y="105"/>
                    <a:pt x="53" y="105"/>
                  </a:cubicBezTo>
                  <a:cubicBezTo>
                    <a:pt x="53" y="105"/>
                    <a:pt x="46" y="109"/>
                    <a:pt x="41" y="110"/>
                  </a:cubicBezTo>
                  <a:cubicBezTo>
                    <a:pt x="37" y="112"/>
                    <a:pt x="29" y="115"/>
                    <a:pt x="25" y="117"/>
                  </a:cubicBezTo>
                  <a:cubicBezTo>
                    <a:pt x="22" y="119"/>
                    <a:pt x="15" y="123"/>
                    <a:pt x="13" y="124"/>
                  </a:cubicBezTo>
                  <a:cubicBezTo>
                    <a:pt x="12" y="125"/>
                    <a:pt x="11" y="126"/>
                    <a:pt x="11" y="126"/>
                  </a:cubicBezTo>
                  <a:cubicBezTo>
                    <a:pt x="11" y="126"/>
                    <a:pt x="9" y="126"/>
                    <a:pt x="8" y="128"/>
                  </a:cubicBezTo>
                  <a:cubicBezTo>
                    <a:pt x="6" y="130"/>
                    <a:pt x="6" y="132"/>
                    <a:pt x="6" y="133"/>
                  </a:cubicBezTo>
                  <a:cubicBezTo>
                    <a:pt x="6" y="135"/>
                    <a:pt x="5" y="136"/>
                    <a:pt x="5" y="138"/>
                  </a:cubicBezTo>
                  <a:cubicBezTo>
                    <a:pt x="4" y="139"/>
                    <a:pt x="2" y="143"/>
                    <a:pt x="2" y="147"/>
                  </a:cubicBezTo>
                  <a:cubicBezTo>
                    <a:pt x="1" y="152"/>
                    <a:pt x="2" y="157"/>
                    <a:pt x="2" y="157"/>
                  </a:cubicBezTo>
                  <a:cubicBezTo>
                    <a:pt x="2" y="157"/>
                    <a:pt x="1" y="161"/>
                    <a:pt x="0" y="167"/>
                  </a:cubicBezTo>
                  <a:cubicBezTo>
                    <a:pt x="176" y="167"/>
                    <a:pt x="176" y="167"/>
                    <a:pt x="176" y="167"/>
                  </a:cubicBezTo>
                  <a:cubicBezTo>
                    <a:pt x="175" y="163"/>
                    <a:pt x="175" y="159"/>
                    <a:pt x="174" y="158"/>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344" name="Group 343"/>
          <p:cNvGrpSpPr/>
          <p:nvPr/>
        </p:nvGrpSpPr>
        <p:grpSpPr>
          <a:xfrm rot="16200000" flipV="1">
            <a:off x="6471886" y="1146818"/>
            <a:ext cx="6553200" cy="4869177"/>
            <a:chOff x="9496429" y="3529806"/>
            <a:chExt cx="5755358" cy="4869177"/>
          </a:xfrm>
        </p:grpSpPr>
        <p:sp>
          <p:nvSpPr>
            <p:cNvPr id="345" name="Rectangle 16"/>
            <p:cNvSpPr/>
            <p:nvPr/>
          </p:nvSpPr>
          <p:spPr>
            <a:xfrm flipH="1" flipV="1">
              <a:off x="9496429" y="3529808"/>
              <a:ext cx="5755358" cy="2023353"/>
            </a:xfrm>
            <a:custGeom>
              <a:avLst/>
              <a:gdLst>
                <a:gd name="connsiteX0" fmla="*/ 0 w 11582400"/>
                <a:gd name="connsiteY0" fmla="*/ 0 h 1816100"/>
                <a:gd name="connsiteX1" fmla="*/ 11582400 w 11582400"/>
                <a:gd name="connsiteY1" fmla="*/ 0 h 1816100"/>
                <a:gd name="connsiteX2" fmla="*/ 11582400 w 11582400"/>
                <a:gd name="connsiteY2" fmla="*/ 1816100 h 1816100"/>
                <a:gd name="connsiteX3" fmla="*/ 0 w 11582400"/>
                <a:gd name="connsiteY3" fmla="*/ 1816100 h 1816100"/>
                <a:gd name="connsiteX4" fmla="*/ 0 w 11582400"/>
                <a:gd name="connsiteY4" fmla="*/ 0 h 1816100"/>
                <a:gd name="connsiteX0" fmla="*/ 0 w 11582400"/>
                <a:gd name="connsiteY0" fmla="*/ 1816100 h 1816100"/>
                <a:gd name="connsiteX1" fmla="*/ 11582400 w 11582400"/>
                <a:gd name="connsiteY1" fmla="*/ 0 h 1816100"/>
                <a:gd name="connsiteX2" fmla="*/ 11582400 w 11582400"/>
                <a:gd name="connsiteY2" fmla="*/ 1816100 h 1816100"/>
                <a:gd name="connsiteX3" fmla="*/ 0 w 11582400"/>
                <a:gd name="connsiteY3" fmla="*/ 1816100 h 1816100"/>
              </a:gdLst>
              <a:ahLst/>
              <a:cxnLst>
                <a:cxn ang="0">
                  <a:pos x="connsiteX0" y="connsiteY0"/>
                </a:cxn>
                <a:cxn ang="0">
                  <a:pos x="connsiteX1" y="connsiteY1"/>
                </a:cxn>
                <a:cxn ang="0">
                  <a:pos x="connsiteX2" y="connsiteY2"/>
                </a:cxn>
                <a:cxn ang="0">
                  <a:pos x="connsiteX3" y="connsiteY3"/>
                </a:cxn>
              </a:cxnLst>
              <a:rect l="l" t="t" r="r" b="b"/>
              <a:pathLst>
                <a:path w="11582400" h="1816100">
                  <a:moveTo>
                    <a:pt x="0" y="1816100"/>
                  </a:moveTo>
                  <a:lnTo>
                    <a:pt x="11582400" y="0"/>
                  </a:lnTo>
                  <a:lnTo>
                    <a:pt x="11582400" y="1816100"/>
                  </a:lnTo>
                  <a:lnTo>
                    <a:pt x="0" y="1816100"/>
                  </a:lnTo>
                  <a:close/>
                </a:path>
              </a:pathLst>
            </a:custGeom>
            <a:gradFill flip="none" rotWithShape="1">
              <a:gsLst>
                <a:gs pos="100000">
                  <a:schemeClr val="accent6"/>
                </a:gs>
                <a:gs pos="1000">
                  <a:schemeClr val="bg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31" tIns="45716" rIns="91431" bIns="45716" numCol="1" spcCol="0" rtlCol="0" fromWordArt="0" anchor="ctr" anchorCtr="0" forceAA="0" compatLnSpc="1">
              <a:prstTxWarp prst="textNoShape">
                <a:avLst/>
              </a:prstTxWarp>
              <a:noAutofit/>
            </a:bodyPr>
            <a:lstStyle/>
            <a:p>
              <a:pPr algn="ctr" defTabSz="1218581">
                <a:defRPr/>
              </a:pPr>
              <a:endParaRPr lang="en-US" sz="2400">
                <a:solidFill>
                  <a:srgbClr val="F1F1F2"/>
                </a:solidFill>
              </a:endParaRPr>
            </a:p>
          </p:txBody>
        </p:sp>
        <p:sp>
          <p:nvSpPr>
            <p:cNvPr id="346" name="Rectangle 16"/>
            <p:cNvSpPr/>
            <p:nvPr/>
          </p:nvSpPr>
          <p:spPr>
            <a:xfrm rot="5400000" flipH="1">
              <a:off x="7961000" y="5065236"/>
              <a:ext cx="4869177" cy="1798318"/>
            </a:xfrm>
            <a:custGeom>
              <a:avLst/>
              <a:gdLst>
                <a:gd name="connsiteX0" fmla="*/ 0 w 11582400"/>
                <a:gd name="connsiteY0" fmla="*/ 0 h 1816100"/>
                <a:gd name="connsiteX1" fmla="*/ 11582400 w 11582400"/>
                <a:gd name="connsiteY1" fmla="*/ 0 h 1816100"/>
                <a:gd name="connsiteX2" fmla="*/ 11582400 w 11582400"/>
                <a:gd name="connsiteY2" fmla="*/ 1816100 h 1816100"/>
                <a:gd name="connsiteX3" fmla="*/ 0 w 11582400"/>
                <a:gd name="connsiteY3" fmla="*/ 1816100 h 1816100"/>
                <a:gd name="connsiteX4" fmla="*/ 0 w 11582400"/>
                <a:gd name="connsiteY4" fmla="*/ 0 h 1816100"/>
                <a:gd name="connsiteX0" fmla="*/ 0 w 11582400"/>
                <a:gd name="connsiteY0" fmla="*/ 1816100 h 1816100"/>
                <a:gd name="connsiteX1" fmla="*/ 11582400 w 11582400"/>
                <a:gd name="connsiteY1" fmla="*/ 0 h 1816100"/>
                <a:gd name="connsiteX2" fmla="*/ 11582400 w 11582400"/>
                <a:gd name="connsiteY2" fmla="*/ 1816100 h 1816100"/>
                <a:gd name="connsiteX3" fmla="*/ 0 w 11582400"/>
                <a:gd name="connsiteY3" fmla="*/ 1816100 h 1816100"/>
              </a:gdLst>
              <a:ahLst/>
              <a:cxnLst>
                <a:cxn ang="0">
                  <a:pos x="connsiteX0" y="connsiteY0"/>
                </a:cxn>
                <a:cxn ang="0">
                  <a:pos x="connsiteX1" y="connsiteY1"/>
                </a:cxn>
                <a:cxn ang="0">
                  <a:pos x="connsiteX2" y="connsiteY2"/>
                </a:cxn>
                <a:cxn ang="0">
                  <a:pos x="connsiteX3" y="connsiteY3"/>
                </a:cxn>
              </a:cxnLst>
              <a:rect l="l" t="t" r="r" b="b"/>
              <a:pathLst>
                <a:path w="11582400" h="1816100">
                  <a:moveTo>
                    <a:pt x="0" y="1816100"/>
                  </a:moveTo>
                  <a:lnTo>
                    <a:pt x="11582400" y="0"/>
                  </a:lnTo>
                  <a:lnTo>
                    <a:pt x="11582400" y="1816100"/>
                  </a:lnTo>
                  <a:lnTo>
                    <a:pt x="0" y="1816100"/>
                  </a:lnTo>
                  <a:close/>
                </a:path>
              </a:pathLst>
            </a:custGeom>
            <a:gradFill flip="none" rotWithShape="1">
              <a:gsLst>
                <a:gs pos="100000">
                  <a:schemeClr val="accent6"/>
                </a:gs>
                <a:gs pos="1000">
                  <a:schemeClr val="bg1">
                    <a:lumMod val="90000"/>
                    <a:alpha val="56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31" tIns="45716" rIns="91431" bIns="45716" numCol="1" spcCol="0" rtlCol="0" fromWordArt="0" anchor="ctr" anchorCtr="0" forceAA="0" compatLnSpc="1">
              <a:prstTxWarp prst="textNoShape">
                <a:avLst/>
              </a:prstTxWarp>
              <a:noAutofit/>
            </a:bodyPr>
            <a:lstStyle/>
            <a:p>
              <a:pPr algn="ctr" defTabSz="1218581">
                <a:defRPr/>
              </a:pPr>
              <a:endParaRPr lang="en-US" sz="2400">
                <a:solidFill>
                  <a:srgbClr val="F1F1F2"/>
                </a:solidFill>
              </a:endParaRPr>
            </a:p>
          </p:txBody>
        </p:sp>
      </p:grpSp>
      <p:sp>
        <p:nvSpPr>
          <p:cNvPr id="764" name="Freeform 11"/>
          <p:cNvSpPr>
            <a:spLocks/>
          </p:cNvSpPr>
          <p:nvPr/>
        </p:nvSpPr>
        <p:spPr bwMode="auto">
          <a:xfrm>
            <a:off x="10201205" y="4198775"/>
            <a:ext cx="616498" cy="249210"/>
          </a:xfrm>
          <a:custGeom>
            <a:avLst/>
            <a:gdLst>
              <a:gd name="T0" fmla="*/ 1206 w 1206"/>
              <a:gd name="T1" fmla="*/ 420 h 420"/>
              <a:gd name="T2" fmla="*/ 1206 w 1206"/>
              <a:gd name="T3" fmla="*/ 0 h 420"/>
              <a:gd name="T4" fmla="*/ 0 w 1206"/>
              <a:gd name="T5" fmla="*/ 0 h 420"/>
              <a:gd name="T6" fmla="*/ 0 w 1206"/>
              <a:gd name="T7" fmla="*/ 420 h 420"/>
            </a:gdLst>
            <a:ahLst/>
            <a:cxnLst>
              <a:cxn ang="0">
                <a:pos x="T0" y="T1"/>
              </a:cxn>
              <a:cxn ang="0">
                <a:pos x="T2" y="T3"/>
              </a:cxn>
              <a:cxn ang="0">
                <a:pos x="T4" y="T5"/>
              </a:cxn>
              <a:cxn ang="0">
                <a:pos x="T6" y="T7"/>
              </a:cxn>
            </a:cxnLst>
            <a:rect l="0" t="0" r="r" b="b"/>
            <a:pathLst>
              <a:path w="1206" h="420">
                <a:moveTo>
                  <a:pt x="1206" y="420"/>
                </a:moveTo>
                <a:lnTo>
                  <a:pt x="1206" y="0"/>
                </a:lnTo>
                <a:lnTo>
                  <a:pt x="0" y="0"/>
                </a:lnTo>
                <a:lnTo>
                  <a:pt x="0" y="420"/>
                </a:lnTo>
              </a:path>
            </a:pathLst>
          </a:custGeom>
          <a:ln w="19050" cap="rnd">
            <a:solidFill>
              <a:schemeClr val="tx1">
                <a:lumMod val="40000"/>
                <a:lumOff val="60000"/>
              </a:schemeClr>
            </a:solidFill>
          </a:ln>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nvGrpSpPr>
          <p:cNvPr id="765" name="Group 764"/>
          <p:cNvGrpSpPr/>
          <p:nvPr/>
        </p:nvGrpSpPr>
        <p:grpSpPr>
          <a:xfrm>
            <a:off x="7454873" y="2284952"/>
            <a:ext cx="2425797" cy="1169428"/>
            <a:chOff x="3647357" y="1271847"/>
            <a:chExt cx="4851593" cy="2338856"/>
          </a:xfrm>
        </p:grpSpPr>
        <p:cxnSp>
          <p:nvCxnSpPr>
            <p:cNvPr id="819" name="Straight Connector 818"/>
            <p:cNvCxnSpPr>
              <a:endCxn id="820" idx="2"/>
            </p:cNvCxnSpPr>
            <p:nvPr/>
          </p:nvCxnSpPr>
          <p:spPr>
            <a:xfrm>
              <a:off x="6073153" y="1271847"/>
              <a:ext cx="593" cy="548640"/>
            </a:xfrm>
            <a:prstGeom prst="line">
              <a:avLst/>
            </a:prstGeom>
            <a:ln w="28575" cap="rnd">
              <a:solidFill>
                <a:schemeClr val="tx1">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820" name="Freeform 6"/>
            <p:cNvSpPr>
              <a:spLocks/>
            </p:cNvSpPr>
            <p:nvPr/>
          </p:nvSpPr>
          <p:spPr bwMode="auto">
            <a:xfrm>
              <a:off x="3647357" y="1820487"/>
              <a:ext cx="4851593" cy="1790216"/>
            </a:xfrm>
            <a:custGeom>
              <a:avLst/>
              <a:gdLst>
                <a:gd name="T0" fmla="*/ 4095 w 4095"/>
                <a:gd name="T1" fmla="*/ 1323 h 1323"/>
                <a:gd name="T2" fmla="*/ 4095 w 4095"/>
                <a:gd name="T3" fmla="*/ 0 h 1323"/>
                <a:gd name="T4" fmla="*/ 2048 w 4095"/>
                <a:gd name="T5" fmla="*/ 0 h 1323"/>
                <a:gd name="T6" fmla="*/ 0 w 4095"/>
                <a:gd name="T7" fmla="*/ 0 h 1323"/>
                <a:gd name="T8" fmla="*/ 0 w 4095"/>
                <a:gd name="T9" fmla="*/ 1323 h 1323"/>
              </a:gdLst>
              <a:ahLst/>
              <a:cxnLst>
                <a:cxn ang="0">
                  <a:pos x="T0" y="T1"/>
                </a:cxn>
                <a:cxn ang="0">
                  <a:pos x="T2" y="T3"/>
                </a:cxn>
                <a:cxn ang="0">
                  <a:pos x="T4" y="T5"/>
                </a:cxn>
                <a:cxn ang="0">
                  <a:pos x="T6" y="T7"/>
                </a:cxn>
                <a:cxn ang="0">
                  <a:pos x="T8" y="T9"/>
                </a:cxn>
              </a:cxnLst>
              <a:rect l="0" t="0" r="r" b="b"/>
              <a:pathLst>
                <a:path w="4095" h="1323">
                  <a:moveTo>
                    <a:pt x="4095" y="1323"/>
                  </a:moveTo>
                  <a:lnTo>
                    <a:pt x="4095" y="0"/>
                  </a:lnTo>
                  <a:lnTo>
                    <a:pt x="2048" y="0"/>
                  </a:lnTo>
                  <a:lnTo>
                    <a:pt x="0" y="0"/>
                  </a:lnTo>
                  <a:lnTo>
                    <a:pt x="0" y="1323"/>
                  </a:lnTo>
                </a:path>
              </a:pathLst>
            </a:custGeom>
            <a:ln w="19050" cap="rnd">
              <a:solidFill>
                <a:schemeClr val="tx1">
                  <a:lumMod val="40000"/>
                  <a:lumOff val="60000"/>
                </a:schemeClr>
              </a:solidFill>
            </a:ln>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sp>
        <p:nvSpPr>
          <p:cNvPr id="766" name="Freeform 6"/>
          <p:cNvSpPr>
            <a:spLocks/>
          </p:cNvSpPr>
          <p:nvPr/>
        </p:nvSpPr>
        <p:spPr bwMode="auto">
          <a:xfrm>
            <a:off x="9279218" y="3455299"/>
            <a:ext cx="1210900" cy="744070"/>
          </a:xfrm>
          <a:custGeom>
            <a:avLst/>
            <a:gdLst>
              <a:gd name="T0" fmla="*/ 4095 w 4095"/>
              <a:gd name="T1" fmla="*/ 1323 h 1323"/>
              <a:gd name="T2" fmla="*/ 4095 w 4095"/>
              <a:gd name="T3" fmla="*/ 0 h 1323"/>
              <a:gd name="T4" fmla="*/ 2048 w 4095"/>
              <a:gd name="T5" fmla="*/ 0 h 1323"/>
              <a:gd name="T6" fmla="*/ 0 w 4095"/>
              <a:gd name="T7" fmla="*/ 0 h 1323"/>
              <a:gd name="T8" fmla="*/ 0 w 4095"/>
              <a:gd name="T9" fmla="*/ 1323 h 1323"/>
            </a:gdLst>
            <a:ahLst/>
            <a:cxnLst>
              <a:cxn ang="0">
                <a:pos x="T0" y="T1"/>
              </a:cxn>
              <a:cxn ang="0">
                <a:pos x="T2" y="T3"/>
              </a:cxn>
              <a:cxn ang="0">
                <a:pos x="T4" y="T5"/>
              </a:cxn>
              <a:cxn ang="0">
                <a:pos x="T6" y="T7"/>
              </a:cxn>
              <a:cxn ang="0">
                <a:pos x="T8" y="T9"/>
              </a:cxn>
            </a:cxnLst>
            <a:rect l="0" t="0" r="r" b="b"/>
            <a:pathLst>
              <a:path w="4095" h="1323">
                <a:moveTo>
                  <a:pt x="4095" y="1323"/>
                </a:moveTo>
                <a:lnTo>
                  <a:pt x="4095" y="0"/>
                </a:lnTo>
                <a:lnTo>
                  <a:pt x="2048" y="0"/>
                </a:lnTo>
                <a:lnTo>
                  <a:pt x="0" y="0"/>
                </a:lnTo>
                <a:lnTo>
                  <a:pt x="0" y="1323"/>
                </a:lnTo>
              </a:path>
            </a:pathLst>
          </a:custGeom>
          <a:ln w="19050" cap="rnd">
            <a:solidFill>
              <a:schemeClr val="tx1">
                <a:lumMod val="40000"/>
                <a:lumOff val="60000"/>
              </a:schemeClr>
            </a:solidFill>
          </a:ln>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767" name="Freeform 6"/>
          <p:cNvSpPr>
            <a:spLocks/>
          </p:cNvSpPr>
          <p:nvPr/>
        </p:nvSpPr>
        <p:spPr bwMode="auto">
          <a:xfrm>
            <a:off x="6849423" y="3455299"/>
            <a:ext cx="1210900" cy="744070"/>
          </a:xfrm>
          <a:custGeom>
            <a:avLst/>
            <a:gdLst>
              <a:gd name="T0" fmla="*/ 4095 w 4095"/>
              <a:gd name="T1" fmla="*/ 1323 h 1323"/>
              <a:gd name="T2" fmla="*/ 4095 w 4095"/>
              <a:gd name="T3" fmla="*/ 0 h 1323"/>
              <a:gd name="T4" fmla="*/ 2048 w 4095"/>
              <a:gd name="T5" fmla="*/ 0 h 1323"/>
              <a:gd name="T6" fmla="*/ 0 w 4095"/>
              <a:gd name="T7" fmla="*/ 0 h 1323"/>
              <a:gd name="T8" fmla="*/ 0 w 4095"/>
              <a:gd name="T9" fmla="*/ 1323 h 1323"/>
            </a:gdLst>
            <a:ahLst/>
            <a:cxnLst>
              <a:cxn ang="0">
                <a:pos x="T0" y="T1"/>
              </a:cxn>
              <a:cxn ang="0">
                <a:pos x="T2" y="T3"/>
              </a:cxn>
              <a:cxn ang="0">
                <a:pos x="T4" y="T5"/>
              </a:cxn>
              <a:cxn ang="0">
                <a:pos x="T6" y="T7"/>
              </a:cxn>
              <a:cxn ang="0">
                <a:pos x="T8" y="T9"/>
              </a:cxn>
            </a:cxnLst>
            <a:rect l="0" t="0" r="r" b="b"/>
            <a:pathLst>
              <a:path w="4095" h="1323">
                <a:moveTo>
                  <a:pt x="4095" y="1323"/>
                </a:moveTo>
                <a:lnTo>
                  <a:pt x="4095" y="0"/>
                </a:lnTo>
                <a:lnTo>
                  <a:pt x="2048" y="0"/>
                </a:lnTo>
                <a:lnTo>
                  <a:pt x="0" y="0"/>
                </a:lnTo>
                <a:lnTo>
                  <a:pt x="0" y="1323"/>
                </a:lnTo>
              </a:path>
            </a:pathLst>
          </a:custGeom>
          <a:ln w="19050" cap="rnd">
            <a:solidFill>
              <a:schemeClr val="tx1">
                <a:lumMod val="40000"/>
                <a:lumOff val="60000"/>
              </a:schemeClr>
            </a:solidFill>
          </a:ln>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768" name="Freeform 7"/>
          <p:cNvSpPr>
            <a:spLocks/>
          </p:cNvSpPr>
          <p:nvPr/>
        </p:nvSpPr>
        <p:spPr bwMode="auto">
          <a:xfrm>
            <a:off x="6537313" y="4198775"/>
            <a:ext cx="616498" cy="249210"/>
          </a:xfrm>
          <a:custGeom>
            <a:avLst/>
            <a:gdLst>
              <a:gd name="T0" fmla="*/ 0 w 1206"/>
              <a:gd name="T1" fmla="*/ 420 h 420"/>
              <a:gd name="T2" fmla="*/ 0 w 1206"/>
              <a:gd name="T3" fmla="*/ 0 h 420"/>
              <a:gd name="T4" fmla="*/ 1206 w 1206"/>
              <a:gd name="T5" fmla="*/ 0 h 420"/>
              <a:gd name="T6" fmla="*/ 1206 w 1206"/>
              <a:gd name="T7" fmla="*/ 420 h 420"/>
            </a:gdLst>
            <a:ahLst/>
            <a:cxnLst>
              <a:cxn ang="0">
                <a:pos x="T0" y="T1"/>
              </a:cxn>
              <a:cxn ang="0">
                <a:pos x="T2" y="T3"/>
              </a:cxn>
              <a:cxn ang="0">
                <a:pos x="T4" y="T5"/>
              </a:cxn>
              <a:cxn ang="0">
                <a:pos x="T6" y="T7"/>
              </a:cxn>
            </a:cxnLst>
            <a:rect l="0" t="0" r="r" b="b"/>
            <a:pathLst>
              <a:path w="1206" h="420">
                <a:moveTo>
                  <a:pt x="0" y="420"/>
                </a:moveTo>
                <a:lnTo>
                  <a:pt x="0" y="0"/>
                </a:lnTo>
                <a:lnTo>
                  <a:pt x="1206" y="0"/>
                </a:lnTo>
                <a:lnTo>
                  <a:pt x="1206" y="420"/>
                </a:lnTo>
              </a:path>
            </a:pathLst>
          </a:custGeom>
          <a:ln w="19050" cap="rnd">
            <a:solidFill>
              <a:schemeClr val="tx1">
                <a:lumMod val="40000"/>
                <a:lumOff val="60000"/>
              </a:schemeClr>
            </a:solidFill>
          </a:ln>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nvGrpSpPr>
          <p:cNvPr id="769" name="Group 768"/>
          <p:cNvGrpSpPr/>
          <p:nvPr/>
        </p:nvGrpSpPr>
        <p:grpSpPr>
          <a:xfrm>
            <a:off x="6368206" y="4412985"/>
            <a:ext cx="338214" cy="338807"/>
            <a:chOff x="1474033" y="5527895"/>
            <a:chExt cx="676427" cy="677614"/>
          </a:xfrm>
        </p:grpSpPr>
        <p:sp>
          <p:nvSpPr>
            <p:cNvPr id="817" name="Freeform 10"/>
            <p:cNvSpPr>
              <a:spLocks/>
            </p:cNvSpPr>
            <p:nvPr/>
          </p:nvSpPr>
          <p:spPr bwMode="auto">
            <a:xfrm>
              <a:off x="1474033" y="5527895"/>
              <a:ext cx="676427" cy="677614"/>
            </a:xfrm>
            <a:custGeom>
              <a:avLst/>
              <a:gdLst>
                <a:gd name="T0" fmla="*/ 0 w 298"/>
                <a:gd name="T1" fmla="*/ 150 h 299"/>
                <a:gd name="T2" fmla="*/ 0 w 298"/>
                <a:gd name="T3" fmla="*/ 150 h 299"/>
                <a:gd name="T4" fmla="*/ 149 w 298"/>
                <a:gd name="T5" fmla="*/ 0 h 299"/>
                <a:gd name="T6" fmla="*/ 298 w 298"/>
                <a:gd name="T7" fmla="*/ 150 h 299"/>
                <a:gd name="T8" fmla="*/ 298 w 298"/>
                <a:gd name="T9" fmla="*/ 150 h 299"/>
                <a:gd name="T10" fmla="*/ 149 w 298"/>
                <a:gd name="T11" fmla="*/ 299 h 299"/>
                <a:gd name="T12" fmla="*/ 149 w 298"/>
                <a:gd name="T13" fmla="*/ 299 h 299"/>
                <a:gd name="T14" fmla="*/ 0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0" y="150"/>
                  </a:moveTo>
                  <a:cubicBezTo>
                    <a:pt x="0" y="150"/>
                    <a:pt x="0" y="150"/>
                    <a:pt x="0" y="150"/>
                  </a:cubicBezTo>
                  <a:cubicBezTo>
                    <a:pt x="0" y="67"/>
                    <a:pt x="66" y="0"/>
                    <a:pt x="149" y="0"/>
                  </a:cubicBezTo>
                  <a:cubicBezTo>
                    <a:pt x="231" y="0"/>
                    <a:pt x="298" y="67"/>
                    <a:pt x="298" y="150"/>
                  </a:cubicBezTo>
                  <a:cubicBezTo>
                    <a:pt x="298" y="150"/>
                    <a:pt x="298" y="150"/>
                    <a:pt x="298" y="150"/>
                  </a:cubicBezTo>
                  <a:cubicBezTo>
                    <a:pt x="298" y="232"/>
                    <a:pt x="231" y="299"/>
                    <a:pt x="149" y="299"/>
                  </a:cubicBezTo>
                  <a:cubicBezTo>
                    <a:pt x="149" y="299"/>
                    <a:pt x="149" y="299"/>
                    <a:pt x="149" y="299"/>
                  </a:cubicBezTo>
                  <a:cubicBezTo>
                    <a:pt x="66" y="299"/>
                    <a:pt x="0" y="232"/>
                    <a:pt x="0"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pic>
          <p:nvPicPr>
            <p:cNvPr id="818" name="Picture 16"/>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608132" y="5628766"/>
              <a:ext cx="431940" cy="40348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grpSp>
      <p:sp>
        <p:nvSpPr>
          <p:cNvPr id="770" name="Freeform 11"/>
          <p:cNvSpPr>
            <a:spLocks/>
          </p:cNvSpPr>
          <p:nvPr/>
        </p:nvSpPr>
        <p:spPr bwMode="auto">
          <a:xfrm>
            <a:off x="8987282" y="4198775"/>
            <a:ext cx="616498" cy="249210"/>
          </a:xfrm>
          <a:custGeom>
            <a:avLst/>
            <a:gdLst>
              <a:gd name="T0" fmla="*/ 1206 w 1206"/>
              <a:gd name="T1" fmla="*/ 420 h 420"/>
              <a:gd name="T2" fmla="*/ 1206 w 1206"/>
              <a:gd name="T3" fmla="*/ 0 h 420"/>
              <a:gd name="T4" fmla="*/ 0 w 1206"/>
              <a:gd name="T5" fmla="*/ 0 h 420"/>
              <a:gd name="T6" fmla="*/ 0 w 1206"/>
              <a:gd name="T7" fmla="*/ 420 h 420"/>
            </a:gdLst>
            <a:ahLst/>
            <a:cxnLst>
              <a:cxn ang="0">
                <a:pos x="T0" y="T1"/>
              </a:cxn>
              <a:cxn ang="0">
                <a:pos x="T2" y="T3"/>
              </a:cxn>
              <a:cxn ang="0">
                <a:pos x="T4" y="T5"/>
              </a:cxn>
              <a:cxn ang="0">
                <a:pos x="T6" y="T7"/>
              </a:cxn>
            </a:cxnLst>
            <a:rect l="0" t="0" r="r" b="b"/>
            <a:pathLst>
              <a:path w="1206" h="420">
                <a:moveTo>
                  <a:pt x="1206" y="420"/>
                </a:moveTo>
                <a:lnTo>
                  <a:pt x="1206" y="0"/>
                </a:lnTo>
                <a:lnTo>
                  <a:pt x="0" y="0"/>
                </a:lnTo>
                <a:lnTo>
                  <a:pt x="0" y="420"/>
                </a:lnTo>
              </a:path>
            </a:pathLst>
          </a:custGeom>
          <a:ln w="19050" cap="rnd">
            <a:solidFill>
              <a:schemeClr val="tx1">
                <a:lumMod val="40000"/>
                <a:lumOff val="60000"/>
              </a:schemeClr>
            </a:solidFill>
          </a:ln>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771" name="Freeform 16"/>
          <p:cNvSpPr>
            <a:spLocks/>
          </p:cNvSpPr>
          <p:nvPr/>
        </p:nvSpPr>
        <p:spPr bwMode="auto">
          <a:xfrm>
            <a:off x="7773112" y="4198775"/>
            <a:ext cx="614964" cy="249210"/>
          </a:xfrm>
          <a:custGeom>
            <a:avLst/>
            <a:gdLst>
              <a:gd name="T0" fmla="*/ 1203 w 1203"/>
              <a:gd name="T1" fmla="*/ 420 h 420"/>
              <a:gd name="T2" fmla="*/ 1203 w 1203"/>
              <a:gd name="T3" fmla="*/ 0 h 420"/>
              <a:gd name="T4" fmla="*/ 0 w 1203"/>
              <a:gd name="T5" fmla="*/ 0 h 420"/>
              <a:gd name="T6" fmla="*/ 0 w 1203"/>
              <a:gd name="T7" fmla="*/ 420 h 420"/>
            </a:gdLst>
            <a:ahLst/>
            <a:cxnLst>
              <a:cxn ang="0">
                <a:pos x="T0" y="T1"/>
              </a:cxn>
              <a:cxn ang="0">
                <a:pos x="T2" y="T3"/>
              </a:cxn>
              <a:cxn ang="0">
                <a:pos x="T4" y="T5"/>
              </a:cxn>
              <a:cxn ang="0">
                <a:pos x="T6" y="T7"/>
              </a:cxn>
            </a:cxnLst>
            <a:rect l="0" t="0" r="r" b="b"/>
            <a:pathLst>
              <a:path w="1203" h="420">
                <a:moveTo>
                  <a:pt x="1203" y="420"/>
                </a:moveTo>
                <a:lnTo>
                  <a:pt x="1203" y="0"/>
                </a:lnTo>
                <a:lnTo>
                  <a:pt x="0" y="0"/>
                </a:lnTo>
                <a:lnTo>
                  <a:pt x="0" y="420"/>
                </a:lnTo>
              </a:path>
            </a:pathLst>
          </a:custGeom>
          <a:ln w="19050" cap="rnd">
            <a:solidFill>
              <a:schemeClr val="tx1">
                <a:lumMod val="40000"/>
                <a:lumOff val="60000"/>
              </a:schemeClr>
            </a:solidFill>
          </a:ln>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nvGrpSpPr>
          <p:cNvPr id="773" name="Group 772"/>
          <p:cNvGrpSpPr/>
          <p:nvPr/>
        </p:nvGrpSpPr>
        <p:grpSpPr>
          <a:xfrm>
            <a:off x="6982212" y="4412985"/>
            <a:ext cx="338214" cy="338807"/>
            <a:chOff x="2702044" y="5527895"/>
            <a:chExt cx="676427" cy="677614"/>
          </a:xfrm>
        </p:grpSpPr>
        <p:sp>
          <p:nvSpPr>
            <p:cNvPr id="813" name="Freeform 8"/>
            <p:cNvSpPr>
              <a:spLocks/>
            </p:cNvSpPr>
            <p:nvPr/>
          </p:nvSpPr>
          <p:spPr bwMode="auto">
            <a:xfrm>
              <a:off x="2702044" y="5527895"/>
              <a:ext cx="676427" cy="677614"/>
            </a:xfrm>
            <a:custGeom>
              <a:avLst/>
              <a:gdLst>
                <a:gd name="T0" fmla="*/ 0 w 298"/>
                <a:gd name="T1" fmla="*/ 150 h 299"/>
                <a:gd name="T2" fmla="*/ 0 w 298"/>
                <a:gd name="T3" fmla="*/ 150 h 299"/>
                <a:gd name="T4" fmla="*/ 149 w 298"/>
                <a:gd name="T5" fmla="*/ 0 h 299"/>
                <a:gd name="T6" fmla="*/ 298 w 298"/>
                <a:gd name="T7" fmla="*/ 150 h 299"/>
                <a:gd name="T8" fmla="*/ 298 w 298"/>
                <a:gd name="T9" fmla="*/ 150 h 299"/>
                <a:gd name="T10" fmla="*/ 149 w 298"/>
                <a:gd name="T11" fmla="*/ 299 h 299"/>
                <a:gd name="T12" fmla="*/ 149 w 298"/>
                <a:gd name="T13" fmla="*/ 299 h 299"/>
                <a:gd name="T14" fmla="*/ 0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0" y="150"/>
                  </a:moveTo>
                  <a:cubicBezTo>
                    <a:pt x="0" y="150"/>
                    <a:pt x="0" y="150"/>
                    <a:pt x="0" y="150"/>
                  </a:cubicBezTo>
                  <a:cubicBezTo>
                    <a:pt x="0" y="67"/>
                    <a:pt x="66" y="0"/>
                    <a:pt x="149" y="0"/>
                  </a:cubicBezTo>
                  <a:cubicBezTo>
                    <a:pt x="231" y="0"/>
                    <a:pt x="298" y="67"/>
                    <a:pt x="298" y="150"/>
                  </a:cubicBezTo>
                  <a:cubicBezTo>
                    <a:pt x="298" y="150"/>
                    <a:pt x="298" y="150"/>
                    <a:pt x="298" y="150"/>
                  </a:cubicBezTo>
                  <a:cubicBezTo>
                    <a:pt x="298" y="232"/>
                    <a:pt x="231" y="299"/>
                    <a:pt x="149" y="299"/>
                  </a:cubicBezTo>
                  <a:cubicBezTo>
                    <a:pt x="149" y="299"/>
                    <a:pt x="149" y="299"/>
                    <a:pt x="149" y="299"/>
                  </a:cubicBezTo>
                  <a:cubicBezTo>
                    <a:pt x="66" y="299"/>
                    <a:pt x="0" y="232"/>
                    <a:pt x="0"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814" name="Freeform 24"/>
            <p:cNvSpPr>
              <a:spLocks/>
            </p:cNvSpPr>
            <p:nvPr/>
          </p:nvSpPr>
          <p:spPr bwMode="auto">
            <a:xfrm>
              <a:off x="2844450" y="5643006"/>
              <a:ext cx="402296" cy="378562"/>
            </a:xfrm>
            <a:custGeom>
              <a:avLst/>
              <a:gdLst>
                <a:gd name="T0" fmla="*/ 3 w 177"/>
                <a:gd name="T1" fmla="*/ 156 h 167"/>
                <a:gd name="T2" fmla="*/ 7 w 177"/>
                <a:gd name="T3" fmla="*/ 133 h 167"/>
                <a:gd name="T4" fmla="*/ 17 w 177"/>
                <a:gd name="T5" fmla="*/ 126 h 167"/>
                <a:gd name="T6" fmla="*/ 48 w 177"/>
                <a:gd name="T7" fmla="*/ 110 h 167"/>
                <a:gd name="T8" fmla="*/ 57 w 177"/>
                <a:gd name="T9" fmla="*/ 102 h 167"/>
                <a:gd name="T10" fmla="*/ 60 w 177"/>
                <a:gd name="T11" fmla="*/ 94 h 167"/>
                <a:gd name="T12" fmla="*/ 50 w 177"/>
                <a:gd name="T13" fmla="*/ 71 h 167"/>
                <a:gd name="T14" fmla="*/ 48 w 177"/>
                <a:gd name="T15" fmla="*/ 66 h 167"/>
                <a:gd name="T16" fmla="*/ 45 w 177"/>
                <a:gd name="T17" fmla="*/ 54 h 167"/>
                <a:gd name="T18" fmla="*/ 46 w 177"/>
                <a:gd name="T19" fmla="*/ 48 h 167"/>
                <a:gd name="T20" fmla="*/ 44 w 177"/>
                <a:gd name="T21" fmla="*/ 23 h 167"/>
                <a:gd name="T22" fmla="*/ 50 w 177"/>
                <a:gd name="T23" fmla="*/ 14 h 167"/>
                <a:gd name="T24" fmla="*/ 57 w 177"/>
                <a:gd name="T25" fmla="*/ 8 h 167"/>
                <a:gd name="T26" fmla="*/ 68 w 177"/>
                <a:gd name="T27" fmla="*/ 2 h 167"/>
                <a:gd name="T28" fmla="*/ 83 w 177"/>
                <a:gd name="T29" fmla="*/ 1 h 167"/>
                <a:gd name="T30" fmla="*/ 94 w 177"/>
                <a:gd name="T31" fmla="*/ 7 h 167"/>
                <a:gd name="T32" fmla="*/ 100 w 177"/>
                <a:gd name="T33" fmla="*/ 14 h 167"/>
                <a:gd name="T34" fmla="*/ 105 w 177"/>
                <a:gd name="T35" fmla="*/ 32 h 167"/>
                <a:gd name="T36" fmla="*/ 106 w 177"/>
                <a:gd name="T37" fmla="*/ 42 h 167"/>
                <a:gd name="T38" fmla="*/ 106 w 177"/>
                <a:gd name="T39" fmla="*/ 43 h 167"/>
                <a:gd name="T40" fmla="*/ 111 w 177"/>
                <a:gd name="T41" fmla="*/ 47 h 167"/>
                <a:gd name="T42" fmla="*/ 105 w 177"/>
                <a:gd name="T43" fmla="*/ 67 h 167"/>
                <a:gd name="T44" fmla="*/ 102 w 177"/>
                <a:gd name="T45" fmla="*/ 78 h 167"/>
                <a:gd name="T46" fmla="*/ 101 w 177"/>
                <a:gd name="T47" fmla="*/ 89 h 167"/>
                <a:gd name="T48" fmla="*/ 108 w 177"/>
                <a:gd name="T49" fmla="*/ 92 h 167"/>
                <a:gd name="T50" fmla="*/ 121 w 177"/>
                <a:gd name="T51" fmla="*/ 104 h 167"/>
                <a:gd name="T52" fmla="*/ 135 w 177"/>
                <a:gd name="T53" fmla="*/ 110 h 167"/>
                <a:gd name="T54" fmla="*/ 163 w 177"/>
                <a:gd name="T55" fmla="*/ 124 h 167"/>
                <a:gd name="T56" fmla="*/ 169 w 177"/>
                <a:gd name="T57" fmla="*/ 128 h 167"/>
                <a:gd name="T58" fmla="*/ 172 w 177"/>
                <a:gd name="T59" fmla="*/ 138 h 167"/>
                <a:gd name="T60" fmla="*/ 174 w 177"/>
                <a:gd name="T61" fmla="*/ 157 h 167"/>
                <a:gd name="T62" fmla="*/ 0 w 177"/>
                <a:gd name="T63" fmla="*/ 16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7" h="167">
                  <a:moveTo>
                    <a:pt x="2" y="158"/>
                  </a:moveTo>
                  <a:cubicBezTo>
                    <a:pt x="3" y="157"/>
                    <a:pt x="3" y="157"/>
                    <a:pt x="3" y="156"/>
                  </a:cubicBezTo>
                  <a:cubicBezTo>
                    <a:pt x="2" y="154"/>
                    <a:pt x="3" y="143"/>
                    <a:pt x="4" y="139"/>
                  </a:cubicBezTo>
                  <a:cubicBezTo>
                    <a:pt x="4" y="135"/>
                    <a:pt x="5" y="133"/>
                    <a:pt x="7" y="133"/>
                  </a:cubicBezTo>
                  <a:cubicBezTo>
                    <a:pt x="8" y="132"/>
                    <a:pt x="9" y="132"/>
                    <a:pt x="9" y="131"/>
                  </a:cubicBezTo>
                  <a:cubicBezTo>
                    <a:pt x="10" y="130"/>
                    <a:pt x="14" y="128"/>
                    <a:pt x="17" y="126"/>
                  </a:cubicBezTo>
                  <a:cubicBezTo>
                    <a:pt x="20" y="124"/>
                    <a:pt x="31" y="118"/>
                    <a:pt x="35" y="116"/>
                  </a:cubicBezTo>
                  <a:cubicBezTo>
                    <a:pt x="40" y="113"/>
                    <a:pt x="48" y="110"/>
                    <a:pt x="48" y="110"/>
                  </a:cubicBezTo>
                  <a:cubicBezTo>
                    <a:pt x="48" y="110"/>
                    <a:pt x="49" y="108"/>
                    <a:pt x="51" y="107"/>
                  </a:cubicBezTo>
                  <a:cubicBezTo>
                    <a:pt x="54" y="105"/>
                    <a:pt x="56" y="104"/>
                    <a:pt x="57" y="102"/>
                  </a:cubicBezTo>
                  <a:cubicBezTo>
                    <a:pt x="58" y="99"/>
                    <a:pt x="59" y="97"/>
                    <a:pt x="60" y="97"/>
                  </a:cubicBezTo>
                  <a:cubicBezTo>
                    <a:pt x="60" y="96"/>
                    <a:pt x="61" y="95"/>
                    <a:pt x="60" y="94"/>
                  </a:cubicBezTo>
                  <a:cubicBezTo>
                    <a:pt x="60" y="93"/>
                    <a:pt x="55" y="88"/>
                    <a:pt x="54" y="84"/>
                  </a:cubicBezTo>
                  <a:cubicBezTo>
                    <a:pt x="52" y="79"/>
                    <a:pt x="50" y="71"/>
                    <a:pt x="50" y="71"/>
                  </a:cubicBezTo>
                  <a:cubicBezTo>
                    <a:pt x="50" y="71"/>
                    <a:pt x="49" y="70"/>
                    <a:pt x="49" y="69"/>
                  </a:cubicBezTo>
                  <a:cubicBezTo>
                    <a:pt x="48" y="67"/>
                    <a:pt x="48" y="67"/>
                    <a:pt x="48" y="66"/>
                  </a:cubicBezTo>
                  <a:cubicBezTo>
                    <a:pt x="48" y="65"/>
                    <a:pt x="48" y="62"/>
                    <a:pt x="47" y="62"/>
                  </a:cubicBezTo>
                  <a:cubicBezTo>
                    <a:pt x="47" y="61"/>
                    <a:pt x="46" y="58"/>
                    <a:pt x="45" y="54"/>
                  </a:cubicBezTo>
                  <a:cubicBezTo>
                    <a:pt x="45" y="51"/>
                    <a:pt x="44" y="49"/>
                    <a:pt x="45" y="49"/>
                  </a:cubicBezTo>
                  <a:cubicBezTo>
                    <a:pt x="45" y="48"/>
                    <a:pt x="46" y="49"/>
                    <a:pt x="46" y="48"/>
                  </a:cubicBezTo>
                  <a:cubicBezTo>
                    <a:pt x="45" y="46"/>
                    <a:pt x="44" y="40"/>
                    <a:pt x="43" y="37"/>
                  </a:cubicBezTo>
                  <a:cubicBezTo>
                    <a:pt x="43" y="34"/>
                    <a:pt x="43" y="24"/>
                    <a:pt x="44" y="23"/>
                  </a:cubicBezTo>
                  <a:cubicBezTo>
                    <a:pt x="45" y="22"/>
                    <a:pt x="47" y="18"/>
                    <a:pt x="47" y="17"/>
                  </a:cubicBezTo>
                  <a:cubicBezTo>
                    <a:pt x="48" y="16"/>
                    <a:pt x="49" y="15"/>
                    <a:pt x="50" y="14"/>
                  </a:cubicBezTo>
                  <a:cubicBezTo>
                    <a:pt x="51" y="13"/>
                    <a:pt x="54" y="12"/>
                    <a:pt x="54" y="10"/>
                  </a:cubicBezTo>
                  <a:cubicBezTo>
                    <a:pt x="55" y="9"/>
                    <a:pt x="55" y="9"/>
                    <a:pt x="57" y="8"/>
                  </a:cubicBezTo>
                  <a:cubicBezTo>
                    <a:pt x="58" y="7"/>
                    <a:pt x="58" y="7"/>
                    <a:pt x="58" y="7"/>
                  </a:cubicBezTo>
                  <a:cubicBezTo>
                    <a:pt x="59" y="6"/>
                    <a:pt x="64" y="3"/>
                    <a:pt x="68" y="2"/>
                  </a:cubicBezTo>
                  <a:cubicBezTo>
                    <a:pt x="73" y="1"/>
                    <a:pt x="74" y="1"/>
                    <a:pt x="76" y="0"/>
                  </a:cubicBezTo>
                  <a:cubicBezTo>
                    <a:pt x="78" y="0"/>
                    <a:pt x="80" y="1"/>
                    <a:pt x="83" y="1"/>
                  </a:cubicBezTo>
                  <a:cubicBezTo>
                    <a:pt x="86" y="2"/>
                    <a:pt x="89" y="3"/>
                    <a:pt x="91" y="5"/>
                  </a:cubicBezTo>
                  <a:cubicBezTo>
                    <a:pt x="93" y="6"/>
                    <a:pt x="93" y="7"/>
                    <a:pt x="94" y="7"/>
                  </a:cubicBezTo>
                  <a:cubicBezTo>
                    <a:pt x="95" y="8"/>
                    <a:pt x="97" y="9"/>
                    <a:pt x="97" y="10"/>
                  </a:cubicBezTo>
                  <a:cubicBezTo>
                    <a:pt x="98" y="11"/>
                    <a:pt x="99" y="12"/>
                    <a:pt x="100" y="14"/>
                  </a:cubicBezTo>
                  <a:cubicBezTo>
                    <a:pt x="101" y="16"/>
                    <a:pt x="104" y="22"/>
                    <a:pt x="104" y="25"/>
                  </a:cubicBezTo>
                  <a:cubicBezTo>
                    <a:pt x="105" y="28"/>
                    <a:pt x="105" y="31"/>
                    <a:pt x="105" y="32"/>
                  </a:cubicBezTo>
                  <a:cubicBezTo>
                    <a:pt x="105" y="34"/>
                    <a:pt x="105" y="35"/>
                    <a:pt x="106" y="38"/>
                  </a:cubicBezTo>
                  <a:cubicBezTo>
                    <a:pt x="107" y="41"/>
                    <a:pt x="106" y="41"/>
                    <a:pt x="106" y="42"/>
                  </a:cubicBezTo>
                  <a:cubicBezTo>
                    <a:pt x="105" y="42"/>
                    <a:pt x="105" y="43"/>
                    <a:pt x="105" y="43"/>
                  </a:cubicBezTo>
                  <a:cubicBezTo>
                    <a:pt x="105" y="43"/>
                    <a:pt x="105" y="44"/>
                    <a:pt x="106" y="43"/>
                  </a:cubicBezTo>
                  <a:cubicBezTo>
                    <a:pt x="106" y="43"/>
                    <a:pt x="107" y="41"/>
                    <a:pt x="109" y="41"/>
                  </a:cubicBezTo>
                  <a:cubicBezTo>
                    <a:pt x="110" y="42"/>
                    <a:pt x="111" y="44"/>
                    <a:pt x="111" y="47"/>
                  </a:cubicBezTo>
                  <a:cubicBezTo>
                    <a:pt x="111" y="49"/>
                    <a:pt x="111" y="58"/>
                    <a:pt x="110" y="62"/>
                  </a:cubicBezTo>
                  <a:cubicBezTo>
                    <a:pt x="108" y="66"/>
                    <a:pt x="106" y="67"/>
                    <a:pt x="105" y="67"/>
                  </a:cubicBezTo>
                  <a:cubicBezTo>
                    <a:pt x="104" y="67"/>
                    <a:pt x="103" y="66"/>
                    <a:pt x="103" y="67"/>
                  </a:cubicBezTo>
                  <a:cubicBezTo>
                    <a:pt x="103" y="68"/>
                    <a:pt x="103" y="74"/>
                    <a:pt x="102" y="78"/>
                  </a:cubicBezTo>
                  <a:cubicBezTo>
                    <a:pt x="101" y="82"/>
                    <a:pt x="99" y="85"/>
                    <a:pt x="99" y="87"/>
                  </a:cubicBezTo>
                  <a:cubicBezTo>
                    <a:pt x="100" y="88"/>
                    <a:pt x="100" y="89"/>
                    <a:pt x="101" y="89"/>
                  </a:cubicBezTo>
                  <a:cubicBezTo>
                    <a:pt x="101" y="89"/>
                    <a:pt x="102" y="89"/>
                    <a:pt x="102" y="89"/>
                  </a:cubicBezTo>
                  <a:cubicBezTo>
                    <a:pt x="102" y="89"/>
                    <a:pt x="106" y="90"/>
                    <a:pt x="108" y="92"/>
                  </a:cubicBezTo>
                  <a:cubicBezTo>
                    <a:pt x="110" y="94"/>
                    <a:pt x="112" y="96"/>
                    <a:pt x="114" y="98"/>
                  </a:cubicBezTo>
                  <a:cubicBezTo>
                    <a:pt x="116" y="100"/>
                    <a:pt x="120" y="102"/>
                    <a:pt x="121" y="104"/>
                  </a:cubicBezTo>
                  <a:cubicBezTo>
                    <a:pt x="123" y="105"/>
                    <a:pt x="123" y="105"/>
                    <a:pt x="123" y="105"/>
                  </a:cubicBezTo>
                  <a:cubicBezTo>
                    <a:pt x="123" y="105"/>
                    <a:pt x="131" y="109"/>
                    <a:pt x="135" y="110"/>
                  </a:cubicBezTo>
                  <a:cubicBezTo>
                    <a:pt x="140" y="112"/>
                    <a:pt x="147" y="115"/>
                    <a:pt x="151" y="117"/>
                  </a:cubicBezTo>
                  <a:cubicBezTo>
                    <a:pt x="155" y="119"/>
                    <a:pt x="162" y="123"/>
                    <a:pt x="163" y="124"/>
                  </a:cubicBezTo>
                  <a:cubicBezTo>
                    <a:pt x="165" y="125"/>
                    <a:pt x="166" y="126"/>
                    <a:pt x="166" y="126"/>
                  </a:cubicBezTo>
                  <a:cubicBezTo>
                    <a:pt x="166" y="126"/>
                    <a:pt x="167" y="126"/>
                    <a:pt x="169" y="128"/>
                  </a:cubicBezTo>
                  <a:cubicBezTo>
                    <a:pt x="170" y="130"/>
                    <a:pt x="170" y="132"/>
                    <a:pt x="171" y="133"/>
                  </a:cubicBezTo>
                  <a:cubicBezTo>
                    <a:pt x="171" y="135"/>
                    <a:pt x="171" y="136"/>
                    <a:pt x="172" y="138"/>
                  </a:cubicBezTo>
                  <a:cubicBezTo>
                    <a:pt x="172" y="139"/>
                    <a:pt x="174" y="143"/>
                    <a:pt x="175" y="147"/>
                  </a:cubicBezTo>
                  <a:cubicBezTo>
                    <a:pt x="175" y="152"/>
                    <a:pt x="174" y="157"/>
                    <a:pt x="174" y="157"/>
                  </a:cubicBezTo>
                  <a:cubicBezTo>
                    <a:pt x="174" y="157"/>
                    <a:pt x="175" y="161"/>
                    <a:pt x="177" y="167"/>
                  </a:cubicBezTo>
                  <a:cubicBezTo>
                    <a:pt x="0" y="167"/>
                    <a:pt x="0" y="167"/>
                    <a:pt x="0" y="167"/>
                  </a:cubicBezTo>
                  <a:cubicBezTo>
                    <a:pt x="1" y="163"/>
                    <a:pt x="2" y="159"/>
                    <a:pt x="2" y="158"/>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774" name="Group 773"/>
          <p:cNvGrpSpPr/>
          <p:nvPr/>
        </p:nvGrpSpPr>
        <p:grpSpPr>
          <a:xfrm>
            <a:off x="7596222" y="4412985"/>
            <a:ext cx="337621" cy="338807"/>
            <a:chOff x="3930054" y="5527895"/>
            <a:chExt cx="675241" cy="677614"/>
          </a:xfrm>
        </p:grpSpPr>
        <p:sp>
          <p:nvSpPr>
            <p:cNvPr id="811" name="Freeform 17"/>
            <p:cNvSpPr>
              <a:spLocks/>
            </p:cNvSpPr>
            <p:nvPr/>
          </p:nvSpPr>
          <p:spPr bwMode="auto">
            <a:xfrm>
              <a:off x="3930054" y="5527895"/>
              <a:ext cx="675241" cy="677614"/>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6" y="0"/>
                    <a:pt x="0" y="67"/>
                    <a:pt x="0" y="150"/>
                  </a:cubicBezTo>
                  <a:cubicBezTo>
                    <a:pt x="0" y="150"/>
                    <a:pt x="0" y="150"/>
                    <a:pt x="0" y="150"/>
                  </a:cubicBezTo>
                  <a:cubicBezTo>
                    <a:pt x="0" y="232"/>
                    <a:pt x="66" y="299"/>
                    <a:pt x="149" y="299"/>
                  </a:cubicBezTo>
                  <a:cubicBezTo>
                    <a:pt x="149" y="299"/>
                    <a:pt x="149" y="299"/>
                    <a:pt x="149" y="299"/>
                  </a:cubicBezTo>
                  <a:cubicBezTo>
                    <a:pt x="231"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812" name="Freeform 29"/>
            <p:cNvSpPr>
              <a:spLocks/>
            </p:cNvSpPr>
            <p:nvPr/>
          </p:nvSpPr>
          <p:spPr bwMode="auto">
            <a:xfrm>
              <a:off x="4039232" y="5639447"/>
              <a:ext cx="473499" cy="384495"/>
            </a:xfrm>
            <a:custGeom>
              <a:avLst/>
              <a:gdLst>
                <a:gd name="T0" fmla="*/ 208 w 209"/>
                <a:gd name="T1" fmla="*/ 125 h 170"/>
                <a:gd name="T2" fmla="*/ 202 w 209"/>
                <a:gd name="T3" fmla="*/ 115 h 170"/>
                <a:gd name="T4" fmla="*/ 194 w 209"/>
                <a:gd name="T5" fmla="*/ 113 h 170"/>
                <a:gd name="T6" fmla="*/ 178 w 209"/>
                <a:gd name="T7" fmla="*/ 109 h 170"/>
                <a:gd name="T8" fmla="*/ 167 w 209"/>
                <a:gd name="T9" fmla="*/ 106 h 170"/>
                <a:gd name="T10" fmla="*/ 148 w 209"/>
                <a:gd name="T11" fmla="*/ 103 h 170"/>
                <a:gd name="T12" fmla="*/ 134 w 209"/>
                <a:gd name="T13" fmla="*/ 97 h 170"/>
                <a:gd name="T14" fmla="*/ 129 w 209"/>
                <a:gd name="T15" fmla="*/ 91 h 170"/>
                <a:gd name="T16" fmla="*/ 132 w 209"/>
                <a:gd name="T17" fmla="*/ 76 h 170"/>
                <a:gd name="T18" fmla="*/ 137 w 209"/>
                <a:gd name="T19" fmla="*/ 70 h 170"/>
                <a:gd name="T20" fmla="*/ 137 w 209"/>
                <a:gd name="T21" fmla="*/ 62 h 170"/>
                <a:gd name="T22" fmla="*/ 137 w 209"/>
                <a:gd name="T23" fmla="*/ 53 h 170"/>
                <a:gd name="T24" fmla="*/ 134 w 209"/>
                <a:gd name="T25" fmla="*/ 50 h 170"/>
                <a:gd name="T26" fmla="*/ 136 w 209"/>
                <a:gd name="T27" fmla="*/ 39 h 170"/>
                <a:gd name="T28" fmla="*/ 134 w 209"/>
                <a:gd name="T29" fmla="*/ 22 h 170"/>
                <a:gd name="T30" fmla="*/ 132 w 209"/>
                <a:gd name="T31" fmla="*/ 17 h 170"/>
                <a:gd name="T32" fmla="*/ 129 w 209"/>
                <a:gd name="T33" fmla="*/ 12 h 170"/>
                <a:gd name="T34" fmla="*/ 126 w 209"/>
                <a:gd name="T35" fmla="*/ 10 h 170"/>
                <a:gd name="T36" fmla="*/ 122 w 209"/>
                <a:gd name="T37" fmla="*/ 8 h 170"/>
                <a:gd name="T38" fmla="*/ 120 w 209"/>
                <a:gd name="T39" fmla="*/ 4 h 170"/>
                <a:gd name="T40" fmla="*/ 115 w 209"/>
                <a:gd name="T41" fmla="*/ 2 h 170"/>
                <a:gd name="T42" fmla="*/ 111 w 209"/>
                <a:gd name="T43" fmla="*/ 1 h 170"/>
                <a:gd name="T44" fmla="*/ 106 w 209"/>
                <a:gd name="T45" fmla="*/ 0 h 170"/>
                <a:gd name="T46" fmla="*/ 100 w 209"/>
                <a:gd name="T47" fmla="*/ 1 h 170"/>
                <a:gd name="T48" fmla="*/ 93 w 209"/>
                <a:gd name="T49" fmla="*/ 2 h 170"/>
                <a:gd name="T50" fmla="*/ 87 w 209"/>
                <a:gd name="T51" fmla="*/ 6 h 170"/>
                <a:gd name="T52" fmla="*/ 84 w 209"/>
                <a:gd name="T53" fmla="*/ 9 h 170"/>
                <a:gd name="T54" fmla="*/ 80 w 209"/>
                <a:gd name="T55" fmla="*/ 12 h 170"/>
                <a:gd name="T56" fmla="*/ 77 w 209"/>
                <a:gd name="T57" fmla="*/ 17 h 170"/>
                <a:gd name="T58" fmla="*/ 73 w 209"/>
                <a:gd name="T59" fmla="*/ 24 h 170"/>
                <a:gd name="T60" fmla="*/ 72 w 209"/>
                <a:gd name="T61" fmla="*/ 31 h 170"/>
                <a:gd name="T62" fmla="*/ 72 w 209"/>
                <a:gd name="T63" fmla="*/ 38 h 170"/>
                <a:gd name="T64" fmla="*/ 71 w 209"/>
                <a:gd name="T65" fmla="*/ 44 h 170"/>
                <a:gd name="T66" fmla="*/ 68 w 209"/>
                <a:gd name="T67" fmla="*/ 53 h 170"/>
                <a:gd name="T68" fmla="*/ 67 w 209"/>
                <a:gd name="T69" fmla="*/ 62 h 170"/>
                <a:gd name="T70" fmla="*/ 66 w 209"/>
                <a:gd name="T71" fmla="*/ 70 h 170"/>
                <a:gd name="T72" fmla="*/ 69 w 209"/>
                <a:gd name="T73" fmla="*/ 72 h 170"/>
                <a:gd name="T74" fmla="*/ 74 w 209"/>
                <a:gd name="T75" fmla="*/ 94 h 170"/>
                <a:gd name="T76" fmla="*/ 72 w 209"/>
                <a:gd name="T77" fmla="*/ 99 h 170"/>
                <a:gd name="T78" fmla="*/ 68 w 209"/>
                <a:gd name="T79" fmla="*/ 104 h 170"/>
                <a:gd name="T80" fmla="*/ 63 w 209"/>
                <a:gd name="T81" fmla="*/ 109 h 170"/>
                <a:gd name="T82" fmla="*/ 50 w 209"/>
                <a:gd name="T83" fmla="*/ 115 h 170"/>
                <a:gd name="T84" fmla="*/ 37 w 209"/>
                <a:gd name="T85" fmla="*/ 122 h 170"/>
                <a:gd name="T86" fmla="*/ 22 w 209"/>
                <a:gd name="T87" fmla="*/ 131 h 170"/>
                <a:gd name="T88" fmla="*/ 12 w 209"/>
                <a:gd name="T89" fmla="*/ 136 h 170"/>
                <a:gd name="T90" fmla="*/ 6 w 209"/>
                <a:gd name="T91" fmla="*/ 140 h 170"/>
                <a:gd name="T92" fmla="*/ 2 w 209"/>
                <a:gd name="T93" fmla="*/ 149 h 170"/>
                <a:gd name="T94" fmla="*/ 1 w 209"/>
                <a:gd name="T95" fmla="*/ 162 h 170"/>
                <a:gd name="T96" fmla="*/ 0 w 209"/>
                <a:gd name="T97" fmla="*/ 170 h 170"/>
                <a:gd name="T98" fmla="*/ 209 w 209"/>
                <a:gd name="T99" fmla="*/ 128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09" h="170">
                  <a:moveTo>
                    <a:pt x="209" y="128"/>
                  </a:moveTo>
                  <a:cubicBezTo>
                    <a:pt x="209" y="127"/>
                    <a:pt x="208" y="125"/>
                    <a:pt x="208" y="125"/>
                  </a:cubicBezTo>
                  <a:cubicBezTo>
                    <a:pt x="208" y="125"/>
                    <a:pt x="206" y="119"/>
                    <a:pt x="205" y="117"/>
                  </a:cubicBezTo>
                  <a:cubicBezTo>
                    <a:pt x="205" y="116"/>
                    <a:pt x="204" y="115"/>
                    <a:pt x="202" y="115"/>
                  </a:cubicBezTo>
                  <a:cubicBezTo>
                    <a:pt x="201" y="115"/>
                    <a:pt x="201" y="115"/>
                    <a:pt x="200" y="115"/>
                  </a:cubicBezTo>
                  <a:cubicBezTo>
                    <a:pt x="200" y="114"/>
                    <a:pt x="198" y="114"/>
                    <a:pt x="194" y="113"/>
                  </a:cubicBezTo>
                  <a:cubicBezTo>
                    <a:pt x="190" y="112"/>
                    <a:pt x="187" y="111"/>
                    <a:pt x="185" y="111"/>
                  </a:cubicBezTo>
                  <a:cubicBezTo>
                    <a:pt x="184" y="110"/>
                    <a:pt x="180" y="109"/>
                    <a:pt x="178" y="109"/>
                  </a:cubicBezTo>
                  <a:cubicBezTo>
                    <a:pt x="177" y="109"/>
                    <a:pt x="174" y="109"/>
                    <a:pt x="173" y="108"/>
                  </a:cubicBezTo>
                  <a:cubicBezTo>
                    <a:pt x="172" y="108"/>
                    <a:pt x="168" y="107"/>
                    <a:pt x="167" y="106"/>
                  </a:cubicBezTo>
                  <a:cubicBezTo>
                    <a:pt x="165" y="106"/>
                    <a:pt x="158" y="105"/>
                    <a:pt x="156" y="104"/>
                  </a:cubicBezTo>
                  <a:cubicBezTo>
                    <a:pt x="153" y="104"/>
                    <a:pt x="151" y="104"/>
                    <a:pt x="148" y="103"/>
                  </a:cubicBezTo>
                  <a:cubicBezTo>
                    <a:pt x="145" y="102"/>
                    <a:pt x="140" y="100"/>
                    <a:pt x="139" y="100"/>
                  </a:cubicBezTo>
                  <a:cubicBezTo>
                    <a:pt x="137" y="99"/>
                    <a:pt x="135" y="98"/>
                    <a:pt x="134" y="97"/>
                  </a:cubicBezTo>
                  <a:cubicBezTo>
                    <a:pt x="134" y="97"/>
                    <a:pt x="132" y="95"/>
                    <a:pt x="131" y="93"/>
                  </a:cubicBezTo>
                  <a:cubicBezTo>
                    <a:pt x="129" y="92"/>
                    <a:pt x="129" y="92"/>
                    <a:pt x="129" y="91"/>
                  </a:cubicBezTo>
                  <a:cubicBezTo>
                    <a:pt x="129" y="90"/>
                    <a:pt x="131" y="82"/>
                    <a:pt x="131" y="79"/>
                  </a:cubicBezTo>
                  <a:cubicBezTo>
                    <a:pt x="131" y="76"/>
                    <a:pt x="131" y="75"/>
                    <a:pt x="132" y="76"/>
                  </a:cubicBezTo>
                  <a:cubicBezTo>
                    <a:pt x="132" y="76"/>
                    <a:pt x="135" y="76"/>
                    <a:pt x="136" y="75"/>
                  </a:cubicBezTo>
                  <a:cubicBezTo>
                    <a:pt x="136" y="74"/>
                    <a:pt x="137" y="71"/>
                    <a:pt x="137" y="70"/>
                  </a:cubicBezTo>
                  <a:cubicBezTo>
                    <a:pt x="137" y="69"/>
                    <a:pt x="137" y="66"/>
                    <a:pt x="137" y="66"/>
                  </a:cubicBezTo>
                  <a:cubicBezTo>
                    <a:pt x="137" y="65"/>
                    <a:pt x="138" y="64"/>
                    <a:pt x="137" y="62"/>
                  </a:cubicBezTo>
                  <a:cubicBezTo>
                    <a:pt x="137" y="61"/>
                    <a:pt x="137" y="61"/>
                    <a:pt x="137" y="58"/>
                  </a:cubicBezTo>
                  <a:cubicBezTo>
                    <a:pt x="137" y="55"/>
                    <a:pt x="137" y="54"/>
                    <a:pt x="137" y="53"/>
                  </a:cubicBezTo>
                  <a:cubicBezTo>
                    <a:pt x="137" y="52"/>
                    <a:pt x="137" y="50"/>
                    <a:pt x="136" y="49"/>
                  </a:cubicBezTo>
                  <a:cubicBezTo>
                    <a:pt x="135" y="49"/>
                    <a:pt x="135" y="50"/>
                    <a:pt x="134" y="50"/>
                  </a:cubicBezTo>
                  <a:cubicBezTo>
                    <a:pt x="134" y="50"/>
                    <a:pt x="133" y="51"/>
                    <a:pt x="134" y="49"/>
                  </a:cubicBezTo>
                  <a:cubicBezTo>
                    <a:pt x="134" y="48"/>
                    <a:pt x="135" y="45"/>
                    <a:pt x="136" y="39"/>
                  </a:cubicBezTo>
                  <a:cubicBezTo>
                    <a:pt x="136" y="33"/>
                    <a:pt x="136" y="31"/>
                    <a:pt x="135" y="30"/>
                  </a:cubicBezTo>
                  <a:cubicBezTo>
                    <a:pt x="135" y="28"/>
                    <a:pt x="135" y="24"/>
                    <a:pt x="134" y="22"/>
                  </a:cubicBezTo>
                  <a:cubicBezTo>
                    <a:pt x="134" y="21"/>
                    <a:pt x="133" y="20"/>
                    <a:pt x="133" y="19"/>
                  </a:cubicBezTo>
                  <a:cubicBezTo>
                    <a:pt x="133" y="18"/>
                    <a:pt x="132" y="17"/>
                    <a:pt x="132" y="17"/>
                  </a:cubicBezTo>
                  <a:cubicBezTo>
                    <a:pt x="131" y="16"/>
                    <a:pt x="131" y="15"/>
                    <a:pt x="130" y="14"/>
                  </a:cubicBezTo>
                  <a:cubicBezTo>
                    <a:pt x="130" y="13"/>
                    <a:pt x="129" y="13"/>
                    <a:pt x="129" y="12"/>
                  </a:cubicBezTo>
                  <a:cubicBezTo>
                    <a:pt x="129" y="12"/>
                    <a:pt x="128" y="12"/>
                    <a:pt x="128" y="12"/>
                  </a:cubicBezTo>
                  <a:cubicBezTo>
                    <a:pt x="128" y="11"/>
                    <a:pt x="127" y="10"/>
                    <a:pt x="126" y="10"/>
                  </a:cubicBezTo>
                  <a:cubicBezTo>
                    <a:pt x="126" y="9"/>
                    <a:pt x="125" y="8"/>
                    <a:pt x="124" y="8"/>
                  </a:cubicBezTo>
                  <a:cubicBezTo>
                    <a:pt x="124" y="8"/>
                    <a:pt x="123" y="9"/>
                    <a:pt x="122" y="8"/>
                  </a:cubicBezTo>
                  <a:cubicBezTo>
                    <a:pt x="122" y="8"/>
                    <a:pt x="121" y="8"/>
                    <a:pt x="121" y="7"/>
                  </a:cubicBezTo>
                  <a:cubicBezTo>
                    <a:pt x="121" y="7"/>
                    <a:pt x="121" y="5"/>
                    <a:pt x="120" y="4"/>
                  </a:cubicBezTo>
                  <a:cubicBezTo>
                    <a:pt x="119" y="4"/>
                    <a:pt x="119" y="3"/>
                    <a:pt x="118" y="3"/>
                  </a:cubicBezTo>
                  <a:cubicBezTo>
                    <a:pt x="117" y="2"/>
                    <a:pt x="116" y="2"/>
                    <a:pt x="115" y="2"/>
                  </a:cubicBezTo>
                  <a:cubicBezTo>
                    <a:pt x="114" y="2"/>
                    <a:pt x="114" y="2"/>
                    <a:pt x="113" y="1"/>
                  </a:cubicBezTo>
                  <a:cubicBezTo>
                    <a:pt x="112" y="1"/>
                    <a:pt x="111" y="1"/>
                    <a:pt x="111" y="1"/>
                  </a:cubicBezTo>
                  <a:cubicBezTo>
                    <a:pt x="110" y="1"/>
                    <a:pt x="109" y="0"/>
                    <a:pt x="108" y="0"/>
                  </a:cubicBezTo>
                  <a:cubicBezTo>
                    <a:pt x="107" y="0"/>
                    <a:pt x="107" y="0"/>
                    <a:pt x="106" y="0"/>
                  </a:cubicBezTo>
                  <a:cubicBezTo>
                    <a:pt x="105" y="1"/>
                    <a:pt x="104" y="1"/>
                    <a:pt x="103" y="0"/>
                  </a:cubicBezTo>
                  <a:cubicBezTo>
                    <a:pt x="103" y="0"/>
                    <a:pt x="101" y="0"/>
                    <a:pt x="100" y="1"/>
                  </a:cubicBezTo>
                  <a:cubicBezTo>
                    <a:pt x="99" y="1"/>
                    <a:pt x="98" y="2"/>
                    <a:pt x="96" y="2"/>
                  </a:cubicBezTo>
                  <a:cubicBezTo>
                    <a:pt x="95" y="2"/>
                    <a:pt x="94" y="2"/>
                    <a:pt x="93" y="2"/>
                  </a:cubicBezTo>
                  <a:cubicBezTo>
                    <a:pt x="92" y="3"/>
                    <a:pt x="91" y="3"/>
                    <a:pt x="90" y="4"/>
                  </a:cubicBezTo>
                  <a:cubicBezTo>
                    <a:pt x="89" y="4"/>
                    <a:pt x="87" y="6"/>
                    <a:pt x="87" y="6"/>
                  </a:cubicBezTo>
                  <a:cubicBezTo>
                    <a:pt x="87" y="6"/>
                    <a:pt x="86" y="6"/>
                    <a:pt x="85" y="7"/>
                  </a:cubicBezTo>
                  <a:cubicBezTo>
                    <a:pt x="85" y="8"/>
                    <a:pt x="85" y="7"/>
                    <a:pt x="84" y="9"/>
                  </a:cubicBezTo>
                  <a:cubicBezTo>
                    <a:pt x="82" y="10"/>
                    <a:pt x="81" y="10"/>
                    <a:pt x="81" y="10"/>
                  </a:cubicBezTo>
                  <a:cubicBezTo>
                    <a:pt x="81" y="11"/>
                    <a:pt x="81" y="11"/>
                    <a:pt x="80" y="12"/>
                  </a:cubicBezTo>
                  <a:cubicBezTo>
                    <a:pt x="79" y="13"/>
                    <a:pt x="79" y="13"/>
                    <a:pt x="79" y="14"/>
                  </a:cubicBezTo>
                  <a:cubicBezTo>
                    <a:pt x="79" y="15"/>
                    <a:pt x="77" y="16"/>
                    <a:pt x="77" y="17"/>
                  </a:cubicBezTo>
                  <a:cubicBezTo>
                    <a:pt x="76" y="18"/>
                    <a:pt x="76" y="18"/>
                    <a:pt x="75" y="20"/>
                  </a:cubicBezTo>
                  <a:cubicBezTo>
                    <a:pt x="75" y="22"/>
                    <a:pt x="74" y="23"/>
                    <a:pt x="73" y="24"/>
                  </a:cubicBezTo>
                  <a:cubicBezTo>
                    <a:pt x="73" y="24"/>
                    <a:pt x="72" y="27"/>
                    <a:pt x="73" y="28"/>
                  </a:cubicBezTo>
                  <a:cubicBezTo>
                    <a:pt x="73" y="29"/>
                    <a:pt x="73" y="30"/>
                    <a:pt x="72" y="31"/>
                  </a:cubicBezTo>
                  <a:cubicBezTo>
                    <a:pt x="72" y="31"/>
                    <a:pt x="72" y="31"/>
                    <a:pt x="72" y="32"/>
                  </a:cubicBezTo>
                  <a:cubicBezTo>
                    <a:pt x="72" y="34"/>
                    <a:pt x="72" y="37"/>
                    <a:pt x="72" y="38"/>
                  </a:cubicBezTo>
                  <a:cubicBezTo>
                    <a:pt x="72" y="39"/>
                    <a:pt x="72" y="41"/>
                    <a:pt x="72" y="42"/>
                  </a:cubicBezTo>
                  <a:cubicBezTo>
                    <a:pt x="72" y="44"/>
                    <a:pt x="71" y="44"/>
                    <a:pt x="71" y="44"/>
                  </a:cubicBezTo>
                  <a:cubicBezTo>
                    <a:pt x="70" y="43"/>
                    <a:pt x="69" y="43"/>
                    <a:pt x="69" y="45"/>
                  </a:cubicBezTo>
                  <a:cubicBezTo>
                    <a:pt x="68" y="47"/>
                    <a:pt x="69" y="51"/>
                    <a:pt x="68" y="53"/>
                  </a:cubicBezTo>
                  <a:cubicBezTo>
                    <a:pt x="68" y="55"/>
                    <a:pt x="68" y="56"/>
                    <a:pt x="67" y="58"/>
                  </a:cubicBezTo>
                  <a:cubicBezTo>
                    <a:pt x="67" y="59"/>
                    <a:pt x="67" y="61"/>
                    <a:pt x="67" y="62"/>
                  </a:cubicBezTo>
                  <a:cubicBezTo>
                    <a:pt x="67" y="62"/>
                    <a:pt x="67" y="64"/>
                    <a:pt x="66" y="65"/>
                  </a:cubicBezTo>
                  <a:cubicBezTo>
                    <a:pt x="66" y="67"/>
                    <a:pt x="65" y="68"/>
                    <a:pt x="66" y="70"/>
                  </a:cubicBezTo>
                  <a:cubicBezTo>
                    <a:pt x="66" y="71"/>
                    <a:pt x="67" y="71"/>
                    <a:pt x="68" y="71"/>
                  </a:cubicBezTo>
                  <a:cubicBezTo>
                    <a:pt x="69" y="71"/>
                    <a:pt x="69" y="71"/>
                    <a:pt x="69" y="72"/>
                  </a:cubicBezTo>
                  <a:cubicBezTo>
                    <a:pt x="69" y="73"/>
                    <a:pt x="69" y="81"/>
                    <a:pt x="70" y="84"/>
                  </a:cubicBezTo>
                  <a:cubicBezTo>
                    <a:pt x="71" y="88"/>
                    <a:pt x="73" y="93"/>
                    <a:pt x="74" y="94"/>
                  </a:cubicBezTo>
                  <a:cubicBezTo>
                    <a:pt x="74" y="95"/>
                    <a:pt x="75" y="95"/>
                    <a:pt x="74" y="96"/>
                  </a:cubicBezTo>
                  <a:cubicBezTo>
                    <a:pt x="73" y="97"/>
                    <a:pt x="72" y="99"/>
                    <a:pt x="72" y="99"/>
                  </a:cubicBezTo>
                  <a:cubicBezTo>
                    <a:pt x="72" y="99"/>
                    <a:pt x="71" y="101"/>
                    <a:pt x="70" y="102"/>
                  </a:cubicBezTo>
                  <a:cubicBezTo>
                    <a:pt x="70" y="102"/>
                    <a:pt x="69" y="103"/>
                    <a:pt x="68" y="104"/>
                  </a:cubicBezTo>
                  <a:cubicBezTo>
                    <a:pt x="68" y="105"/>
                    <a:pt x="66" y="107"/>
                    <a:pt x="65" y="107"/>
                  </a:cubicBezTo>
                  <a:cubicBezTo>
                    <a:pt x="65" y="108"/>
                    <a:pt x="64" y="109"/>
                    <a:pt x="63" y="109"/>
                  </a:cubicBezTo>
                  <a:cubicBezTo>
                    <a:pt x="62" y="109"/>
                    <a:pt x="58" y="111"/>
                    <a:pt x="57" y="111"/>
                  </a:cubicBezTo>
                  <a:cubicBezTo>
                    <a:pt x="56" y="112"/>
                    <a:pt x="51" y="114"/>
                    <a:pt x="50" y="115"/>
                  </a:cubicBezTo>
                  <a:cubicBezTo>
                    <a:pt x="49" y="115"/>
                    <a:pt x="45" y="116"/>
                    <a:pt x="43" y="118"/>
                  </a:cubicBezTo>
                  <a:cubicBezTo>
                    <a:pt x="41" y="120"/>
                    <a:pt x="40" y="121"/>
                    <a:pt x="37" y="122"/>
                  </a:cubicBezTo>
                  <a:cubicBezTo>
                    <a:pt x="34" y="124"/>
                    <a:pt x="31" y="125"/>
                    <a:pt x="28" y="127"/>
                  </a:cubicBezTo>
                  <a:cubicBezTo>
                    <a:pt x="26" y="129"/>
                    <a:pt x="23" y="130"/>
                    <a:pt x="22" y="131"/>
                  </a:cubicBezTo>
                  <a:cubicBezTo>
                    <a:pt x="22" y="132"/>
                    <a:pt x="20" y="132"/>
                    <a:pt x="19" y="133"/>
                  </a:cubicBezTo>
                  <a:cubicBezTo>
                    <a:pt x="18" y="133"/>
                    <a:pt x="14" y="135"/>
                    <a:pt x="12" y="136"/>
                  </a:cubicBezTo>
                  <a:cubicBezTo>
                    <a:pt x="9" y="137"/>
                    <a:pt x="8" y="138"/>
                    <a:pt x="8" y="139"/>
                  </a:cubicBezTo>
                  <a:cubicBezTo>
                    <a:pt x="7" y="139"/>
                    <a:pt x="7" y="139"/>
                    <a:pt x="6" y="140"/>
                  </a:cubicBezTo>
                  <a:cubicBezTo>
                    <a:pt x="5" y="140"/>
                    <a:pt x="3" y="140"/>
                    <a:pt x="3" y="143"/>
                  </a:cubicBezTo>
                  <a:cubicBezTo>
                    <a:pt x="2" y="146"/>
                    <a:pt x="2" y="148"/>
                    <a:pt x="2" y="149"/>
                  </a:cubicBezTo>
                  <a:cubicBezTo>
                    <a:pt x="2" y="149"/>
                    <a:pt x="2" y="152"/>
                    <a:pt x="2" y="153"/>
                  </a:cubicBezTo>
                  <a:cubicBezTo>
                    <a:pt x="2" y="155"/>
                    <a:pt x="1" y="161"/>
                    <a:pt x="1" y="162"/>
                  </a:cubicBezTo>
                  <a:cubicBezTo>
                    <a:pt x="2" y="164"/>
                    <a:pt x="1" y="167"/>
                    <a:pt x="1" y="167"/>
                  </a:cubicBezTo>
                  <a:cubicBezTo>
                    <a:pt x="1" y="167"/>
                    <a:pt x="1" y="168"/>
                    <a:pt x="0" y="170"/>
                  </a:cubicBezTo>
                  <a:cubicBezTo>
                    <a:pt x="209" y="170"/>
                    <a:pt x="209" y="170"/>
                    <a:pt x="209" y="170"/>
                  </a:cubicBezTo>
                  <a:lnTo>
                    <a:pt x="209" y="12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775" name="Group 774"/>
          <p:cNvGrpSpPr/>
          <p:nvPr/>
        </p:nvGrpSpPr>
        <p:grpSpPr>
          <a:xfrm>
            <a:off x="8209635" y="4412985"/>
            <a:ext cx="337621" cy="338807"/>
            <a:chOff x="5156880" y="5527895"/>
            <a:chExt cx="675241" cy="677614"/>
          </a:xfrm>
        </p:grpSpPr>
        <p:sp>
          <p:nvSpPr>
            <p:cNvPr id="809" name="Freeform 18"/>
            <p:cNvSpPr>
              <a:spLocks/>
            </p:cNvSpPr>
            <p:nvPr/>
          </p:nvSpPr>
          <p:spPr bwMode="auto">
            <a:xfrm>
              <a:off x="5156880" y="5527895"/>
              <a:ext cx="675241" cy="677614"/>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6" y="0"/>
                    <a:pt x="0" y="67"/>
                    <a:pt x="0" y="150"/>
                  </a:cubicBezTo>
                  <a:cubicBezTo>
                    <a:pt x="0" y="150"/>
                    <a:pt x="0" y="150"/>
                    <a:pt x="0" y="150"/>
                  </a:cubicBezTo>
                  <a:cubicBezTo>
                    <a:pt x="0" y="232"/>
                    <a:pt x="66" y="299"/>
                    <a:pt x="149" y="299"/>
                  </a:cubicBezTo>
                  <a:cubicBezTo>
                    <a:pt x="149" y="299"/>
                    <a:pt x="149" y="299"/>
                    <a:pt x="149" y="299"/>
                  </a:cubicBezTo>
                  <a:cubicBezTo>
                    <a:pt x="231"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pic>
          <p:nvPicPr>
            <p:cNvPr id="810" name="Picture 16"/>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296437" y="5628766"/>
              <a:ext cx="431940" cy="40348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grpSp>
      <p:grpSp>
        <p:nvGrpSpPr>
          <p:cNvPr id="777" name="Group 776"/>
          <p:cNvGrpSpPr/>
          <p:nvPr/>
        </p:nvGrpSpPr>
        <p:grpSpPr>
          <a:xfrm>
            <a:off x="10036966" y="4412985"/>
            <a:ext cx="337621" cy="338807"/>
            <a:chOff x="8811542" y="5527895"/>
            <a:chExt cx="675241" cy="677614"/>
          </a:xfrm>
        </p:grpSpPr>
        <p:sp>
          <p:nvSpPr>
            <p:cNvPr id="805" name="Freeform 12"/>
            <p:cNvSpPr>
              <a:spLocks/>
            </p:cNvSpPr>
            <p:nvPr/>
          </p:nvSpPr>
          <p:spPr bwMode="auto">
            <a:xfrm>
              <a:off x="8811542" y="5527895"/>
              <a:ext cx="675241" cy="677614"/>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2"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2"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806" name="Freeform 22"/>
            <p:cNvSpPr>
              <a:spLocks/>
            </p:cNvSpPr>
            <p:nvPr/>
          </p:nvSpPr>
          <p:spPr bwMode="auto">
            <a:xfrm>
              <a:off x="8949201" y="5643006"/>
              <a:ext cx="398735" cy="378562"/>
            </a:xfrm>
            <a:custGeom>
              <a:avLst/>
              <a:gdLst>
                <a:gd name="T0" fmla="*/ 174 w 176"/>
                <a:gd name="T1" fmla="*/ 156 h 167"/>
                <a:gd name="T2" fmla="*/ 170 w 176"/>
                <a:gd name="T3" fmla="*/ 133 h 167"/>
                <a:gd name="T4" fmla="*/ 159 w 176"/>
                <a:gd name="T5" fmla="*/ 126 h 167"/>
                <a:gd name="T6" fmla="*/ 129 w 176"/>
                <a:gd name="T7" fmla="*/ 110 h 167"/>
                <a:gd name="T8" fmla="*/ 120 w 176"/>
                <a:gd name="T9" fmla="*/ 102 h 167"/>
                <a:gd name="T10" fmla="*/ 116 w 176"/>
                <a:gd name="T11" fmla="*/ 94 h 167"/>
                <a:gd name="T12" fmla="*/ 126 w 176"/>
                <a:gd name="T13" fmla="*/ 71 h 167"/>
                <a:gd name="T14" fmla="*/ 128 w 176"/>
                <a:gd name="T15" fmla="*/ 66 h 167"/>
                <a:gd name="T16" fmla="*/ 131 w 176"/>
                <a:gd name="T17" fmla="*/ 54 h 167"/>
                <a:gd name="T18" fmla="*/ 131 w 176"/>
                <a:gd name="T19" fmla="*/ 48 h 167"/>
                <a:gd name="T20" fmla="*/ 132 w 176"/>
                <a:gd name="T21" fmla="*/ 23 h 167"/>
                <a:gd name="T22" fmla="*/ 127 w 176"/>
                <a:gd name="T23" fmla="*/ 14 h 167"/>
                <a:gd name="T24" fmla="*/ 120 w 176"/>
                <a:gd name="T25" fmla="*/ 8 h 167"/>
                <a:gd name="T26" fmla="*/ 108 w 176"/>
                <a:gd name="T27" fmla="*/ 2 h 167"/>
                <a:gd name="T28" fmla="*/ 94 w 176"/>
                <a:gd name="T29" fmla="*/ 1 h 167"/>
                <a:gd name="T30" fmla="*/ 83 w 176"/>
                <a:gd name="T31" fmla="*/ 7 h 167"/>
                <a:gd name="T32" fmla="*/ 76 w 176"/>
                <a:gd name="T33" fmla="*/ 14 h 167"/>
                <a:gd name="T34" fmla="*/ 72 w 176"/>
                <a:gd name="T35" fmla="*/ 32 h 167"/>
                <a:gd name="T36" fmla="*/ 70 w 176"/>
                <a:gd name="T37" fmla="*/ 42 h 167"/>
                <a:gd name="T38" fmla="*/ 71 w 176"/>
                <a:gd name="T39" fmla="*/ 43 h 167"/>
                <a:gd name="T40" fmla="*/ 66 w 176"/>
                <a:gd name="T41" fmla="*/ 47 h 167"/>
                <a:gd name="T42" fmla="*/ 71 w 176"/>
                <a:gd name="T43" fmla="*/ 67 h 167"/>
                <a:gd name="T44" fmla="*/ 75 w 176"/>
                <a:gd name="T45" fmla="*/ 78 h 167"/>
                <a:gd name="T46" fmla="*/ 76 w 176"/>
                <a:gd name="T47" fmla="*/ 89 h 167"/>
                <a:gd name="T48" fmla="*/ 68 w 176"/>
                <a:gd name="T49" fmla="*/ 92 h 167"/>
                <a:gd name="T50" fmla="*/ 55 w 176"/>
                <a:gd name="T51" fmla="*/ 104 h 167"/>
                <a:gd name="T52" fmla="*/ 41 w 176"/>
                <a:gd name="T53" fmla="*/ 110 h 167"/>
                <a:gd name="T54" fmla="*/ 13 w 176"/>
                <a:gd name="T55" fmla="*/ 124 h 167"/>
                <a:gd name="T56" fmla="*/ 8 w 176"/>
                <a:gd name="T57" fmla="*/ 128 h 167"/>
                <a:gd name="T58" fmla="*/ 5 w 176"/>
                <a:gd name="T59" fmla="*/ 138 h 167"/>
                <a:gd name="T60" fmla="*/ 2 w 176"/>
                <a:gd name="T61" fmla="*/ 157 h 167"/>
                <a:gd name="T62" fmla="*/ 176 w 176"/>
                <a:gd name="T63" fmla="*/ 16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6" h="167">
                  <a:moveTo>
                    <a:pt x="174" y="158"/>
                  </a:moveTo>
                  <a:cubicBezTo>
                    <a:pt x="174" y="157"/>
                    <a:pt x="173" y="157"/>
                    <a:pt x="174" y="156"/>
                  </a:cubicBezTo>
                  <a:cubicBezTo>
                    <a:pt x="174" y="154"/>
                    <a:pt x="173" y="143"/>
                    <a:pt x="173" y="139"/>
                  </a:cubicBezTo>
                  <a:cubicBezTo>
                    <a:pt x="172" y="135"/>
                    <a:pt x="171" y="133"/>
                    <a:pt x="170" y="133"/>
                  </a:cubicBezTo>
                  <a:cubicBezTo>
                    <a:pt x="168" y="132"/>
                    <a:pt x="168" y="132"/>
                    <a:pt x="167" y="131"/>
                  </a:cubicBezTo>
                  <a:cubicBezTo>
                    <a:pt x="166" y="130"/>
                    <a:pt x="163" y="128"/>
                    <a:pt x="159" y="126"/>
                  </a:cubicBezTo>
                  <a:cubicBezTo>
                    <a:pt x="156" y="124"/>
                    <a:pt x="146" y="118"/>
                    <a:pt x="141" y="116"/>
                  </a:cubicBezTo>
                  <a:cubicBezTo>
                    <a:pt x="137" y="113"/>
                    <a:pt x="129" y="110"/>
                    <a:pt x="129" y="110"/>
                  </a:cubicBezTo>
                  <a:cubicBezTo>
                    <a:pt x="129" y="110"/>
                    <a:pt x="128" y="108"/>
                    <a:pt x="125" y="107"/>
                  </a:cubicBezTo>
                  <a:cubicBezTo>
                    <a:pt x="123" y="105"/>
                    <a:pt x="121" y="104"/>
                    <a:pt x="120" y="102"/>
                  </a:cubicBezTo>
                  <a:cubicBezTo>
                    <a:pt x="118" y="99"/>
                    <a:pt x="117" y="97"/>
                    <a:pt x="117" y="97"/>
                  </a:cubicBezTo>
                  <a:cubicBezTo>
                    <a:pt x="116" y="96"/>
                    <a:pt x="115" y="95"/>
                    <a:pt x="116" y="94"/>
                  </a:cubicBezTo>
                  <a:cubicBezTo>
                    <a:pt x="117" y="93"/>
                    <a:pt x="121" y="88"/>
                    <a:pt x="123" y="84"/>
                  </a:cubicBezTo>
                  <a:cubicBezTo>
                    <a:pt x="124" y="79"/>
                    <a:pt x="126" y="71"/>
                    <a:pt x="126" y="71"/>
                  </a:cubicBezTo>
                  <a:cubicBezTo>
                    <a:pt x="126" y="71"/>
                    <a:pt x="127" y="70"/>
                    <a:pt x="128" y="69"/>
                  </a:cubicBezTo>
                  <a:cubicBezTo>
                    <a:pt x="128" y="67"/>
                    <a:pt x="128" y="67"/>
                    <a:pt x="128" y="66"/>
                  </a:cubicBezTo>
                  <a:cubicBezTo>
                    <a:pt x="128" y="65"/>
                    <a:pt x="129" y="62"/>
                    <a:pt x="129" y="62"/>
                  </a:cubicBezTo>
                  <a:cubicBezTo>
                    <a:pt x="129" y="61"/>
                    <a:pt x="130" y="58"/>
                    <a:pt x="131" y="54"/>
                  </a:cubicBezTo>
                  <a:cubicBezTo>
                    <a:pt x="132" y="51"/>
                    <a:pt x="132" y="49"/>
                    <a:pt x="132" y="49"/>
                  </a:cubicBezTo>
                  <a:cubicBezTo>
                    <a:pt x="132" y="48"/>
                    <a:pt x="131" y="49"/>
                    <a:pt x="131" y="48"/>
                  </a:cubicBezTo>
                  <a:cubicBezTo>
                    <a:pt x="131" y="46"/>
                    <a:pt x="133" y="40"/>
                    <a:pt x="133" y="37"/>
                  </a:cubicBezTo>
                  <a:cubicBezTo>
                    <a:pt x="133" y="34"/>
                    <a:pt x="133" y="24"/>
                    <a:pt x="132" y="23"/>
                  </a:cubicBezTo>
                  <a:cubicBezTo>
                    <a:pt x="132" y="22"/>
                    <a:pt x="130" y="18"/>
                    <a:pt x="129" y="17"/>
                  </a:cubicBezTo>
                  <a:cubicBezTo>
                    <a:pt x="128" y="16"/>
                    <a:pt x="128" y="15"/>
                    <a:pt x="127" y="14"/>
                  </a:cubicBezTo>
                  <a:cubicBezTo>
                    <a:pt x="126" y="13"/>
                    <a:pt x="123" y="12"/>
                    <a:pt x="122" y="10"/>
                  </a:cubicBezTo>
                  <a:cubicBezTo>
                    <a:pt x="122" y="9"/>
                    <a:pt x="121" y="9"/>
                    <a:pt x="120" y="8"/>
                  </a:cubicBezTo>
                  <a:cubicBezTo>
                    <a:pt x="119" y="7"/>
                    <a:pt x="119" y="7"/>
                    <a:pt x="118" y="7"/>
                  </a:cubicBezTo>
                  <a:cubicBezTo>
                    <a:pt x="117" y="6"/>
                    <a:pt x="113" y="3"/>
                    <a:pt x="108" y="2"/>
                  </a:cubicBezTo>
                  <a:cubicBezTo>
                    <a:pt x="104" y="1"/>
                    <a:pt x="102" y="1"/>
                    <a:pt x="101" y="0"/>
                  </a:cubicBezTo>
                  <a:cubicBezTo>
                    <a:pt x="99" y="0"/>
                    <a:pt x="96" y="1"/>
                    <a:pt x="94" y="1"/>
                  </a:cubicBezTo>
                  <a:cubicBezTo>
                    <a:pt x="91" y="2"/>
                    <a:pt x="87" y="3"/>
                    <a:pt x="85" y="5"/>
                  </a:cubicBezTo>
                  <a:cubicBezTo>
                    <a:pt x="84" y="6"/>
                    <a:pt x="84" y="7"/>
                    <a:pt x="83" y="7"/>
                  </a:cubicBezTo>
                  <a:cubicBezTo>
                    <a:pt x="81" y="8"/>
                    <a:pt x="80" y="9"/>
                    <a:pt x="79" y="10"/>
                  </a:cubicBezTo>
                  <a:cubicBezTo>
                    <a:pt x="79" y="11"/>
                    <a:pt x="77" y="12"/>
                    <a:pt x="76" y="14"/>
                  </a:cubicBezTo>
                  <a:cubicBezTo>
                    <a:pt x="75" y="16"/>
                    <a:pt x="72" y="22"/>
                    <a:pt x="72" y="25"/>
                  </a:cubicBezTo>
                  <a:cubicBezTo>
                    <a:pt x="72" y="28"/>
                    <a:pt x="72" y="31"/>
                    <a:pt x="72" y="32"/>
                  </a:cubicBezTo>
                  <a:cubicBezTo>
                    <a:pt x="72" y="34"/>
                    <a:pt x="71" y="35"/>
                    <a:pt x="71" y="38"/>
                  </a:cubicBezTo>
                  <a:cubicBezTo>
                    <a:pt x="70" y="41"/>
                    <a:pt x="70" y="41"/>
                    <a:pt x="70" y="42"/>
                  </a:cubicBezTo>
                  <a:cubicBezTo>
                    <a:pt x="71" y="42"/>
                    <a:pt x="72" y="43"/>
                    <a:pt x="72" y="43"/>
                  </a:cubicBezTo>
                  <a:cubicBezTo>
                    <a:pt x="71" y="43"/>
                    <a:pt x="72" y="44"/>
                    <a:pt x="71" y="43"/>
                  </a:cubicBezTo>
                  <a:cubicBezTo>
                    <a:pt x="70" y="43"/>
                    <a:pt x="69" y="41"/>
                    <a:pt x="68" y="41"/>
                  </a:cubicBezTo>
                  <a:cubicBezTo>
                    <a:pt x="66" y="42"/>
                    <a:pt x="66" y="44"/>
                    <a:pt x="66" y="47"/>
                  </a:cubicBezTo>
                  <a:cubicBezTo>
                    <a:pt x="65" y="49"/>
                    <a:pt x="65" y="58"/>
                    <a:pt x="67" y="62"/>
                  </a:cubicBezTo>
                  <a:cubicBezTo>
                    <a:pt x="68" y="66"/>
                    <a:pt x="70" y="67"/>
                    <a:pt x="71" y="67"/>
                  </a:cubicBezTo>
                  <a:cubicBezTo>
                    <a:pt x="72" y="67"/>
                    <a:pt x="73" y="66"/>
                    <a:pt x="73" y="67"/>
                  </a:cubicBezTo>
                  <a:cubicBezTo>
                    <a:pt x="73" y="68"/>
                    <a:pt x="73" y="74"/>
                    <a:pt x="75" y="78"/>
                  </a:cubicBezTo>
                  <a:cubicBezTo>
                    <a:pt x="76" y="82"/>
                    <a:pt x="77" y="85"/>
                    <a:pt x="77" y="87"/>
                  </a:cubicBezTo>
                  <a:cubicBezTo>
                    <a:pt x="77" y="88"/>
                    <a:pt x="77" y="89"/>
                    <a:pt x="76" y="89"/>
                  </a:cubicBezTo>
                  <a:cubicBezTo>
                    <a:pt x="75" y="89"/>
                    <a:pt x="75" y="89"/>
                    <a:pt x="75" y="89"/>
                  </a:cubicBezTo>
                  <a:cubicBezTo>
                    <a:pt x="75" y="89"/>
                    <a:pt x="70" y="90"/>
                    <a:pt x="68" y="92"/>
                  </a:cubicBezTo>
                  <a:cubicBezTo>
                    <a:pt x="66" y="94"/>
                    <a:pt x="64" y="96"/>
                    <a:pt x="62" y="98"/>
                  </a:cubicBezTo>
                  <a:cubicBezTo>
                    <a:pt x="60" y="100"/>
                    <a:pt x="57" y="102"/>
                    <a:pt x="55" y="104"/>
                  </a:cubicBezTo>
                  <a:cubicBezTo>
                    <a:pt x="54" y="105"/>
                    <a:pt x="53" y="105"/>
                    <a:pt x="53" y="105"/>
                  </a:cubicBezTo>
                  <a:cubicBezTo>
                    <a:pt x="53" y="105"/>
                    <a:pt x="46" y="109"/>
                    <a:pt x="41" y="110"/>
                  </a:cubicBezTo>
                  <a:cubicBezTo>
                    <a:pt x="37" y="112"/>
                    <a:pt x="29" y="115"/>
                    <a:pt x="25" y="117"/>
                  </a:cubicBezTo>
                  <a:cubicBezTo>
                    <a:pt x="22" y="119"/>
                    <a:pt x="15" y="123"/>
                    <a:pt x="13" y="124"/>
                  </a:cubicBezTo>
                  <a:cubicBezTo>
                    <a:pt x="12" y="125"/>
                    <a:pt x="11" y="126"/>
                    <a:pt x="11" y="126"/>
                  </a:cubicBezTo>
                  <a:cubicBezTo>
                    <a:pt x="11" y="126"/>
                    <a:pt x="9" y="126"/>
                    <a:pt x="8" y="128"/>
                  </a:cubicBezTo>
                  <a:cubicBezTo>
                    <a:pt x="6" y="130"/>
                    <a:pt x="6" y="132"/>
                    <a:pt x="6" y="133"/>
                  </a:cubicBezTo>
                  <a:cubicBezTo>
                    <a:pt x="6" y="135"/>
                    <a:pt x="5" y="136"/>
                    <a:pt x="5" y="138"/>
                  </a:cubicBezTo>
                  <a:cubicBezTo>
                    <a:pt x="4" y="139"/>
                    <a:pt x="2" y="143"/>
                    <a:pt x="2" y="147"/>
                  </a:cubicBezTo>
                  <a:cubicBezTo>
                    <a:pt x="1" y="152"/>
                    <a:pt x="2" y="157"/>
                    <a:pt x="2" y="157"/>
                  </a:cubicBezTo>
                  <a:cubicBezTo>
                    <a:pt x="2" y="157"/>
                    <a:pt x="1" y="161"/>
                    <a:pt x="0" y="167"/>
                  </a:cubicBezTo>
                  <a:cubicBezTo>
                    <a:pt x="176" y="167"/>
                    <a:pt x="176" y="167"/>
                    <a:pt x="176" y="167"/>
                  </a:cubicBezTo>
                  <a:cubicBezTo>
                    <a:pt x="175" y="163"/>
                    <a:pt x="175" y="159"/>
                    <a:pt x="174" y="158"/>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778" name="Group 777"/>
          <p:cNvGrpSpPr/>
          <p:nvPr/>
        </p:nvGrpSpPr>
        <p:grpSpPr>
          <a:xfrm>
            <a:off x="7857523" y="3611375"/>
            <a:ext cx="413597" cy="415050"/>
            <a:chOff x="4452656" y="3924692"/>
            <a:chExt cx="827193" cy="830099"/>
          </a:xfrm>
        </p:grpSpPr>
        <p:sp>
          <p:nvSpPr>
            <p:cNvPr id="803" name="Freeform 19"/>
            <p:cNvSpPr>
              <a:spLocks/>
            </p:cNvSpPr>
            <p:nvPr/>
          </p:nvSpPr>
          <p:spPr bwMode="auto">
            <a:xfrm>
              <a:off x="4452656" y="3924692"/>
              <a:ext cx="827193" cy="830099"/>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1"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pic>
          <p:nvPicPr>
            <p:cNvPr id="804" name="Picture 1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30912" y="4024330"/>
              <a:ext cx="472090" cy="5079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grpSp>
      <p:grpSp>
        <p:nvGrpSpPr>
          <p:cNvPr id="780" name="Group 779"/>
          <p:cNvGrpSpPr/>
          <p:nvPr/>
        </p:nvGrpSpPr>
        <p:grpSpPr>
          <a:xfrm>
            <a:off x="9436453" y="4412985"/>
            <a:ext cx="338214" cy="338807"/>
            <a:chOff x="7610527" y="5527895"/>
            <a:chExt cx="676427" cy="677614"/>
          </a:xfrm>
        </p:grpSpPr>
        <p:sp>
          <p:nvSpPr>
            <p:cNvPr id="799" name="Freeform 14"/>
            <p:cNvSpPr>
              <a:spLocks/>
            </p:cNvSpPr>
            <p:nvPr/>
          </p:nvSpPr>
          <p:spPr bwMode="auto">
            <a:xfrm>
              <a:off x="7610527" y="5527895"/>
              <a:ext cx="676427" cy="677614"/>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2"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2"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800" name="Freeform 26"/>
            <p:cNvSpPr>
              <a:spLocks/>
            </p:cNvSpPr>
            <p:nvPr/>
          </p:nvSpPr>
          <p:spPr bwMode="auto">
            <a:xfrm>
              <a:off x="7751937" y="5648303"/>
              <a:ext cx="409223" cy="385430"/>
            </a:xfrm>
            <a:custGeom>
              <a:avLst/>
              <a:gdLst>
                <a:gd name="T0" fmla="*/ 2 w 180"/>
                <a:gd name="T1" fmla="*/ 165 h 170"/>
                <a:gd name="T2" fmla="*/ 5 w 180"/>
                <a:gd name="T3" fmla="*/ 145 h 170"/>
                <a:gd name="T4" fmla="*/ 10 w 180"/>
                <a:gd name="T5" fmla="*/ 133 h 170"/>
                <a:gd name="T6" fmla="*/ 20 w 180"/>
                <a:gd name="T7" fmla="*/ 127 h 170"/>
                <a:gd name="T8" fmla="*/ 49 w 180"/>
                <a:gd name="T9" fmla="*/ 115 h 170"/>
                <a:gd name="T10" fmla="*/ 61 w 180"/>
                <a:gd name="T11" fmla="*/ 108 h 170"/>
                <a:gd name="T12" fmla="*/ 66 w 180"/>
                <a:gd name="T13" fmla="*/ 103 h 170"/>
                <a:gd name="T14" fmla="*/ 63 w 180"/>
                <a:gd name="T15" fmla="*/ 95 h 170"/>
                <a:gd name="T16" fmla="*/ 56 w 180"/>
                <a:gd name="T17" fmla="*/ 81 h 170"/>
                <a:gd name="T18" fmla="*/ 53 w 180"/>
                <a:gd name="T19" fmla="*/ 67 h 170"/>
                <a:gd name="T20" fmla="*/ 54 w 180"/>
                <a:gd name="T21" fmla="*/ 53 h 170"/>
                <a:gd name="T22" fmla="*/ 54 w 180"/>
                <a:gd name="T23" fmla="*/ 49 h 170"/>
                <a:gd name="T24" fmla="*/ 56 w 180"/>
                <a:gd name="T25" fmla="*/ 28 h 170"/>
                <a:gd name="T26" fmla="*/ 55 w 180"/>
                <a:gd name="T27" fmla="*/ 21 h 170"/>
                <a:gd name="T28" fmla="*/ 71 w 180"/>
                <a:gd name="T29" fmla="*/ 6 h 170"/>
                <a:gd name="T30" fmla="*/ 97 w 180"/>
                <a:gd name="T31" fmla="*/ 1 h 170"/>
                <a:gd name="T32" fmla="*/ 111 w 180"/>
                <a:gd name="T33" fmla="*/ 9 h 170"/>
                <a:gd name="T34" fmla="*/ 118 w 180"/>
                <a:gd name="T35" fmla="*/ 17 h 170"/>
                <a:gd name="T36" fmla="*/ 121 w 180"/>
                <a:gd name="T37" fmla="*/ 44 h 170"/>
                <a:gd name="T38" fmla="*/ 122 w 180"/>
                <a:gd name="T39" fmla="*/ 57 h 170"/>
                <a:gd name="T40" fmla="*/ 115 w 180"/>
                <a:gd name="T41" fmla="*/ 70 h 170"/>
                <a:gd name="T42" fmla="*/ 115 w 180"/>
                <a:gd name="T43" fmla="*/ 72 h 170"/>
                <a:gd name="T44" fmla="*/ 109 w 180"/>
                <a:gd name="T45" fmla="*/ 77 h 170"/>
                <a:gd name="T46" fmla="*/ 109 w 180"/>
                <a:gd name="T47" fmla="*/ 91 h 170"/>
                <a:gd name="T48" fmla="*/ 111 w 180"/>
                <a:gd name="T49" fmla="*/ 93 h 170"/>
                <a:gd name="T50" fmla="*/ 120 w 180"/>
                <a:gd name="T51" fmla="*/ 96 h 170"/>
                <a:gd name="T52" fmla="*/ 131 w 180"/>
                <a:gd name="T53" fmla="*/ 108 h 170"/>
                <a:gd name="T54" fmla="*/ 150 w 180"/>
                <a:gd name="T55" fmla="*/ 116 h 170"/>
                <a:gd name="T56" fmla="*/ 175 w 180"/>
                <a:gd name="T57" fmla="*/ 132 h 170"/>
                <a:gd name="T58" fmla="*/ 179 w 180"/>
                <a:gd name="T59" fmla="*/ 143 h 170"/>
                <a:gd name="T60" fmla="*/ 175 w 180"/>
                <a:gd name="T61" fmla="*/ 158 h 170"/>
                <a:gd name="T62" fmla="*/ 174 w 180"/>
                <a:gd name="T63" fmla="*/ 170 h 170"/>
                <a:gd name="T64" fmla="*/ 1 w 180"/>
                <a:gd name="T65" fmla="*/ 167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0" h="170">
                  <a:moveTo>
                    <a:pt x="1" y="167"/>
                  </a:moveTo>
                  <a:cubicBezTo>
                    <a:pt x="2" y="167"/>
                    <a:pt x="2" y="166"/>
                    <a:pt x="2" y="165"/>
                  </a:cubicBezTo>
                  <a:cubicBezTo>
                    <a:pt x="2" y="164"/>
                    <a:pt x="2" y="161"/>
                    <a:pt x="2" y="159"/>
                  </a:cubicBezTo>
                  <a:cubicBezTo>
                    <a:pt x="3" y="157"/>
                    <a:pt x="4" y="149"/>
                    <a:pt x="5" y="145"/>
                  </a:cubicBezTo>
                  <a:cubicBezTo>
                    <a:pt x="5" y="141"/>
                    <a:pt x="7" y="136"/>
                    <a:pt x="8" y="135"/>
                  </a:cubicBezTo>
                  <a:cubicBezTo>
                    <a:pt x="9" y="134"/>
                    <a:pt x="10" y="133"/>
                    <a:pt x="10" y="133"/>
                  </a:cubicBezTo>
                  <a:cubicBezTo>
                    <a:pt x="11" y="133"/>
                    <a:pt x="12" y="133"/>
                    <a:pt x="13" y="132"/>
                  </a:cubicBezTo>
                  <a:cubicBezTo>
                    <a:pt x="13" y="131"/>
                    <a:pt x="18" y="129"/>
                    <a:pt x="20" y="127"/>
                  </a:cubicBezTo>
                  <a:cubicBezTo>
                    <a:pt x="23" y="126"/>
                    <a:pt x="34" y="121"/>
                    <a:pt x="36" y="120"/>
                  </a:cubicBezTo>
                  <a:cubicBezTo>
                    <a:pt x="38" y="119"/>
                    <a:pt x="45" y="116"/>
                    <a:pt x="49" y="115"/>
                  </a:cubicBezTo>
                  <a:cubicBezTo>
                    <a:pt x="53" y="113"/>
                    <a:pt x="54" y="112"/>
                    <a:pt x="55" y="112"/>
                  </a:cubicBezTo>
                  <a:cubicBezTo>
                    <a:pt x="55" y="111"/>
                    <a:pt x="59" y="109"/>
                    <a:pt x="61" y="108"/>
                  </a:cubicBezTo>
                  <a:cubicBezTo>
                    <a:pt x="62" y="107"/>
                    <a:pt x="64" y="107"/>
                    <a:pt x="64" y="106"/>
                  </a:cubicBezTo>
                  <a:cubicBezTo>
                    <a:pt x="65" y="105"/>
                    <a:pt x="66" y="103"/>
                    <a:pt x="66" y="103"/>
                  </a:cubicBezTo>
                  <a:cubicBezTo>
                    <a:pt x="66" y="103"/>
                    <a:pt x="64" y="102"/>
                    <a:pt x="64" y="100"/>
                  </a:cubicBezTo>
                  <a:cubicBezTo>
                    <a:pt x="63" y="98"/>
                    <a:pt x="63" y="95"/>
                    <a:pt x="63" y="95"/>
                  </a:cubicBezTo>
                  <a:cubicBezTo>
                    <a:pt x="63" y="94"/>
                    <a:pt x="62" y="93"/>
                    <a:pt x="61" y="91"/>
                  </a:cubicBezTo>
                  <a:cubicBezTo>
                    <a:pt x="60" y="89"/>
                    <a:pt x="57" y="84"/>
                    <a:pt x="56" y="81"/>
                  </a:cubicBezTo>
                  <a:cubicBezTo>
                    <a:pt x="56" y="78"/>
                    <a:pt x="56" y="76"/>
                    <a:pt x="55" y="74"/>
                  </a:cubicBezTo>
                  <a:cubicBezTo>
                    <a:pt x="54" y="73"/>
                    <a:pt x="53" y="70"/>
                    <a:pt x="53" y="67"/>
                  </a:cubicBezTo>
                  <a:cubicBezTo>
                    <a:pt x="53" y="63"/>
                    <a:pt x="54" y="58"/>
                    <a:pt x="54" y="57"/>
                  </a:cubicBezTo>
                  <a:cubicBezTo>
                    <a:pt x="54" y="55"/>
                    <a:pt x="54" y="54"/>
                    <a:pt x="54" y="53"/>
                  </a:cubicBezTo>
                  <a:cubicBezTo>
                    <a:pt x="53" y="53"/>
                    <a:pt x="52" y="51"/>
                    <a:pt x="52" y="51"/>
                  </a:cubicBezTo>
                  <a:cubicBezTo>
                    <a:pt x="53" y="50"/>
                    <a:pt x="54" y="50"/>
                    <a:pt x="54" y="49"/>
                  </a:cubicBezTo>
                  <a:cubicBezTo>
                    <a:pt x="54" y="48"/>
                    <a:pt x="54" y="40"/>
                    <a:pt x="54" y="37"/>
                  </a:cubicBezTo>
                  <a:cubicBezTo>
                    <a:pt x="55" y="33"/>
                    <a:pt x="55" y="31"/>
                    <a:pt x="56" y="28"/>
                  </a:cubicBezTo>
                  <a:cubicBezTo>
                    <a:pt x="57" y="25"/>
                    <a:pt x="58" y="25"/>
                    <a:pt x="56" y="24"/>
                  </a:cubicBezTo>
                  <a:cubicBezTo>
                    <a:pt x="55" y="23"/>
                    <a:pt x="55" y="22"/>
                    <a:pt x="55" y="21"/>
                  </a:cubicBezTo>
                  <a:cubicBezTo>
                    <a:pt x="55" y="21"/>
                    <a:pt x="59" y="16"/>
                    <a:pt x="60" y="14"/>
                  </a:cubicBezTo>
                  <a:cubicBezTo>
                    <a:pt x="61" y="13"/>
                    <a:pt x="69" y="8"/>
                    <a:pt x="71" y="6"/>
                  </a:cubicBezTo>
                  <a:cubicBezTo>
                    <a:pt x="74" y="5"/>
                    <a:pt x="78" y="2"/>
                    <a:pt x="83" y="1"/>
                  </a:cubicBezTo>
                  <a:cubicBezTo>
                    <a:pt x="88" y="0"/>
                    <a:pt x="95" y="0"/>
                    <a:pt x="97" y="1"/>
                  </a:cubicBezTo>
                  <a:cubicBezTo>
                    <a:pt x="99" y="1"/>
                    <a:pt x="104" y="2"/>
                    <a:pt x="106" y="4"/>
                  </a:cubicBezTo>
                  <a:cubicBezTo>
                    <a:pt x="108" y="6"/>
                    <a:pt x="111" y="8"/>
                    <a:pt x="111" y="9"/>
                  </a:cubicBezTo>
                  <a:cubicBezTo>
                    <a:pt x="112" y="10"/>
                    <a:pt x="112" y="10"/>
                    <a:pt x="113" y="11"/>
                  </a:cubicBezTo>
                  <a:cubicBezTo>
                    <a:pt x="114" y="12"/>
                    <a:pt x="116" y="13"/>
                    <a:pt x="118" y="17"/>
                  </a:cubicBezTo>
                  <a:cubicBezTo>
                    <a:pt x="120" y="20"/>
                    <a:pt x="121" y="27"/>
                    <a:pt x="122" y="32"/>
                  </a:cubicBezTo>
                  <a:cubicBezTo>
                    <a:pt x="122" y="38"/>
                    <a:pt x="121" y="42"/>
                    <a:pt x="121" y="44"/>
                  </a:cubicBezTo>
                  <a:cubicBezTo>
                    <a:pt x="121" y="46"/>
                    <a:pt x="120" y="45"/>
                    <a:pt x="121" y="47"/>
                  </a:cubicBezTo>
                  <a:cubicBezTo>
                    <a:pt x="121" y="49"/>
                    <a:pt x="122" y="53"/>
                    <a:pt x="122" y="57"/>
                  </a:cubicBezTo>
                  <a:cubicBezTo>
                    <a:pt x="121" y="61"/>
                    <a:pt x="119" y="65"/>
                    <a:pt x="118" y="67"/>
                  </a:cubicBezTo>
                  <a:cubicBezTo>
                    <a:pt x="116" y="69"/>
                    <a:pt x="115" y="70"/>
                    <a:pt x="115" y="70"/>
                  </a:cubicBezTo>
                  <a:cubicBezTo>
                    <a:pt x="115" y="70"/>
                    <a:pt x="115" y="71"/>
                    <a:pt x="115" y="71"/>
                  </a:cubicBezTo>
                  <a:cubicBezTo>
                    <a:pt x="115" y="71"/>
                    <a:pt x="114" y="71"/>
                    <a:pt x="115" y="72"/>
                  </a:cubicBezTo>
                  <a:cubicBezTo>
                    <a:pt x="115" y="72"/>
                    <a:pt x="114" y="73"/>
                    <a:pt x="113" y="74"/>
                  </a:cubicBezTo>
                  <a:cubicBezTo>
                    <a:pt x="112" y="74"/>
                    <a:pt x="109" y="77"/>
                    <a:pt x="109" y="77"/>
                  </a:cubicBezTo>
                  <a:cubicBezTo>
                    <a:pt x="109" y="77"/>
                    <a:pt x="109" y="81"/>
                    <a:pt x="109" y="84"/>
                  </a:cubicBezTo>
                  <a:cubicBezTo>
                    <a:pt x="108" y="87"/>
                    <a:pt x="109" y="89"/>
                    <a:pt x="109" y="91"/>
                  </a:cubicBezTo>
                  <a:cubicBezTo>
                    <a:pt x="110" y="93"/>
                    <a:pt x="110" y="94"/>
                    <a:pt x="110" y="94"/>
                  </a:cubicBezTo>
                  <a:cubicBezTo>
                    <a:pt x="111" y="93"/>
                    <a:pt x="111" y="93"/>
                    <a:pt x="111" y="93"/>
                  </a:cubicBezTo>
                  <a:cubicBezTo>
                    <a:pt x="111" y="93"/>
                    <a:pt x="114" y="93"/>
                    <a:pt x="117" y="94"/>
                  </a:cubicBezTo>
                  <a:cubicBezTo>
                    <a:pt x="119" y="94"/>
                    <a:pt x="119" y="95"/>
                    <a:pt x="120" y="96"/>
                  </a:cubicBezTo>
                  <a:cubicBezTo>
                    <a:pt x="121" y="98"/>
                    <a:pt x="123" y="100"/>
                    <a:pt x="126" y="102"/>
                  </a:cubicBezTo>
                  <a:cubicBezTo>
                    <a:pt x="128" y="105"/>
                    <a:pt x="131" y="107"/>
                    <a:pt x="131" y="108"/>
                  </a:cubicBezTo>
                  <a:cubicBezTo>
                    <a:pt x="132" y="108"/>
                    <a:pt x="133" y="109"/>
                    <a:pt x="133" y="109"/>
                  </a:cubicBezTo>
                  <a:cubicBezTo>
                    <a:pt x="133" y="109"/>
                    <a:pt x="147" y="115"/>
                    <a:pt x="150" y="116"/>
                  </a:cubicBezTo>
                  <a:cubicBezTo>
                    <a:pt x="152" y="117"/>
                    <a:pt x="158" y="119"/>
                    <a:pt x="163" y="123"/>
                  </a:cubicBezTo>
                  <a:cubicBezTo>
                    <a:pt x="168" y="126"/>
                    <a:pt x="174" y="130"/>
                    <a:pt x="175" y="132"/>
                  </a:cubicBezTo>
                  <a:cubicBezTo>
                    <a:pt x="177" y="134"/>
                    <a:pt x="178" y="135"/>
                    <a:pt x="179" y="136"/>
                  </a:cubicBezTo>
                  <a:cubicBezTo>
                    <a:pt x="179" y="138"/>
                    <a:pt x="179" y="141"/>
                    <a:pt x="179" y="143"/>
                  </a:cubicBezTo>
                  <a:cubicBezTo>
                    <a:pt x="180" y="145"/>
                    <a:pt x="180" y="148"/>
                    <a:pt x="179" y="152"/>
                  </a:cubicBezTo>
                  <a:cubicBezTo>
                    <a:pt x="178" y="155"/>
                    <a:pt x="175" y="158"/>
                    <a:pt x="175" y="158"/>
                  </a:cubicBezTo>
                  <a:cubicBezTo>
                    <a:pt x="175" y="158"/>
                    <a:pt x="175" y="162"/>
                    <a:pt x="175" y="167"/>
                  </a:cubicBezTo>
                  <a:cubicBezTo>
                    <a:pt x="175" y="168"/>
                    <a:pt x="175" y="169"/>
                    <a:pt x="174" y="170"/>
                  </a:cubicBezTo>
                  <a:cubicBezTo>
                    <a:pt x="0" y="170"/>
                    <a:pt x="0" y="170"/>
                    <a:pt x="0" y="170"/>
                  </a:cubicBezTo>
                  <a:cubicBezTo>
                    <a:pt x="0" y="169"/>
                    <a:pt x="1" y="168"/>
                    <a:pt x="1" y="16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781" name="Group 780"/>
          <p:cNvGrpSpPr/>
          <p:nvPr/>
        </p:nvGrpSpPr>
        <p:grpSpPr>
          <a:xfrm>
            <a:off x="9072052" y="3611375"/>
            <a:ext cx="414324" cy="415050"/>
            <a:chOff x="6881724" y="3924692"/>
            <a:chExt cx="828648" cy="830099"/>
          </a:xfrm>
        </p:grpSpPr>
        <p:sp>
          <p:nvSpPr>
            <p:cNvPr id="797" name="Freeform 13"/>
            <p:cNvSpPr>
              <a:spLocks/>
            </p:cNvSpPr>
            <p:nvPr/>
          </p:nvSpPr>
          <p:spPr bwMode="auto">
            <a:xfrm>
              <a:off x="6881724" y="3924692"/>
              <a:ext cx="828648" cy="830099"/>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2"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2"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798" name="Freeform 29"/>
            <p:cNvSpPr>
              <a:spLocks/>
            </p:cNvSpPr>
            <p:nvPr/>
          </p:nvSpPr>
          <p:spPr bwMode="auto">
            <a:xfrm>
              <a:off x="7016964" y="4076601"/>
              <a:ext cx="558167" cy="453247"/>
            </a:xfrm>
            <a:custGeom>
              <a:avLst/>
              <a:gdLst>
                <a:gd name="T0" fmla="*/ 208 w 209"/>
                <a:gd name="T1" fmla="*/ 125 h 170"/>
                <a:gd name="T2" fmla="*/ 202 w 209"/>
                <a:gd name="T3" fmla="*/ 115 h 170"/>
                <a:gd name="T4" fmla="*/ 194 w 209"/>
                <a:gd name="T5" fmla="*/ 113 h 170"/>
                <a:gd name="T6" fmla="*/ 178 w 209"/>
                <a:gd name="T7" fmla="*/ 109 h 170"/>
                <a:gd name="T8" fmla="*/ 167 w 209"/>
                <a:gd name="T9" fmla="*/ 106 h 170"/>
                <a:gd name="T10" fmla="*/ 148 w 209"/>
                <a:gd name="T11" fmla="*/ 103 h 170"/>
                <a:gd name="T12" fmla="*/ 134 w 209"/>
                <a:gd name="T13" fmla="*/ 97 h 170"/>
                <a:gd name="T14" fmla="*/ 129 w 209"/>
                <a:gd name="T15" fmla="*/ 91 h 170"/>
                <a:gd name="T16" fmla="*/ 132 w 209"/>
                <a:gd name="T17" fmla="*/ 76 h 170"/>
                <a:gd name="T18" fmla="*/ 137 w 209"/>
                <a:gd name="T19" fmla="*/ 70 h 170"/>
                <a:gd name="T20" fmla="*/ 137 w 209"/>
                <a:gd name="T21" fmla="*/ 62 h 170"/>
                <a:gd name="T22" fmla="*/ 137 w 209"/>
                <a:gd name="T23" fmla="*/ 53 h 170"/>
                <a:gd name="T24" fmla="*/ 134 w 209"/>
                <a:gd name="T25" fmla="*/ 50 h 170"/>
                <a:gd name="T26" fmla="*/ 136 w 209"/>
                <a:gd name="T27" fmla="*/ 39 h 170"/>
                <a:gd name="T28" fmla="*/ 134 w 209"/>
                <a:gd name="T29" fmla="*/ 22 h 170"/>
                <a:gd name="T30" fmla="*/ 132 w 209"/>
                <a:gd name="T31" fmla="*/ 17 h 170"/>
                <a:gd name="T32" fmla="*/ 129 w 209"/>
                <a:gd name="T33" fmla="*/ 12 h 170"/>
                <a:gd name="T34" fmla="*/ 126 w 209"/>
                <a:gd name="T35" fmla="*/ 10 h 170"/>
                <a:gd name="T36" fmla="*/ 122 w 209"/>
                <a:gd name="T37" fmla="*/ 8 h 170"/>
                <a:gd name="T38" fmla="*/ 120 w 209"/>
                <a:gd name="T39" fmla="*/ 4 h 170"/>
                <a:gd name="T40" fmla="*/ 115 w 209"/>
                <a:gd name="T41" fmla="*/ 2 h 170"/>
                <a:gd name="T42" fmla="*/ 111 w 209"/>
                <a:gd name="T43" fmla="*/ 1 h 170"/>
                <a:gd name="T44" fmla="*/ 106 w 209"/>
                <a:gd name="T45" fmla="*/ 0 h 170"/>
                <a:gd name="T46" fmla="*/ 100 w 209"/>
                <a:gd name="T47" fmla="*/ 1 h 170"/>
                <a:gd name="T48" fmla="*/ 93 w 209"/>
                <a:gd name="T49" fmla="*/ 2 h 170"/>
                <a:gd name="T50" fmla="*/ 87 w 209"/>
                <a:gd name="T51" fmla="*/ 6 h 170"/>
                <a:gd name="T52" fmla="*/ 84 w 209"/>
                <a:gd name="T53" fmla="*/ 9 h 170"/>
                <a:gd name="T54" fmla="*/ 80 w 209"/>
                <a:gd name="T55" fmla="*/ 12 h 170"/>
                <a:gd name="T56" fmla="*/ 77 w 209"/>
                <a:gd name="T57" fmla="*/ 17 h 170"/>
                <a:gd name="T58" fmla="*/ 73 w 209"/>
                <a:gd name="T59" fmla="*/ 24 h 170"/>
                <a:gd name="T60" fmla="*/ 72 w 209"/>
                <a:gd name="T61" fmla="*/ 31 h 170"/>
                <a:gd name="T62" fmla="*/ 72 w 209"/>
                <a:gd name="T63" fmla="*/ 38 h 170"/>
                <a:gd name="T64" fmla="*/ 71 w 209"/>
                <a:gd name="T65" fmla="*/ 44 h 170"/>
                <a:gd name="T66" fmla="*/ 68 w 209"/>
                <a:gd name="T67" fmla="*/ 53 h 170"/>
                <a:gd name="T68" fmla="*/ 67 w 209"/>
                <a:gd name="T69" fmla="*/ 62 h 170"/>
                <a:gd name="T70" fmla="*/ 66 w 209"/>
                <a:gd name="T71" fmla="*/ 70 h 170"/>
                <a:gd name="T72" fmla="*/ 69 w 209"/>
                <a:gd name="T73" fmla="*/ 72 h 170"/>
                <a:gd name="T74" fmla="*/ 74 w 209"/>
                <a:gd name="T75" fmla="*/ 94 h 170"/>
                <a:gd name="T76" fmla="*/ 72 w 209"/>
                <a:gd name="T77" fmla="*/ 99 h 170"/>
                <a:gd name="T78" fmla="*/ 68 w 209"/>
                <a:gd name="T79" fmla="*/ 104 h 170"/>
                <a:gd name="T80" fmla="*/ 63 w 209"/>
                <a:gd name="T81" fmla="*/ 109 h 170"/>
                <a:gd name="T82" fmla="*/ 50 w 209"/>
                <a:gd name="T83" fmla="*/ 115 h 170"/>
                <a:gd name="T84" fmla="*/ 37 w 209"/>
                <a:gd name="T85" fmla="*/ 122 h 170"/>
                <a:gd name="T86" fmla="*/ 22 w 209"/>
                <a:gd name="T87" fmla="*/ 131 h 170"/>
                <a:gd name="T88" fmla="*/ 12 w 209"/>
                <a:gd name="T89" fmla="*/ 136 h 170"/>
                <a:gd name="T90" fmla="*/ 6 w 209"/>
                <a:gd name="T91" fmla="*/ 140 h 170"/>
                <a:gd name="T92" fmla="*/ 2 w 209"/>
                <a:gd name="T93" fmla="*/ 149 h 170"/>
                <a:gd name="T94" fmla="*/ 1 w 209"/>
                <a:gd name="T95" fmla="*/ 162 h 170"/>
                <a:gd name="T96" fmla="*/ 0 w 209"/>
                <a:gd name="T97" fmla="*/ 170 h 170"/>
                <a:gd name="T98" fmla="*/ 209 w 209"/>
                <a:gd name="T99" fmla="*/ 128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09" h="170">
                  <a:moveTo>
                    <a:pt x="209" y="128"/>
                  </a:moveTo>
                  <a:cubicBezTo>
                    <a:pt x="209" y="127"/>
                    <a:pt x="208" y="125"/>
                    <a:pt x="208" y="125"/>
                  </a:cubicBezTo>
                  <a:cubicBezTo>
                    <a:pt x="208" y="125"/>
                    <a:pt x="206" y="119"/>
                    <a:pt x="205" y="117"/>
                  </a:cubicBezTo>
                  <a:cubicBezTo>
                    <a:pt x="205" y="116"/>
                    <a:pt x="204" y="115"/>
                    <a:pt x="202" y="115"/>
                  </a:cubicBezTo>
                  <a:cubicBezTo>
                    <a:pt x="201" y="115"/>
                    <a:pt x="201" y="115"/>
                    <a:pt x="200" y="115"/>
                  </a:cubicBezTo>
                  <a:cubicBezTo>
                    <a:pt x="200" y="114"/>
                    <a:pt x="198" y="114"/>
                    <a:pt x="194" y="113"/>
                  </a:cubicBezTo>
                  <a:cubicBezTo>
                    <a:pt x="190" y="112"/>
                    <a:pt x="187" y="111"/>
                    <a:pt x="185" y="111"/>
                  </a:cubicBezTo>
                  <a:cubicBezTo>
                    <a:pt x="184" y="110"/>
                    <a:pt x="180" y="109"/>
                    <a:pt x="178" y="109"/>
                  </a:cubicBezTo>
                  <a:cubicBezTo>
                    <a:pt x="177" y="109"/>
                    <a:pt x="174" y="109"/>
                    <a:pt x="173" y="108"/>
                  </a:cubicBezTo>
                  <a:cubicBezTo>
                    <a:pt x="172" y="108"/>
                    <a:pt x="168" y="107"/>
                    <a:pt x="167" y="106"/>
                  </a:cubicBezTo>
                  <a:cubicBezTo>
                    <a:pt x="165" y="106"/>
                    <a:pt x="158" y="105"/>
                    <a:pt x="156" y="104"/>
                  </a:cubicBezTo>
                  <a:cubicBezTo>
                    <a:pt x="153" y="104"/>
                    <a:pt x="151" y="104"/>
                    <a:pt x="148" y="103"/>
                  </a:cubicBezTo>
                  <a:cubicBezTo>
                    <a:pt x="145" y="102"/>
                    <a:pt x="140" y="100"/>
                    <a:pt x="139" y="100"/>
                  </a:cubicBezTo>
                  <a:cubicBezTo>
                    <a:pt x="137" y="99"/>
                    <a:pt x="135" y="98"/>
                    <a:pt x="134" y="97"/>
                  </a:cubicBezTo>
                  <a:cubicBezTo>
                    <a:pt x="134" y="97"/>
                    <a:pt x="132" y="95"/>
                    <a:pt x="131" y="93"/>
                  </a:cubicBezTo>
                  <a:cubicBezTo>
                    <a:pt x="129" y="92"/>
                    <a:pt x="129" y="92"/>
                    <a:pt x="129" y="91"/>
                  </a:cubicBezTo>
                  <a:cubicBezTo>
                    <a:pt x="129" y="90"/>
                    <a:pt x="131" y="82"/>
                    <a:pt x="131" y="79"/>
                  </a:cubicBezTo>
                  <a:cubicBezTo>
                    <a:pt x="131" y="76"/>
                    <a:pt x="131" y="75"/>
                    <a:pt x="132" y="76"/>
                  </a:cubicBezTo>
                  <a:cubicBezTo>
                    <a:pt x="132" y="76"/>
                    <a:pt x="135" y="76"/>
                    <a:pt x="136" y="75"/>
                  </a:cubicBezTo>
                  <a:cubicBezTo>
                    <a:pt x="136" y="74"/>
                    <a:pt x="137" y="71"/>
                    <a:pt x="137" y="70"/>
                  </a:cubicBezTo>
                  <a:cubicBezTo>
                    <a:pt x="137" y="69"/>
                    <a:pt x="137" y="66"/>
                    <a:pt x="137" y="66"/>
                  </a:cubicBezTo>
                  <a:cubicBezTo>
                    <a:pt x="137" y="65"/>
                    <a:pt x="138" y="64"/>
                    <a:pt x="137" y="62"/>
                  </a:cubicBezTo>
                  <a:cubicBezTo>
                    <a:pt x="137" y="61"/>
                    <a:pt x="137" y="61"/>
                    <a:pt x="137" y="58"/>
                  </a:cubicBezTo>
                  <a:cubicBezTo>
                    <a:pt x="137" y="55"/>
                    <a:pt x="137" y="54"/>
                    <a:pt x="137" y="53"/>
                  </a:cubicBezTo>
                  <a:cubicBezTo>
                    <a:pt x="137" y="52"/>
                    <a:pt x="137" y="50"/>
                    <a:pt x="136" y="49"/>
                  </a:cubicBezTo>
                  <a:cubicBezTo>
                    <a:pt x="135" y="49"/>
                    <a:pt x="135" y="50"/>
                    <a:pt x="134" y="50"/>
                  </a:cubicBezTo>
                  <a:cubicBezTo>
                    <a:pt x="134" y="50"/>
                    <a:pt x="133" y="51"/>
                    <a:pt x="134" y="49"/>
                  </a:cubicBezTo>
                  <a:cubicBezTo>
                    <a:pt x="134" y="48"/>
                    <a:pt x="135" y="45"/>
                    <a:pt x="136" y="39"/>
                  </a:cubicBezTo>
                  <a:cubicBezTo>
                    <a:pt x="136" y="33"/>
                    <a:pt x="136" y="31"/>
                    <a:pt x="135" y="30"/>
                  </a:cubicBezTo>
                  <a:cubicBezTo>
                    <a:pt x="135" y="28"/>
                    <a:pt x="135" y="24"/>
                    <a:pt x="134" y="22"/>
                  </a:cubicBezTo>
                  <a:cubicBezTo>
                    <a:pt x="134" y="21"/>
                    <a:pt x="133" y="20"/>
                    <a:pt x="133" y="19"/>
                  </a:cubicBezTo>
                  <a:cubicBezTo>
                    <a:pt x="133" y="18"/>
                    <a:pt x="132" y="17"/>
                    <a:pt x="132" y="17"/>
                  </a:cubicBezTo>
                  <a:cubicBezTo>
                    <a:pt x="131" y="16"/>
                    <a:pt x="131" y="15"/>
                    <a:pt x="130" y="14"/>
                  </a:cubicBezTo>
                  <a:cubicBezTo>
                    <a:pt x="130" y="13"/>
                    <a:pt x="129" y="13"/>
                    <a:pt x="129" y="12"/>
                  </a:cubicBezTo>
                  <a:cubicBezTo>
                    <a:pt x="129" y="12"/>
                    <a:pt x="128" y="12"/>
                    <a:pt x="128" y="12"/>
                  </a:cubicBezTo>
                  <a:cubicBezTo>
                    <a:pt x="128" y="11"/>
                    <a:pt x="127" y="10"/>
                    <a:pt x="126" y="10"/>
                  </a:cubicBezTo>
                  <a:cubicBezTo>
                    <a:pt x="126" y="9"/>
                    <a:pt x="125" y="8"/>
                    <a:pt x="124" y="8"/>
                  </a:cubicBezTo>
                  <a:cubicBezTo>
                    <a:pt x="124" y="8"/>
                    <a:pt x="123" y="9"/>
                    <a:pt x="122" y="8"/>
                  </a:cubicBezTo>
                  <a:cubicBezTo>
                    <a:pt x="122" y="8"/>
                    <a:pt x="121" y="8"/>
                    <a:pt x="121" y="7"/>
                  </a:cubicBezTo>
                  <a:cubicBezTo>
                    <a:pt x="121" y="7"/>
                    <a:pt x="121" y="5"/>
                    <a:pt x="120" y="4"/>
                  </a:cubicBezTo>
                  <a:cubicBezTo>
                    <a:pt x="119" y="4"/>
                    <a:pt x="119" y="3"/>
                    <a:pt x="118" y="3"/>
                  </a:cubicBezTo>
                  <a:cubicBezTo>
                    <a:pt x="117" y="2"/>
                    <a:pt x="116" y="2"/>
                    <a:pt x="115" y="2"/>
                  </a:cubicBezTo>
                  <a:cubicBezTo>
                    <a:pt x="114" y="2"/>
                    <a:pt x="114" y="2"/>
                    <a:pt x="113" y="1"/>
                  </a:cubicBezTo>
                  <a:cubicBezTo>
                    <a:pt x="112" y="1"/>
                    <a:pt x="111" y="1"/>
                    <a:pt x="111" y="1"/>
                  </a:cubicBezTo>
                  <a:cubicBezTo>
                    <a:pt x="110" y="1"/>
                    <a:pt x="109" y="0"/>
                    <a:pt x="108" y="0"/>
                  </a:cubicBezTo>
                  <a:cubicBezTo>
                    <a:pt x="107" y="0"/>
                    <a:pt x="107" y="0"/>
                    <a:pt x="106" y="0"/>
                  </a:cubicBezTo>
                  <a:cubicBezTo>
                    <a:pt x="105" y="1"/>
                    <a:pt x="104" y="1"/>
                    <a:pt x="103" y="0"/>
                  </a:cubicBezTo>
                  <a:cubicBezTo>
                    <a:pt x="103" y="0"/>
                    <a:pt x="101" y="0"/>
                    <a:pt x="100" y="1"/>
                  </a:cubicBezTo>
                  <a:cubicBezTo>
                    <a:pt x="99" y="1"/>
                    <a:pt x="98" y="2"/>
                    <a:pt x="96" y="2"/>
                  </a:cubicBezTo>
                  <a:cubicBezTo>
                    <a:pt x="95" y="2"/>
                    <a:pt x="94" y="2"/>
                    <a:pt x="93" y="2"/>
                  </a:cubicBezTo>
                  <a:cubicBezTo>
                    <a:pt x="92" y="3"/>
                    <a:pt x="91" y="3"/>
                    <a:pt x="90" y="4"/>
                  </a:cubicBezTo>
                  <a:cubicBezTo>
                    <a:pt x="89" y="4"/>
                    <a:pt x="87" y="6"/>
                    <a:pt x="87" y="6"/>
                  </a:cubicBezTo>
                  <a:cubicBezTo>
                    <a:pt x="87" y="6"/>
                    <a:pt x="86" y="6"/>
                    <a:pt x="85" y="7"/>
                  </a:cubicBezTo>
                  <a:cubicBezTo>
                    <a:pt x="85" y="8"/>
                    <a:pt x="85" y="7"/>
                    <a:pt x="84" y="9"/>
                  </a:cubicBezTo>
                  <a:cubicBezTo>
                    <a:pt x="82" y="10"/>
                    <a:pt x="81" y="10"/>
                    <a:pt x="81" y="10"/>
                  </a:cubicBezTo>
                  <a:cubicBezTo>
                    <a:pt x="81" y="11"/>
                    <a:pt x="81" y="11"/>
                    <a:pt x="80" y="12"/>
                  </a:cubicBezTo>
                  <a:cubicBezTo>
                    <a:pt x="79" y="13"/>
                    <a:pt x="79" y="13"/>
                    <a:pt x="79" y="14"/>
                  </a:cubicBezTo>
                  <a:cubicBezTo>
                    <a:pt x="79" y="15"/>
                    <a:pt x="77" y="16"/>
                    <a:pt x="77" y="17"/>
                  </a:cubicBezTo>
                  <a:cubicBezTo>
                    <a:pt x="76" y="18"/>
                    <a:pt x="76" y="18"/>
                    <a:pt x="75" y="20"/>
                  </a:cubicBezTo>
                  <a:cubicBezTo>
                    <a:pt x="75" y="22"/>
                    <a:pt x="74" y="23"/>
                    <a:pt x="73" y="24"/>
                  </a:cubicBezTo>
                  <a:cubicBezTo>
                    <a:pt x="73" y="24"/>
                    <a:pt x="72" y="27"/>
                    <a:pt x="73" y="28"/>
                  </a:cubicBezTo>
                  <a:cubicBezTo>
                    <a:pt x="73" y="29"/>
                    <a:pt x="73" y="30"/>
                    <a:pt x="72" y="31"/>
                  </a:cubicBezTo>
                  <a:cubicBezTo>
                    <a:pt x="72" y="31"/>
                    <a:pt x="72" y="31"/>
                    <a:pt x="72" y="32"/>
                  </a:cubicBezTo>
                  <a:cubicBezTo>
                    <a:pt x="72" y="34"/>
                    <a:pt x="72" y="37"/>
                    <a:pt x="72" y="38"/>
                  </a:cubicBezTo>
                  <a:cubicBezTo>
                    <a:pt x="72" y="39"/>
                    <a:pt x="72" y="41"/>
                    <a:pt x="72" y="42"/>
                  </a:cubicBezTo>
                  <a:cubicBezTo>
                    <a:pt x="72" y="44"/>
                    <a:pt x="71" y="44"/>
                    <a:pt x="71" y="44"/>
                  </a:cubicBezTo>
                  <a:cubicBezTo>
                    <a:pt x="70" y="43"/>
                    <a:pt x="69" y="43"/>
                    <a:pt x="69" y="45"/>
                  </a:cubicBezTo>
                  <a:cubicBezTo>
                    <a:pt x="68" y="47"/>
                    <a:pt x="69" y="51"/>
                    <a:pt x="68" y="53"/>
                  </a:cubicBezTo>
                  <a:cubicBezTo>
                    <a:pt x="68" y="55"/>
                    <a:pt x="68" y="56"/>
                    <a:pt x="67" y="58"/>
                  </a:cubicBezTo>
                  <a:cubicBezTo>
                    <a:pt x="67" y="59"/>
                    <a:pt x="67" y="61"/>
                    <a:pt x="67" y="62"/>
                  </a:cubicBezTo>
                  <a:cubicBezTo>
                    <a:pt x="67" y="62"/>
                    <a:pt x="67" y="64"/>
                    <a:pt x="66" y="65"/>
                  </a:cubicBezTo>
                  <a:cubicBezTo>
                    <a:pt x="66" y="67"/>
                    <a:pt x="65" y="68"/>
                    <a:pt x="66" y="70"/>
                  </a:cubicBezTo>
                  <a:cubicBezTo>
                    <a:pt x="66" y="71"/>
                    <a:pt x="67" y="71"/>
                    <a:pt x="68" y="71"/>
                  </a:cubicBezTo>
                  <a:cubicBezTo>
                    <a:pt x="69" y="71"/>
                    <a:pt x="69" y="71"/>
                    <a:pt x="69" y="72"/>
                  </a:cubicBezTo>
                  <a:cubicBezTo>
                    <a:pt x="69" y="73"/>
                    <a:pt x="69" y="81"/>
                    <a:pt x="70" y="84"/>
                  </a:cubicBezTo>
                  <a:cubicBezTo>
                    <a:pt x="71" y="88"/>
                    <a:pt x="73" y="93"/>
                    <a:pt x="74" y="94"/>
                  </a:cubicBezTo>
                  <a:cubicBezTo>
                    <a:pt x="74" y="95"/>
                    <a:pt x="75" y="95"/>
                    <a:pt x="74" y="96"/>
                  </a:cubicBezTo>
                  <a:cubicBezTo>
                    <a:pt x="73" y="97"/>
                    <a:pt x="72" y="99"/>
                    <a:pt x="72" y="99"/>
                  </a:cubicBezTo>
                  <a:cubicBezTo>
                    <a:pt x="72" y="99"/>
                    <a:pt x="71" y="101"/>
                    <a:pt x="70" y="102"/>
                  </a:cubicBezTo>
                  <a:cubicBezTo>
                    <a:pt x="70" y="102"/>
                    <a:pt x="69" y="103"/>
                    <a:pt x="68" y="104"/>
                  </a:cubicBezTo>
                  <a:cubicBezTo>
                    <a:pt x="68" y="105"/>
                    <a:pt x="66" y="107"/>
                    <a:pt x="65" y="107"/>
                  </a:cubicBezTo>
                  <a:cubicBezTo>
                    <a:pt x="65" y="108"/>
                    <a:pt x="64" y="109"/>
                    <a:pt x="63" y="109"/>
                  </a:cubicBezTo>
                  <a:cubicBezTo>
                    <a:pt x="62" y="109"/>
                    <a:pt x="58" y="111"/>
                    <a:pt x="57" y="111"/>
                  </a:cubicBezTo>
                  <a:cubicBezTo>
                    <a:pt x="56" y="112"/>
                    <a:pt x="51" y="114"/>
                    <a:pt x="50" y="115"/>
                  </a:cubicBezTo>
                  <a:cubicBezTo>
                    <a:pt x="49" y="115"/>
                    <a:pt x="45" y="116"/>
                    <a:pt x="43" y="118"/>
                  </a:cubicBezTo>
                  <a:cubicBezTo>
                    <a:pt x="41" y="120"/>
                    <a:pt x="40" y="121"/>
                    <a:pt x="37" y="122"/>
                  </a:cubicBezTo>
                  <a:cubicBezTo>
                    <a:pt x="34" y="124"/>
                    <a:pt x="31" y="125"/>
                    <a:pt x="28" y="127"/>
                  </a:cubicBezTo>
                  <a:cubicBezTo>
                    <a:pt x="26" y="129"/>
                    <a:pt x="23" y="130"/>
                    <a:pt x="22" y="131"/>
                  </a:cubicBezTo>
                  <a:cubicBezTo>
                    <a:pt x="22" y="132"/>
                    <a:pt x="20" y="132"/>
                    <a:pt x="19" y="133"/>
                  </a:cubicBezTo>
                  <a:cubicBezTo>
                    <a:pt x="18" y="133"/>
                    <a:pt x="14" y="135"/>
                    <a:pt x="12" y="136"/>
                  </a:cubicBezTo>
                  <a:cubicBezTo>
                    <a:pt x="9" y="137"/>
                    <a:pt x="8" y="138"/>
                    <a:pt x="8" y="139"/>
                  </a:cubicBezTo>
                  <a:cubicBezTo>
                    <a:pt x="7" y="139"/>
                    <a:pt x="7" y="139"/>
                    <a:pt x="6" y="140"/>
                  </a:cubicBezTo>
                  <a:cubicBezTo>
                    <a:pt x="5" y="140"/>
                    <a:pt x="3" y="140"/>
                    <a:pt x="3" y="143"/>
                  </a:cubicBezTo>
                  <a:cubicBezTo>
                    <a:pt x="2" y="146"/>
                    <a:pt x="2" y="148"/>
                    <a:pt x="2" y="149"/>
                  </a:cubicBezTo>
                  <a:cubicBezTo>
                    <a:pt x="2" y="149"/>
                    <a:pt x="2" y="152"/>
                    <a:pt x="2" y="153"/>
                  </a:cubicBezTo>
                  <a:cubicBezTo>
                    <a:pt x="2" y="155"/>
                    <a:pt x="1" y="161"/>
                    <a:pt x="1" y="162"/>
                  </a:cubicBezTo>
                  <a:cubicBezTo>
                    <a:pt x="2" y="164"/>
                    <a:pt x="1" y="167"/>
                    <a:pt x="1" y="167"/>
                  </a:cubicBezTo>
                  <a:cubicBezTo>
                    <a:pt x="1" y="167"/>
                    <a:pt x="1" y="168"/>
                    <a:pt x="0" y="170"/>
                  </a:cubicBezTo>
                  <a:cubicBezTo>
                    <a:pt x="209" y="170"/>
                    <a:pt x="209" y="170"/>
                    <a:pt x="209" y="170"/>
                  </a:cubicBezTo>
                  <a:lnTo>
                    <a:pt x="209" y="12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784" name="Group 783"/>
          <p:cNvGrpSpPr/>
          <p:nvPr/>
        </p:nvGrpSpPr>
        <p:grpSpPr>
          <a:xfrm>
            <a:off x="8376710" y="1837944"/>
            <a:ext cx="582123" cy="584168"/>
            <a:chOff x="3375505" y="894311"/>
            <a:chExt cx="675241" cy="677614"/>
          </a:xfrm>
        </p:grpSpPr>
        <p:sp>
          <p:nvSpPr>
            <p:cNvPr id="791" name="Freeform 17"/>
            <p:cNvSpPr>
              <a:spLocks/>
            </p:cNvSpPr>
            <p:nvPr/>
          </p:nvSpPr>
          <p:spPr bwMode="auto">
            <a:xfrm>
              <a:off x="3375505" y="894311"/>
              <a:ext cx="675241" cy="677614"/>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6" y="0"/>
                    <a:pt x="0" y="67"/>
                    <a:pt x="0" y="150"/>
                  </a:cubicBezTo>
                  <a:cubicBezTo>
                    <a:pt x="0" y="150"/>
                    <a:pt x="0" y="150"/>
                    <a:pt x="0" y="150"/>
                  </a:cubicBezTo>
                  <a:cubicBezTo>
                    <a:pt x="0" y="232"/>
                    <a:pt x="66" y="299"/>
                    <a:pt x="149" y="299"/>
                  </a:cubicBezTo>
                  <a:cubicBezTo>
                    <a:pt x="149" y="299"/>
                    <a:pt x="149" y="299"/>
                    <a:pt x="149" y="299"/>
                  </a:cubicBezTo>
                  <a:cubicBezTo>
                    <a:pt x="231"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792" name="Freeform 29"/>
            <p:cNvSpPr>
              <a:spLocks/>
            </p:cNvSpPr>
            <p:nvPr/>
          </p:nvSpPr>
          <p:spPr bwMode="auto">
            <a:xfrm>
              <a:off x="3484683" y="1005863"/>
              <a:ext cx="473499" cy="384495"/>
            </a:xfrm>
            <a:custGeom>
              <a:avLst/>
              <a:gdLst>
                <a:gd name="T0" fmla="*/ 208 w 209"/>
                <a:gd name="T1" fmla="*/ 125 h 170"/>
                <a:gd name="T2" fmla="*/ 202 w 209"/>
                <a:gd name="T3" fmla="*/ 115 h 170"/>
                <a:gd name="T4" fmla="*/ 194 w 209"/>
                <a:gd name="T5" fmla="*/ 113 h 170"/>
                <a:gd name="T6" fmla="*/ 178 w 209"/>
                <a:gd name="T7" fmla="*/ 109 h 170"/>
                <a:gd name="T8" fmla="*/ 167 w 209"/>
                <a:gd name="T9" fmla="*/ 106 h 170"/>
                <a:gd name="T10" fmla="*/ 148 w 209"/>
                <a:gd name="T11" fmla="*/ 103 h 170"/>
                <a:gd name="T12" fmla="*/ 134 w 209"/>
                <a:gd name="T13" fmla="*/ 97 h 170"/>
                <a:gd name="T14" fmla="*/ 129 w 209"/>
                <a:gd name="T15" fmla="*/ 91 h 170"/>
                <a:gd name="T16" fmla="*/ 132 w 209"/>
                <a:gd name="T17" fmla="*/ 76 h 170"/>
                <a:gd name="T18" fmla="*/ 137 w 209"/>
                <a:gd name="T19" fmla="*/ 70 h 170"/>
                <a:gd name="T20" fmla="*/ 137 w 209"/>
                <a:gd name="T21" fmla="*/ 62 h 170"/>
                <a:gd name="T22" fmla="*/ 137 w 209"/>
                <a:gd name="T23" fmla="*/ 53 h 170"/>
                <a:gd name="T24" fmla="*/ 134 w 209"/>
                <a:gd name="T25" fmla="*/ 50 h 170"/>
                <a:gd name="T26" fmla="*/ 136 w 209"/>
                <a:gd name="T27" fmla="*/ 39 h 170"/>
                <a:gd name="T28" fmla="*/ 134 w 209"/>
                <a:gd name="T29" fmla="*/ 22 h 170"/>
                <a:gd name="T30" fmla="*/ 132 w 209"/>
                <a:gd name="T31" fmla="*/ 17 h 170"/>
                <a:gd name="T32" fmla="*/ 129 w 209"/>
                <a:gd name="T33" fmla="*/ 12 h 170"/>
                <a:gd name="T34" fmla="*/ 126 w 209"/>
                <a:gd name="T35" fmla="*/ 10 h 170"/>
                <a:gd name="T36" fmla="*/ 122 w 209"/>
                <a:gd name="T37" fmla="*/ 8 h 170"/>
                <a:gd name="T38" fmla="*/ 120 w 209"/>
                <a:gd name="T39" fmla="*/ 4 h 170"/>
                <a:gd name="T40" fmla="*/ 115 w 209"/>
                <a:gd name="T41" fmla="*/ 2 h 170"/>
                <a:gd name="T42" fmla="*/ 111 w 209"/>
                <a:gd name="T43" fmla="*/ 1 h 170"/>
                <a:gd name="T44" fmla="*/ 106 w 209"/>
                <a:gd name="T45" fmla="*/ 0 h 170"/>
                <a:gd name="T46" fmla="*/ 100 w 209"/>
                <a:gd name="T47" fmla="*/ 1 h 170"/>
                <a:gd name="T48" fmla="*/ 93 w 209"/>
                <a:gd name="T49" fmla="*/ 2 h 170"/>
                <a:gd name="T50" fmla="*/ 87 w 209"/>
                <a:gd name="T51" fmla="*/ 6 h 170"/>
                <a:gd name="T52" fmla="*/ 84 w 209"/>
                <a:gd name="T53" fmla="*/ 9 h 170"/>
                <a:gd name="T54" fmla="*/ 80 w 209"/>
                <a:gd name="T55" fmla="*/ 12 h 170"/>
                <a:gd name="T56" fmla="*/ 77 w 209"/>
                <a:gd name="T57" fmla="*/ 17 h 170"/>
                <a:gd name="T58" fmla="*/ 73 w 209"/>
                <a:gd name="T59" fmla="*/ 24 h 170"/>
                <a:gd name="T60" fmla="*/ 72 w 209"/>
                <a:gd name="T61" fmla="*/ 31 h 170"/>
                <a:gd name="T62" fmla="*/ 72 w 209"/>
                <a:gd name="T63" fmla="*/ 38 h 170"/>
                <a:gd name="T64" fmla="*/ 71 w 209"/>
                <a:gd name="T65" fmla="*/ 44 h 170"/>
                <a:gd name="T66" fmla="*/ 68 w 209"/>
                <a:gd name="T67" fmla="*/ 53 h 170"/>
                <a:gd name="T68" fmla="*/ 67 w 209"/>
                <a:gd name="T69" fmla="*/ 62 h 170"/>
                <a:gd name="T70" fmla="*/ 66 w 209"/>
                <a:gd name="T71" fmla="*/ 70 h 170"/>
                <a:gd name="T72" fmla="*/ 69 w 209"/>
                <a:gd name="T73" fmla="*/ 72 h 170"/>
                <a:gd name="T74" fmla="*/ 74 w 209"/>
                <a:gd name="T75" fmla="*/ 94 h 170"/>
                <a:gd name="T76" fmla="*/ 72 w 209"/>
                <a:gd name="T77" fmla="*/ 99 h 170"/>
                <a:gd name="T78" fmla="*/ 68 w 209"/>
                <a:gd name="T79" fmla="*/ 104 h 170"/>
                <a:gd name="T80" fmla="*/ 63 w 209"/>
                <a:gd name="T81" fmla="*/ 109 h 170"/>
                <a:gd name="T82" fmla="*/ 50 w 209"/>
                <a:gd name="T83" fmla="*/ 115 h 170"/>
                <a:gd name="T84" fmla="*/ 37 w 209"/>
                <a:gd name="T85" fmla="*/ 122 h 170"/>
                <a:gd name="T86" fmla="*/ 22 w 209"/>
                <a:gd name="T87" fmla="*/ 131 h 170"/>
                <a:gd name="T88" fmla="*/ 12 w 209"/>
                <a:gd name="T89" fmla="*/ 136 h 170"/>
                <a:gd name="T90" fmla="*/ 6 w 209"/>
                <a:gd name="T91" fmla="*/ 140 h 170"/>
                <a:gd name="T92" fmla="*/ 2 w 209"/>
                <a:gd name="T93" fmla="*/ 149 h 170"/>
                <a:gd name="T94" fmla="*/ 1 w 209"/>
                <a:gd name="T95" fmla="*/ 162 h 170"/>
                <a:gd name="T96" fmla="*/ 0 w 209"/>
                <a:gd name="T97" fmla="*/ 170 h 170"/>
                <a:gd name="T98" fmla="*/ 209 w 209"/>
                <a:gd name="T99" fmla="*/ 128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09" h="170">
                  <a:moveTo>
                    <a:pt x="209" y="128"/>
                  </a:moveTo>
                  <a:cubicBezTo>
                    <a:pt x="209" y="127"/>
                    <a:pt x="208" y="125"/>
                    <a:pt x="208" y="125"/>
                  </a:cubicBezTo>
                  <a:cubicBezTo>
                    <a:pt x="208" y="125"/>
                    <a:pt x="206" y="119"/>
                    <a:pt x="205" y="117"/>
                  </a:cubicBezTo>
                  <a:cubicBezTo>
                    <a:pt x="205" y="116"/>
                    <a:pt x="204" y="115"/>
                    <a:pt x="202" y="115"/>
                  </a:cubicBezTo>
                  <a:cubicBezTo>
                    <a:pt x="201" y="115"/>
                    <a:pt x="201" y="115"/>
                    <a:pt x="200" y="115"/>
                  </a:cubicBezTo>
                  <a:cubicBezTo>
                    <a:pt x="200" y="114"/>
                    <a:pt x="198" y="114"/>
                    <a:pt x="194" y="113"/>
                  </a:cubicBezTo>
                  <a:cubicBezTo>
                    <a:pt x="190" y="112"/>
                    <a:pt x="187" y="111"/>
                    <a:pt x="185" y="111"/>
                  </a:cubicBezTo>
                  <a:cubicBezTo>
                    <a:pt x="184" y="110"/>
                    <a:pt x="180" y="109"/>
                    <a:pt x="178" y="109"/>
                  </a:cubicBezTo>
                  <a:cubicBezTo>
                    <a:pt x="177" y="109"/>
                    <a:pt x="174" y="109"/>
                    <a:pt x="173" y="108"/>
                  </a:cubicBezTo>
                  <a:cubicBezTo>
                    <a:pt x="172" y="108"/>
                    <a:pt x="168" y="107"/>
                    <a:pt x="167" y="106"/>
                  </a:cubicBezTo>
                  <a:cubicBezTo>
                    <a:pt x="165" y="106"/>
                    <a:pt x="158" y="105"/>
                    <a:pt x="156" y="104"/>
                  </a:cubicBezTo>
                  <a:cubicBezTo>
                    <a:pt x="153" y="104"/>
                    <a:pt x="151" y="104"/>
                    <a:pt x="148" y="103"/>
                  </a:cubicBezTo>
                  <a:cubicBezTo>
                    <a:pt x="145" y="102"/>
                    <a:pt x="140" y="100"/>
                    <a:pt x="139" y="100"/>
                  </a:cubicBezTo>
                  <a:cubicBezTo>
                    <a:pt x="137" y="99"/>
                    <a:pt x="135" y="98"/>
                    <a:pt x="134" y="97"/>
                  </a:cubicBezTo>
                  <a:cubicBezTo>
                    <a:pt x="134" y="97"/>
                    <a:pt x="132" y="95"/>
                    <a:pt x="131" y="93"/>
                  </a:cubicBezTo>
                  <a:cubicBezTo>
                    <a:pt x="129" y="92"/>
                    <a:pt x="129" y="92"/>
                    <a:pt x="129" y="91"/>
                  </a:cubicBezTo>
                  <a:cubicBezTo>
                    <a:pt x="129" y="90"/>
                    <a:pt x="131" y="82"/>
                    <a:pt x="131" y="79"/>
                  </a:cubicBezTo>
                  <a:cubicBezTo>
                    <a:pt x="131" y="76"/>
                    <a:pt x="131" y="75"/>
                    <a:pt x="132" y="76"/>
                  </a:cubicBezTo>
                  <a:cubicBezTo>
                    <a:pt x="132" y="76"/>
                    <a:pt x="135" y="76"/>
                    <a:pt x="136" y="75"/>
                  </a:cubicBezTo>
                  <a:cubicBezTo>
                    <a:pt x="136" y="74"/>
                    <a:pt x="137" y="71"/>
                    <a:pt x="137" y="70"/>
                  </a:cubicBezTo>
                  <a:cubicBezTo>
                    <a:pt x="137" y="69"/>
                    <a:pt x="137" y="66"/>
                    <a:pt x="137" y="66"/>
                  </a:cubicBezTo>
                  <a:cubicBezTo>
                    <a:pt x="137" y="65"/>
                    <a:pt x="138" y="64"/>
                    <a:pt x="137" y="62"/>
                  </a:cubicBezTo>
                  <a:cubicBezTo>
                    <a:pt x="137" y="61"/>
                    <a:pt x="137" y="61"/>
                    <a:pt x="137" y="58"/>
                  </a:cubicBezTo>
                  <a:cubicBezTo>
                    <a:pt x="137" y="55"/>
                    <a:pt x="137" y="54"/>
                    <a:pt x="137" y="53"/>
                  </a:cubicBezTo>
                  <a:cubicBezTo>
                    <a:pt x="137" y="52"/>
                    <a:pt x="137" y="50"/>
                    <a:pt x="136" y="49"/>
                  </a:cubicBezTo>
                  <a:cubicBezTo>
                    <a:pt x="135" y="49"/>
                    <a:pt x="135" y="50"/>
                    <a:pt x="134" y="50"/>
                  </a:cubicBezTo>
                  <a:cubicBezTo>
                    <a:pt x="134" y="50"/>
                    <a:pt x="133" y="51"/>
                    <a:pt x="134" y="49"/>
                  </a:cubicBezTo>
                  <a:cubicBezTo>
                    <a:pt x="134" y="48"/>
                    <a:pt x="135" y="45"/>
                    <a:pt x="136" y="39"/>
                  </a:cubicBezTo>
                  <a:cubicBezTo>
                    <a:pt x="136" y="33"/>
                    <a:pt x="136" y="31"/>
                    <a:pt x="135" y="30"/>
                  </a:cubicBezTo>
                  <a:cubicBezTo>
                    <a:pt x="135" y="28"/>
                    <a:pt x="135" y="24"/>
                    <a:pt x="134" y="22"/>
                  </a:cubicBezTo>
                  <a:cubicBezTo>
                    <a:pt x="134" y="21"/>
                    <a:pt x="133" y="20"/>
                    <a:pt x="133" y="19"/>
                  </a:cubicBezTo>
                  <a:cubicBezTo>
                    <a:pt x="133" y="18"/>
                    <a:pt x="132" y="17"/>
                    <a:pt x="132" y="17"/>
                  </a:cubicBezTo>
                  <a:cubicBezTo>
                    <a:pt x="131" y="16"/>
                    <a:pt x="131" y="15"/>
                    <a:pt x="130" y="14"/>
                  </a:cubicBezTo>
                  <a:cubicBezTo>
                    <a:pt x="130" y="13"/>
                    <a:pt x="129" y="13"/>
                    <a:pt x="129" y="12"/>
                  </a:cubicBezTo>
                  <a:cubicBezTo>
                    <a:pt x="129" y="12"/>
                    <a:pt x="128" y="12"/>
                    <a:pt x="128" y="12"/>
                  </a:cubicBezTo>
                  <a:cubicBezTo>
                    <a:pt x="128" y="11"/>
                    <a:pt x="127" y="10"/>
                    <a:pt x="126" y="10"/>
                  </a:cubicBezTo>
                  <a:cubicBezTo>
                    <a:pt x="126" y="9"/>
                    <a:pt x="125" y="8"/>
                    <a:pt x="124" y="8"/>
                  </a:cubicBezTo>
                  <a:cubicBezTo>
                    <a:pt x="124" y="8"/>
                    <a:pt x="123" y="9"/>
                    <a:pt x="122" y="8"/>
                  </a:cubicBezTo>
                  <a:cubicBezTo>
                    <a:pt x="122" y="8"/>
                    <a:pt x="121" y="8"/>
                    <a:pt x="121" y="7"/>
                  </a:cubicBezTo>
                  <a:cubicBezTo>
                    <a:pt x="121" y="7"/>
                    <a:pt x="121" y="5"/>
                    <a:pt x="120" y="4"/>
                  </a:cubicBezTo>
                  <a:cubicBezTo>
                    <a:pt x="119" y="4"/>
                    <a:pt x="119" y="3"/>
                    <a:pt x="118" y="3"/>
                  </a:cubicBezTo>
                  <a:cubicBezTo>
                    <a:pt x="117" y="2"/>
                    <a:pt x="116" y="2"/>
                    <a:pt x="115" y="2"/>
                  </a:cubicBezTo>
                  <a:cubicBezTo>
                    <a:pt x="114" y="2"/>
                    <a:pt x="114" y="2"/>
                    <a:pt x="113" y="1"/>
                  </a:cubicBezTo>
                  <a:cubicBezTo>
                    <a:pt x="112" y="1"/>
                    <a:pt x="111" y="1"/>
                    <a:pt x="111" y="1"/>
                  </a:cubicBezTo>
                  <a:cubicBezTo>
                    <a:pt x="110" y="1"/>
                    <a:pt x="109" y="0"/>
                    <a:pt x="108" y="0"/>
                  </a:cubicBezTo>
                  <a:cubicBezTo>
                    <a:pt x="107" y="0"/>
                    <a:pt x="107" y="0"/>
                    <a:pt x="106" y="0"/>
                  </a:cubicBezTo>
                  <a:cubicBezTo>
                    <a:pt x="105" y="1"/>
                    <a:pt x="104" y="1"/>
                    <a:pt x="103" y="0"/>
                  </a:cubicBezTo>
                  <a:cubicBezTo>
                    <a:pt x="103" y="0"/>
                    <a:pt x="101" y="0"/>
                    <a:pt x="100" y="1"/>
                  </a:cubicBezTo>
                  <a:cubicBezTo>
                    <a:pt x="99" y="1"/>
                    <a:pt x="98" y="2"/>
                    <a:pt x="96" y="2"/>
                  </a:cubicBezTo>
                  <a:cubicBezTo>
                    <a:pt x="95" y="2"/>
                    <a:pt x="94" y="2"/>
                    <a:pt x="93" y="2"/>
                  </a:cubicBezTo>
                  <a:cubicBezTo>
                    <a:pt x="92" y="3"/>
                    <a:pt x="91" y="3"/>
                    <a:pt x="90" y="4"/>
                  </a:cubicBezTo>
                  <a:cubicBezTo>
                    <a:pt x="89" y="4"/>
                    <a:pt x="87" y="6"/>
                    <a:pt x="87" y="6"/>
                  </a:cubicBezTo>
                  <a:cubicBezTo>
                    <a:pt x="87" y="6"/>
                    <a:pt x="86" y="6"/>
                    <a:pt x="85" y="7"/>
                  </a:cubicBezTo>
                  <a:cubicBezTo>
                    <a:pt x="85" y="8"/>
                    <a:pt x="85" y="7"/>
                    <a:pt x="84" y="9"/>
                  </a:cubicBezTo>
                  <a:cubicBezTo>
                    <a:pt x="82" y="10"/>
                    <a:pt x="81" y="10"/>
                    <a:pt x="81" y="10"/>
                  </a:cubicBezTo>
                  <a:cubicBezTo>
                    <a:pt x="81" y="11"/>
                    <a:pt x="81" y="11"/>
                    <a:pt x="80" y="12"/>
                  </a:cubicBezTo>
                  <a:cubicBezTo>
                    <a:pt x="79" y="13"/>
                    <a:pt x="79" y="13"/>
                    <a:pt x="79" y="14"/>
                  </a:cubicBezTo>
                  <a:cubicBezTo>
                    <a:pt x="79" y="15"/>
                    <a:pt x="77" y="16"/>
                    <a:pt x="77" y="17"/>
                  </a:cubicBezTo>
                  <a:cubicBezTo>
                    <a:pt x="76" y="18"/>
                    <a:pt x="76" y="18"/>
                    <a:pt x="75" y="20"/>
                  </a:cubicBezTo>
                  <a:cubicBezTo>
                    <a:pt x="75" y="22"/>
                    <a:pt x="74" y="23"/>
                    <a:pt x="73" y="24"/>
                  </a:cubicBezTo>
                  <a:cubicBezTo>
                    <a:pt x="73" y="24"/>
                    <a:pt x="72" y="27"/>
                    <a:pt x="73" y="28"/>
                  </a:cubicBezTo>
                  <a:cubicBezTo>
                    <a:pt x="73" y="29"/>
                    <a:pt x="73" y="30"/>
                    <a:pt x="72" y="31"/>
                  </a:cubicBezTo>
                  <a:cubicBezTo>
                    <a:pt x="72" y="31"/>
                    <a:pt x="72" y="31"/>
                    <a:pt x="72" y="32"/>
                  </a:cubicBezTo>
                  <a:cubicBezTo>
                    <a:pt x="72" y="34"/>
                    <a:pt x="72" y="37"/>
                    <a:pt x="72" y="38"/>
                  </a:cubicBezTo>
                  <a:cubicBezTo>
                    <a:pt x="72" y="39"/>
                    <a:pt x="72" y="41"/>
                    <a:pt x="72" y="42"/>
                  </a:cubicBezTo>
                  <a:cubicBezTo>
                    <a:pt x="72" y="44"/>
                    <a:pt x="71" y="44"/>
                    <a:pt x="71" y="44"/>
                  </a:cubicBezTo>
                  <a:cubicBezTo>
                    <a:pt x="70" y="43"/>
                    <a:pt x="69" y="43"/>
                    <a:pt x="69" y="45"/>
                  </a:cubicBezTo>
                  <a:cubicBezTo>
                    <a:pt x="68" y="47"/>
                    <a:pt x="69" y="51"/>
                    <a:pt x="68" y="53"/>
                  </a:cubicBezTo>
                  <a:cubicBezTo>
                    <a:pt x="68" y="55"/>
                    <a:pt x="68" y="56"/>
                    <a:pt x="67" y="58"/>
                  </a:cubicBezTo>
                  <a:cubicBezTo>
                    <a:pt x="67" y="59"/>
                    <a:pt x="67" y="61"/>
                    <a:pt x="67" y="62"/>
                  </a:cubicBezTo>
                  <a:cubicBezTo>
                    <a:pt x="67" y="62"/>
                    <a:pt x="67" y="64"/>
                    <a:pt x="66" y="65"/>
                  </a:cubicBezTo>
                  <a:cubicBezTo>
                    <a:pt x="66" y="67"/>
                    <a:pt x="65" y="68"/>
                    <a:pt x="66" y="70"/>
                  </a:cubicBezTo>
                  <a:cubicBezTo>
                    <a:pt x="66" y="71"/>
                    <a:pt x="67" y="71"/>
                    <a:pt x="68" y="71"/>
                  </a:cubicBezTo>
                  <a:cubicBezTo>
                    <a:pt x="69" y="71"/>
                    <a:pt x="69" y="71"/>
                    <a:pt x="69" y="72"/>
                  </a:cubicBezTo>
                  <a:cubicBezTo>
                    <a:pt x="69" y="73"/>
                    <a:pt x="69" y="81"/>
                    <a:pt x="70" y="84"/>
                  </a:cubicBezTo>
                  <a:cubicBezTo>
                    <a:pt x="71" y="88"/>
                    <a:pt x="73" y="93"/>
                    <a:pt x="74" y="94"/>
                  </a:cubicBezTo>
                  <a:cubicBezTo>
                    <a:pt x="74" y="95"/>
                    <a:pt x="75" y="95"/>
                    <a:pt x="74" y="96"/>
                  </a:cubicBezTo>
                  <a:cubicBezTo>
                    <a:pt x="73" y="97"/>
                    <a:pt x="72" y="99"/>
                    <a:pt x="72" y="99"/>
                  </a:cubicBezTo>
                  <a:cubicBezTo>
                    <a:pt x="72" y="99"/>
                    <a:pt x="71" y="101"/>
                    <a:pt x="70" y="102"/>
                  </a:cubicBezTo>
                  <a:cubicBezTo>
                    <a:pt x="70" y="102"/>
                    <a:pt x="69" y="103"/>
                    <a:pt x="68" y="104"/>
                  </a:cubicBezTo>
                  <a:cubicBezTo>
                    <a:pt x="68" y="105"/>
                    <a:pt x="66" y="107"/>
                    <a:pt x="65" y="107"/>
                  </a:cubicBezTo>
                  <a:cubicBezTo>
                    <a:pt x="65" y="108"/>
                    <a:pt x="64" y="109"/>
                    <a:pt x="63" y="109"/>
                  </a:cubicBezTo>
                  <a:cubicBezTo>
                    <a:pt x="62" y="109"/>
                    <a:pt x="58" y="111"/>
                    <a:pt x="57" y="111"/>
                  </a:cubicBezTo>
                  <a:cubicBezTo>
                    <a:pt x="56" y="112"/>
                    <a:pt x="51" y="114"/>
                    <a:pt x="50" y="115"/>
                  </a:cubicBezTo>
                  <a:cubicBezTo>
                    <a:pt x="49" y="115"/>
                    <a:pt x="45" y="116"/>
                    <a:pt x="43" y="118"/>
                  </a:cubicBezTo>
                  <a:cubicBezTo>
                    <a:pt x="41" y="120"/>
                    <a:pt x="40" y="121"/>
                    <a:pt x="37" y="122"/>
                  </a:cubicBezTo>
                  <a:cubicBezTo>
                    <a:pt x="34" y="124"/>
                    <a:pt x="31" y="125"/>
                    <a:pt x="28" y="127"/>
                  </a:cubicBezTo>
                  <a:cubicBezTo>
                    <a:pt x="26" y="129"/>
                    <a:pt x="23" y="130"/>
                    <a:pt x="22" y="131"/>
                  </a:cubicBezTo>
                  <a:cubicBezTo>
                    <a:pt x="22" y="132"/>
                    <a:pt x="20" y="132"/>
                    <a:pt x="19" y="133"/>
                  </a:cubicBezTo>
                  <a:cubicBezTo>
                    <a:pt x="18" y="133"/>
                    <a:pt x="14" y="135"/>
                    <a:pt x="12" y="136"/>
                  </a:cubicBezTo>
                  <a:cubicBezTo>
                    <a:pt x="9" y="137"/>
                    <a:pt x="8" y="138"/>
                    <a:pt x="8" y="139"/>
                  </a:cubicBezTo>
                  <a:cubicBezTo>
                    <a:pt x="7" y="139"/>
                    <a:pt x="7" y="139"/>
                    <a:pt x="6" y="140"/>
                  </a:cubicBezTo>
                  <a:cubicBezTo>
                    <a:pt x="5" y="140"/>
                    <a:pt x="3" y="140"/>
                    <a:pt x="3" y="143"/>
                  </a:cubicBezTo>
                  <a:cubicBezTo>
                    <a:pt x="2" y="146"/>
                    <a:pt x="2" y="148"/>
                    <a:pt x="2" y="149"/>
                  </a:cubicBezTo>
                  <a:cubicBezTo>
                    <a:pt x="2" y="149"/>
                    <a:pt x="2" y="152"/>
                    <a:pt x="2" y="153"/>
                  </a:cubicBezTo>
                  <a:cubicBezTo>
                    <a:pt x="2" y="155"/>
                    <a:pt x="1" y="161"/>
                    <a:pt x="1" y="162"/>
                  </a:cubicBezTo>
                  <a:cubicBezTo>
                    <a:pt x="2" y="164"/>
                    <a:pt x="1" y="167"/>
                    <a:pt x="1" y="167"/>
                  </a:cubicBezTo>
                  <a:cubicBezTo>
                    <a:pt x="1" y="167"/>
                    <a:pt x="1" y="168"/>
                    <a:pt x="0" y="170"/>
                  </a:cubicBezTo>
                  <a:cubicBezTo>
                    <a:pt x="209" y="170"/>
                    <a:pt x="209" y="170"/>
                    <a:pt x="209" y="170"/>
                  </a:cubicBezTo>
                  <a:lnTo>
                    <a:pt x="209" y="12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785" name="Group 784"/>
          <p:cNvGrpSpPr/>
          <p:nvPr/>
        </p:nvGrpSpPr>
        <p:grpSpPr>
          <a:xfrm>
            <a:off x="8823047" y="4412985"/>
            <a:ext cx="337621" cy="338807"/>
            <a:chOff x="6383704" y="5527895"/>
            <a:chExt cx="675241" cy="677614"/>
          </a:xfrm>
        </p:grpSpPr>
        <p:sp>
          <p:nvSpPr>
            <p:cNvPr id="789" name="Freeform 12"/>
            <p:cNvSpPr>
              <a:spLocks/>
            </p:cNvSpPr>
            <p:nvPr/>
          </p:nvSpPr>
          <p:spPr bwMode="auto">
            <a:xfrm>
              <a:off x="6383704" y="5527895"/>
              <a:ext cx="675241" cy="677614"/>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2"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2"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790" name="Freeform 22"/>
            <p:cNvSpPr>
              <a:spLocks/>
            </p:cNvSpPr>
            <p:nvPr/>
          </p:nvSpPr>
          <p:spPr bwMode="auto">
            <a:xfrm>
              <a:off x="6521363" y="5643006"/>
              <a:ext cx="398735" cy="378562"/>
            </a:xfrm>
            <a:custGeom>
              <a:avLst/>
              <a:gdLst>
                <a:gd name="T0" fmla="*/ 174 w 176"/>
                <a:gd name="T1" fmla="*/ 156 h 167"/>
                <a:gd name="T2" fmla="*/ 170 w 176"/>
                <a:gd name="T3" fmla="*/ 133 h 167"/>
                <a:gd name="T4" fmla="*/ 159 w 176"/>
                <a:gd name="T5" fmla="*/ 126 h 167"/>
                <a:gd name="T6" fmla="*/ 129 w 176"/>
                <a:gd name="T7" fmla="*/ 110 h 167"/>
                <a:gd name="T8" fmla="*/ 120 w 176"/>
                <a:gd name="T9" fmla="*/ 102 h 167"/>
                <a:gd name="T10" fmla="*/ 116 w 176"/>
                <a:gd name="T11" fmla="*/ 94 h 167"/>
                <a:gd name="T12" fmla="*/ 126 w 176"/>
                <a:gd name="T13" fmla="*/ 71 h 167"/>
                <a:gd name="T14" fmla="*/ 128 w 176"/>
                <a:gd name="T15" fmla="*/ 66 h 167"/>
                <a:gd name="T16" fmla="*/ 131 w 176"/>
                <a:gd name="T17" fmla="*/ 54 h 167"/>
                <a:gd name="T18" fmla="*/ 131 w 176"/>
                <a:gd name="T19" fmla="*/ 48 h 167"/>
                <a:gd name="T20" fmla="*/ 132 w 176"/>
                <a:gd name="T21" fmla="*/ 23 h 167"/>
                <a:gd name="T22" fmla="*/ 127 w 176"/>
                <a:gd name="T23" fmla="*/ 14 h 167"/>
                <a:gd name="T24" fmla="*/ 120 w 176"/>
                <a:gd name="T25" fmla="*/ 8 h 167"/>
                <a:gd name="T26" fmla="*/ 108 w 176"/>
                <a:gd name="T27" fmla="*/ 2 h 167"/>
                <a:gd name="T28" fmla="*/ 94 w 176"/>
                <a:gd name="T29" fmla="*/ 1 h 167"/>
                <a:gd name="T30" fmla="*/ 83 w 176"/>
                <a:gd name="T31" fmla="*/ 7 h 167"/>
                <a:gd name="T32" fmla="*/ 76 w 176"/>
                <a:gd name="T33" fmla="*/ 14 h 167"/>
                <a:gd name="T34" fmla="*/ 72 w 176"/>
                <a:gd name="T35" fmla="*/ 32 h 167"/>
                <a:gd name="T36" fmla="*/ 70 w 176"/>
                <a:gd name="T37" fmla="*/ 42 h 167"/>
                <a:gd name="T38" fmla="*/ 71 w 176"/>
                <a:gd name="T39" fmla="*/ 43 h 167"/>
                <a:gd name="T40" fmla="*/ 66 w 176"/>
                <a:gd name="T41" fmla="*/ 47 h 167"/>
                <a:gd name="T42" fmla="*/ 71 w 176"/>
                <a:gd name="T43" fmla="*/ 67 h 167"/>
                <a:gd name="T44" fmla="*/ 75 w 176"/>
                <a:gd name="T45" fmla="*/ 78 h 167"/>
                <a:gd name="T46" fmla="*/ 76 w 176"/>
                <a:gd name="T47" fmla="*/ 89 h 167"/>
                <a:gd name="T48" fmla="*/ 68 w 176"/>
                <a:gd name="T49" fmla="*/ 92 h 167"/>
                <a:gd name="T50" fmla="*/ 55 w 176"/>
                <a:gd name="T51" fmla="*/ 104 h 167"/>
                <a:gd name="T52" fmla="*/ 41 w 176"/>
                <a:gd name="T53" fmla="*/ 110 h 167"/>
                <a:gd name="T54" fmla="*/ 13 w 176"/>
                <a:gd name="T55" fmla="*/ 124 h 167"/>
                <a:gd name="T56" fmla="*/ 8 w 176"/>
                <a:gd name="T57" fmla="*/ 128 h 167"/>
                <a:gd name="T58" fmla="*/ 5 w 176"/>
                <a:gd name="T59" fmla="*/ 138 h 167"/>
                <a:gd name="T60" fmla="*/ 2 w 176"/>
                <a:gd name="T61" fmla="*/ 157 h 167"/>
                <a:gd name="T62" fmla="*/ 176 w 176"/>
                <a:gd name="T63" fmla="*/ 16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6" h="167">
                  <a:moveTo>
                    <a:pt x="174" y="158"/>
                  </a:moveTo>
                  <a:cubicBezTo>
                    <a:pt x="174" y="157"/>
                    <a:pt x="173" y="157"/>
                    <a:pt x="174" y="156"/>
                  </a:cubicBezTo>
                  <a:cubicBezTo>
                    <a:pt x="174" y="154"/>
                    <a:pt x="173" y="143"/>
                    <a:pt x="173" y="139"/>
                  </a:cubicBezTo>
                  <a:cubicBezTo>
                    <a:pt x="172" y="135"/>
                    <a:pt x="171" y="133"/>
                    <a:pt x="170" y="133"/>
                  </a:cubicBezTo>
                  <a:cubicBezTo>
                    <a:pt x="168" y="132"/>
                    <a:pt x="168" y="132"/>
                    <a:pt x="167" y="131"/>
                  </a:cubicBezTo>
                  <a:cubicBezTo>
                    <a:pt x="166" y="130"/>
                    <a:pt x="163" y="128"/>
                    <a:pt x="159" y="126"/>
                  </a:cubicBezTo>
                  <a:cubicBezTo>
                    <a:pt x="156" y="124"/>
                    <a:pt x="146" y="118"/>
                    <a:pt x="141" y="116"/>
                  </a:cubicBezTo>
                  <a:cubicBezTo>
                    <a:pt x="137" y="113"/>
                    <a:pt x="129" y="110"/>
                    <a:pt x="129" y="110"/>
                  </a:cubicBezTo>
                  <a:cubicBezTo>
                    <a:pt x="129" y="110"/>
                    <a:pt x="128" y="108"/>
                    <a:pt x="125" y="107"/>
                  </a:cubicBezTo>
                  <a:cubicBezTo>
                    <a:pt x="123" y="105"/>
                    <a:pt x="121" y="104"/>
                    <a:pt x="120" y="102"/>
                  </a:cubicBezTo>
                  <a:cubicBezTo>
                    <a:pt x="118" y="99"/>
                    <a:pt x="117" y="97"/>
                    <a:pt x="117" y="97"/>
                  </a:cubicBezTo>
                  <a:cubicBezTo>
                    <a:pt x="116" y="96"/>
                    <a:pt x="115" y="95"/>
                    <a:pt x="116" y="94"/>
                  </a:cubicBezTo>
                  <a:cubicBezTo>
                    <a:pt x="117" y="93"/>
                    <a:pt x="121" y="88"/>
                    <a:pt x="123" y="84"/>
                  </a:cubicBezTo>
                  <a:cubicBezTo>
                    <a:pt x="124" y="79"/>
                    <a:pt x="126" y="71"/>
                    <a:pt x="126" y="71"/>
                  </a:cubicBezTo>
                  <a:cubicBezTo>
                    <a:pt x="126" y="71"/>
                    <a:pt x="127" y="70"/>
                    <a:pt x="128" y="69"/>
                  </a:cubicBezTo>
                  <a:cubicBezTo>
                    <a:pt x="128" y="67"/>
                    <a:pt x="128" y="67"/>
                    <a:pt x="128" y="66"/>
                  </a:cubicBezTo>
                  <a:cubicBezTo>
                    <a:pt x="128" y="65"/>
                    <a:pt x="129" y="62"/>
                    <a:pt x="129" y="62"/>
                  </a:cubicBezTo>
                  <a:cubicBezTo>
                    <a:pt x="129" y="61"/>
                    <a:pt x="130" y="58"/>
                    <a:pt x="131" y="54"/>
                  </a:cubicBezTo>
                  <a:cubicBezTo>
                    <a:pt x="132" y="51"/>
                    <a:pt x="132" y="49"/>
                    <a:pt x="132" y="49"/>
                  </a:cubicBezTo>
                  <a:cubicBezTo>
                    <a:pt x="132" y="48"/>
                    <a:pt x="131" y="49"/>
                    <a:pt x="131" y="48"/>
                  </a:cubicBezTo>
                  <a:cubicBezTo>
                    <a:pt x="131" y="46"/>
                    <a:pt x="133" y="40"/>
                    <a:pt x="133" y="37"/>
                  </a:cubicBezTo>
                  <a:cubicBezTo>
                    <a:pt x="133" y="34"/>
                    <a:pt x="133" y="24"/>
                    <a:pt x="132" y="23"/>
                  </a:cubicBezTo>
                  <a:cubicBezTo>
                    <a:pt x="132" y="22"/>
                    <a:pt x="130" y="18"/>
                    <a:pt x="129" y="17"/>
                  </a:cubicBezTo>
                  <a:cubicBezTo>
                    <a:pt x="128" y="16"/>
                    <a:pt x="128" y="15"/>
                    <a:pt x="127" y="14"/>
                  </a:cubicBezTo>
                  <a:cubicBezTo>
                    <a:pt x="126" y="13"/>
                    <a:pt x="123" y="12"/>
                    <a:pt x="122" y="10"/>
                  </a:cubicBezTo>
                  <a:cubicBezTo>
                    <a:pt x="122" y="9"/>
                    <a:pt x="121" y="9"/>
                    <a:pt x="120" y="8"/>
                  </a:cubicBezTo>
                  <a:cubicBezTo>
                    <a:pt x="119" y="7"/>
                    <a:pt x="119" y="7"/>
                    <a:pt x="118" y="7"/>
                  </a:cubicBezTo>
                  <a:cubicBezTo>
                    <a:pt x="117" y="6"/>
                    <a:pt x="113" y="3"/>
                    <a:pt x="108" y="2"/>
                  </a:cubicBezTo>
                  <a:cubicBezTo>
                    <a:pt x="104" y="1"/>
                    <a:pt x="102" y="1"/>
                    <a:pt x="101" y="0"/>
                  </a:cubicBezTo>
                  <a:cubicBezTo>
                    <a:pt x="99" y="0"/>
                    <a:pt x="96" y="1"/>
                    <a:pt x="94" y="1"/>
                  </a:cubicBezTo>
                  <a:cubicBezTo>
                    <a:pt x="91" y="2"/>
                    <a:pt x="87" y="3"/>
                    <a:pt x="85" y="5"/>
                  </a:cubicBezTo>
                  <a:cubicBezTo>
                    <a:pt x="84" y="6"/>
                    <a:pt x="84" y="7"/>
                    <a:pt x="83" y="7"/>
                  </a:cubicBezTo>
                  <a:cubicBezTo>
                    <a:pt x="81" y="8"/>
                    <a:pt x="80" y="9"/>
                    <a:pt x="79" y="10"/>
                  </a:cubicBezTo>
                  <a:cubicBezTo>
                    <a:pt x="79" y="11"/>
                    <a:pt x="77" y="12"/>
                    <a:pt x="76" y="14"/>
                  </a:cubicBezTo>
                  <a:cubicBezTo>
                    <a:pt x="75" y="16"/>
                    <a:pt x="72" y="22"/>
                    <a:pt x="72" y="25"/>
                  </a:cubicBezTo>
                  <a:cubicBezTo>
                    <a:pt x="72" y="28"/>
                    <a:pt x="72" y="31"/>
                    <a:pt x="72" y="32"/>
                  </a:cubicBezTo>
                  <a:cubicBezTo>
                    <a:pt x="72" y="34"/>
                    <a:pt x="71" y="35"/>
                    <a:pt x="71" y="38"/>
                  </a:cubicBezTo>
                  <a:cubicBezTo>
                    <a:pt x="70" y="41"/>
                    <a:pt x="70" y="41"/>
                    <a:pt x="70" y="42"/>
                  </a:cubicBezTo>
                  <a:cubicBezTo>
                    <a:pt x="71" y="42"/>
                    <a:pt x="72" y="43"/>
                    <a:pt x="72" y="43"/>
                  </a:cubicBezTo>
                  <a:cubicBezTo>
                    <a:pt x="71" y="43"/>
                    <a:pt x="72" y="44"/>
                    <a:pt x="71" y="43"/>
                  </a:cubicBezTo>
                  <a:cubicBezTo>
                    <a:pt x="70" y="43"/>
                    <a:pt x="69" y="41"/>
                    <a:pt x="68" y="41"/>
                  </a:cubicBezTo>
                  <a:cubicBezTo>
                    <a:pt x="66" y="42"/>
                    <a:pt x="66" y="44"/>
                    <a:pt x="66" y="47"/>
                  </a:cubicBezTo>
                  <a:cubicBezTo>
                    <a:pt x="65" y="49"/>
                    <a:pt x="65" y="58"/>
                    <a:pt x="67" y="62"/>
                  </a:cubicBezTo>
                  <a:cubicBezTo>
                    <a:pt x="68" y="66"/>
                    <a:pt x="70" y="67"/>
                    <a:pt x="71" y="67"/>
                  </a:cubicBezTo>
                  <a:cubicBezTo>
                    <a:pt x="72" y="67"/>
                    <a:pt x="73" y="66"/>
                    <a:pt x="73" y="67"/>
                  </a:cubicBezTo>
                  <a:cubicBezTo>
                    <a:pt x="73" y="68"/>
                    <a:pt x="73" y="74"/>
                    <a:pt x="75" y="78"/>
                  </a:cubicBezTo>
                  <a:cubicBezTo>
                    <a:pt x="76" y="82"/>
                    <a:pt x="77" y="85"/>
                    <a:pt x="77" y="87"/>
                  </a:cubicBezTo>
                  <a:cubicBezTo>
                    <a:pt x="77" y="88"/>
                    <a:pt x="77" y="89"/>
                    <a:pt x="76" y="89"/>
                  </a:cubicBezTo>
                  <a:cubicBezTo>
                    <a:pt x="75" y="89"/>
                    <a:pt x="75" y="89"/>
                    <a:pt x="75" y="89"/>
                  </a:cubicBezTo>
                  <a:cubicBezTo>
                    <a:pt x="75" y="89"/>
                    <a:pt x="70" y="90"/>
                    <a:pt x="68" y="92"/>
                  </a:cubicBezTo>
                  <a:cubicBezTo>
                    <a:pt x="66" y="94"/>
                    <a:pt x="64" y="96"/>
                    <a:pt x="62" y="98"/>
                  </a:cubicBezTo>
                  <a:cubicBezTo>
                    <a:pt x="60" y="100"/>
                    <a:pt x="57" y="102"/>
                    <a:pt x="55" y="104"/>
                  </a:cubicBezTo>
                  <a:cubicBezTo>
                    <a:pt x="54" y="105"/>
                    <a:pt x="53" y="105"/>
                    <a:pt x="53" y="105"/>
                  </a:cubicBezTo>
                  <a:cubicBezTo>
                    <a:pt x="53" y="105"/>
                    <a:pt x="46" y="109"/>
                    <a:pt x="41" y="110"/>
                  </a:cubicBezTo>
                  <a:cubicBezTo>
                    <a:pt x="37" y="112"/>
                    <a:pt x="29" y="115"/>
                    <a:pt x="25" y="117"/>
                  </a:cubicBezTo>
                  <a:cubicBezTo>
                    <a:pt x="22" y="119"/>
                    <a:pt x="15" y="123"/>
                    <a:pt x="13" y="124"/>
                  </a:cubicBezTo>
                  <a:cubicBezTo>
                    <a:pt x="12" y="125"/>
                    <a:pt x="11" y="126"/>
                    <a:pt x="11" y="126"/>
                  </a:cubicBezTo>
                  <a:cubicBezTo>
                    <a:pt x="11" y="126"/>
                    <a:pt x="9" y="126"/>
                    <a:pt x="8" y="128"/>
                  </a:cubicBezTo>
                  <a:cubicBezTo>
                    <a:pt x="6" y="130"/>
                    <a:pt x="6" y="132"/>
                    <a:pt x="6" y="133"/>
                  </a:cubicBezTo>
                  <a:cubicBezTo>
                    <a:pt x="6" y="135"/>
                    <a:pt x="5" y="136"/>
                    <a:pt x="5" y="138"/>
                  </a:cubicBezTo>
                  <a:cubicBezTo>
                    <a:pt x="4" y="139"/>
                    <a:pt x="2" y="143"/>
                    <a:pt x="2" y="147"/>
                  </a:cubicBezTo>
                  <a:cubicBezTo>
                    <a:pt x="1" y="152"/>
                    <a:pt x="2" y="157"/>
                    <a:pt x="2" y="157"/>
                  </a:cubicBezTo>
                  <a:cubicBezTo>
                    <a:pt x="2" y="157"/>
                    <a:pt x="1" y="161"/>
                    <a:pt x="0" y="167"/>
                  </a:cubicBezTo>
                  <a:cubicBezTo>
                    <a:pt x="176" y="167"/>
                    <a:pt x="176" y="167"/>
                    <a:pt x="176" y="167"/>
                  </a:cubicBezTo>
                  <a:cubicBezTo>
                    <a:pt x="175" y="163"/>
                    <a:pt x="175" y="159"/>
                    <a:pt x="174" y="158"/>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776" name="Group 775"/>
          <p:cNvGrpSpPr/>
          <p:nvPr/>
        </p:nvGrpSpPr>
        <p:grpSpPr>
          <a:xfrm>
            <a:off x="6642257" y="3611375"/>
            <a:ext cx="414324" cy="415050"/>
            <a:chOff x="2285785" y="2838511"/>
            <a:chExt cx="1108506" cy="1110448"/>
          </a:xfrm>
        </p:grpSpPr>
        <p:sp>
          <p:nvSpPr>
            <p:cNvPr id="807" name="Freeform 9"/>
            <p:cNvSpPr>
              <a:spLocks/>
            </p:cNvSpPr>
            <p:nvPr/>
          </p:nvSpPr>
          <p:spPr bwMode="auto">
            <a:xfrm>
              <a:off x="2285785" y="2838511"/>
              <a:ext cx="1108506" cy="1110448"/>
            </a:xfrm>
            <a:custGeom>
              <a:avLst/>
              <a:gdLst>
                <a:gd name="T0" fmla="*/ 0 w 298"/>
                <a:gd name="T1" fmla="*/ 150 h 299"/>
                <a:gd name="T2" fmla="*/ 0 w 298"/>
                <a:gd name="T3" fmla="*/ 150 h 299"/>
                <a:gd name="T4" fmla="*/ 149 w 298"/>
                <a:gd name="T5" fmla="*/ 0 h 299"/>
                <a:gd name="T6" fmla="*/ 298 w 298"/>
                <a:gd name="T7" fmla="*/ 150 h 299"/>
                <a:gd name="T8" fmla="*/ 298 w 298"/>
                <a:gd name="T9" fmla="*/ 150 h 299"/>
                <a:gd name="T10" fmla="*/ 149 w 298"/>
                <a:gd name="T11" fmla="*/ 299 h 299"/>
                <a:gd name="T12" fmla="*/ 149 w 298"/>
                <a:gd name="T13" fmla="*/ 299 h 299"/>
                <a:gd name="T14" fmla="*/ 0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0" y="150"/>
                  </a:moveTo>
                  <a:cubicBezTo>
                    <a:pt x="0" y="150"/>
                    <a:pt x="0" y="150"/>
                    <a:pt x="0" y="150"/>
                  </a:cubicBezTo>
                  <a:cubicBezTo>
                    <a:pt x="0" y="67"/>
                    <a:pt x="66" y="0"/>
                    <a:pt x="149" y="0"/>
                  </a:cubicBezTo>
                  <a:cubicBezTo>
                    <a:pt x="231" y="0"/>
                    <a:pt x="298" y="67"/>
                    <a:pt x="298" y="150"/>
                  </a:cubicBezTo>
                  <a:cubicBezTo>
                    <a:pt x="298" y="150"/>
                    <a:pt x="298" y="150"/>
                    <a:pt x="298" y="150"/>
                  </a:cubicBezTo>
                  <a:cubicBezTo>
                    <a:pt x="298" y="232"/>
                    <a:pt x="231" y="299"/>
                    <a:pt x="149" y="299"/>
                  </a:cubicBezTo>
                  <a:cubicBezTo>
                    <a:pt x="149" y="299"/>
                    <a:pt x="149" y="299"/>
                    <a:pt x="149" y="299"/>
                  </a:cubicBezTo>
                  <a:cubicBezTo>
                    <a:pt x="66" y="299"/>
                    <a:pt x="0" y="232"/>
                    <a:pt x="0"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808" name="Freeform 25"/>
            <p:cNvSpPr>
              <a:spLocks/>
            </p:cNvSpPr>
            <p:nvPr/>
          </p:nvSpPr>
          <p:spPr bwMode="auto">
            <a:xfrm>
              <a:off x="2493874" y="3025206"/>
              <a:ext cx="668993" cy="630096"/>
            </a:xfrm>
            <a:custGeom>
              <a:avLst/>
              <a:gdLst>
                <a:gd name="T0" fmla="*/ 178 w 180"/>
                <a:gd name="T1" fmla="*/ 165 h 170"/>
                <a:gd name="T2" fmla="*/ 175 w 180"/>
                <a:gd name="T3" fmla="*/ 145 h 170"/>
                <a:gd name="T4" fmla="*/ 169 w 180"/>
                <a:gd name="T5" fmla="*/ 133 h 170"/>
                <a:gd name="T6" fmla="*/ 160 w 180"/>
                <a:gd name="T7" fmla="*/ 127 h 170"/>
                <a:gd name="T8" fmla="*/ 131 w 180"/>
                <a:gd name="T9" fmla="*/ 115 h 170"/>
                <a:gd name="T10" fmla="*/ 119 w 180"/>
                <a:gd name="T11" fmla="*/ 108 h 170"/>
                <a:gd name="T12" fmla="*/ 114 w 180"/>
                <a:gd name="T13" fmla="*/ 103 h 170"/>
                <a:gd name="T14" fmla="*/ 117 w 180"/>
                <a:gd name="T15" fmla="*/ 95 h 170"/>
                <a:gd name="T16" fmla="*/ 124 w 180"/>
                <a:gd name="T17" fmla="*/ 81 h 170"/>
                <a:gd name="T18" fmla="*/ 127 w 180"/>
                <a:gd name="T19" fmla="*/ 67 h 170"/>
                <a:gd name="T20" fmla="*/ 126 w 180"/>
                <a:gd name="T21" fmla="*/ 53 h 170"/>
                <a:gd name="T22" fmla="*/ 126 w 180"/>
                <a:gd name="T23" fmla="*/ 49 h 170"/>
                <a:gd name="T24" fmla="*/ 124 w 180"/>
                <a:gd name="T25" fmla="*/ 28 h 170"/>
                <a:gd name="T26" fmla="*/ 125 w 180"/>
                <a:gd name="T27" fmla="*/ 21 h 170"/>
                <a:gd name="T28" fmla="*/ 109 w 180"/>
                <a:gd name="T29" fmla="*/ 6 h 170"/>
                <a:gd name="T30" fmla="*/ 83 w 180"/>
                <a:gd name="T31" fmla="*/ 1 h 170"/>
                <a:gd name="T32" fmla="*/ 68 w 180"/>
                <a:gd name="T33" fmla="*/ 9 h 170"/>
                <a:gd name="T34" fmla="*/ 62 w 180"/>
                <a:gd name="T35" fmla="*/ 17 h 170"/>
                <a:gd name="T36" fmla="*/ 59 w 180"/>
                <a:gd name="T37" fmla="*/ 44 h 170"/>
                <a:gd name="T38" fmla="*/ 58 w 180"/>
                <a:gd name="T39" fmla="*/ 57 h 170"/>
                <a:gd name="T40" fmla="*/ 65 w 180"/>
                <a:gd name="T41" fmla="*/ 70 h 170"/>
                <a:gd name="T42" fmla="*/ 65 w 180"/>
                <a:gd name="T43" fmla="*/ 72 h 170"/>
                <a:gd name="T44" fmla="*/ 71 w 180"/>
                <a:gd name="T45" fmla="*/ 77 h 170"/>
                <a:gd name="T46" fmla="*/ 71 w 180"/>
                <a:gd name="T47" fmla="*/ 91 h 170"/>
                <a:gd name="T48" fmla="*/ 69 w 180"/>
                <a:gd name="T49" fmla="*/ 93 h 170"/>
                <a:gd name="T50" fmla="*/ 60 w 180"/>
                <a:gd name="T51" fmla="*/ 96 h 170"/>
                <a:gd name="T52" fmla="*/ 48 w 180"/>
                <a:gd name="T53" fmla="*/ 108 h 170"/>
                <a:gd name="T54" fmla="*/ 30 w 180"/>
                <a:gd name="T55" fmla="*/ 116 h 170"/>
                <a:gd name="T56" fmla="*/ 5 w 180"/>
                <a:gd name="T57" fmla="*/ 132 h 170"/>
                <a:gd name="T58" fmla="*/ 1 w 180"/>
                <a:gd name="T59" fmla="*/ 143 h 170"/>
                <a:gd name="T60" fmla="*/ 5 w 180"/>
                <a:gd name="T61" fmla="*/ 158 h 170"/>
                <a:gd name="T62" fmla="*/ 6 w 180"/>
                <a:gd name="T63" fmla="*/ 170 h 170"/>
                <a:gd name="T64" fmla="*/ 179 w 180"/>
                <a:gd name="T65" fmla="*/ 167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0" h="170">
                  <a:moveTo>
                    <a:pt x="179" y="167"/>
                  </a:moveTo>
                  <a:cubicBezTo>
                    <a:pt x="178" y="167"/>
                    <a:pt x="178" y="166"/>
                    <a:pt x="178" y="165"/>
                  </a:cubicBezTo>
                  <a:cubicBezTo>
                    <a:pt x="178" y="164"/>
                    <a:pt x="178" y="161"/>
                    <a:pt x="178" y="159"/>
                  </a:cubicBezTo>
                  <a:cubicBezTo>
                    <a:pt x="177" y="157"/>
                    <a:pt x="176" y="149"/>
                    <a:pt x="175" y="145"/>
                  </a:cubicBezTo>
                  <a:cubicBezTo>
                    <a:pt x="174" y="141"/>
                    <a:pt x="173" y="136"/>
                    <a:pt x="172" y="135"/>
                  </a:cubicBezTo>
                  <a:cubicBezTo>
                    <a:pt x="171" y="134"/>
                    <a:pt x="170" y="133"/>
                    <a:pt x="169" y="133"/>
                  </a:cubicBezTo>
                  <a:cubicBezTo>
                    <a:pt x="169" y="133"/>
                    <a:pt x="168" y="133"/>
                    <a:pt x="167" y="132"/>
                  </a:cubicBezTo>
                  <a:cubicBezTo>
                    <a:pt x="167" y="131"/>
                    <a:pt x="162" y="129"/>
                    <a:pt x="160" y="127"/>
                  </a:cubicBezTo>
                  <a:cubicBezTo>
                    <a:pt x="157" y="126"/>
                    <a:pt x="146" y="121"/>
                    <a:pt x="144" y="120"/>
                  </a:cubicBezTo>
                  <a:cubicBezTo>
                    <a:pt x="142" y="119"/>
                    <a:pt x="135" y="116"/>
                    <a:pt x="131" y="115"/>
                  </a:cubicBezTo>
                  <a:cubicBezTo>
                    <a:pt x="127" y="113"/>
                    <a:pt x="126" y="112"/>
                    <a:pt x="125" y="112"/>
                  </a:cubicBezTo>
                  <a:cubicBezTo>
                    <a:pt x="125" y="111"/>
                    <a:pt x="121" y="109"/>
                    <a:pt x="119" y="108"/>
                  </a:cubicBezTo>
                  <a:cubicBezTo>
                    <a:pt x="117" y="107"/>
                    <a:pt x="116" y="107"/>
                    <a:pt x="115" y="106"/>
                  </a:cubicBezTo>
                  <a:cubicBezTo>
                    <a:pt x="115" y="105"/>
                    <a:pt x="114" y="103"/>
                    <a:pt x="114" y="103"/>
                  </a:cubicBezTo>
                  <a:cubicBezTo>
                    <a:pt x="114" y="103"/>
                    <a:pt x="116" y="102"/>
                    <a:pt x="116" y="100"/>
                  </a:cubicBezTo>
                  <a:cubicBezTo>
                    <a:pt x="116" y="98"/>
                    <a:pt x="117" y="95"/>
                    <a:pt x="117" y="95"/>
                  </a:cubicBezTo>
                  <a:cubicBezTo>
                    <a:pt x="117" y="94"/>
                    <a:pt x="118" y="93"/>
                    <a:pt x="119" y="91"/>
                  </a:cubicBezTo>
                  <a:cubicBezTo>
                    <a:pt x="120" y="89"/>
                    <a:pt x="123" y="84"/>
                    <a:pt x="124" y="81"/>
                  </a:cubicBezTo>
                  <a:cubicBezTo>
                    <a:pt x="124" y="78"/>
                    <a:pt x="124" y="76"/>
                    <a:pt x="125" y="74"/>
                  </a:cubicBezTo>
                  <a:cubicBezTo>
                    <a:pt x="126" y="73"/>
                    <a:pt x="127" y="70"/>
                    <a:pt x="127" y="67"/>
                  </a:cubicBezTo>
                  <a:cubicBezTo>
                    <a:pt x="126" y="63"/>
                    <a:pt x="126" y="58"/>
                    <a:pt x="126" y="57"/>
                  </a:cubicBezTo>
                  <a:cubicBezTo>
                    <a:pt x="126" y="55"/>
                    <a:pt x="126" y="54"/>
                    <a:pt x="126" y="53"/>
                  </a:cubicBezTo>
                  <a:cubicBezTo>
                    <a:pt x="127" y="53"/>
                    <a:pt x="128" y="51"/>
                    <a:pt x="128" y="51"/>
                  </a:cubicBezTo>
                  <a:cubicBezTo>
                    <a:pt x="127" y="50"/>
                    <a:pt x="126" y="50"/>
                    <a:pt x="126" y="49"/>
                  </a:cubicBezTo>
                  <a:cubicBezTo>
                    <a:pt x="126" y="48"/>
                    <a:pt x="126" y="40"/>
                    <a:pt x="126" y="37"/>
                  </a:cubicBezTo>
                  <a:cubicBezTo>
                    <a:pt x="125" y="33"/>
                    <a:pt x="125" y="31"/>
                    <a:pt x="124" y="28"/>
                  </a:cubicBezTo>
                  <a:cubicBezTo>
                    <a:pt x="123" y="25"/>
                    <a:pt x="122" y="25"/>
                    <a:pt x="124" y="24"/>
                  </a:cubicBezTo>
                  <a:cubicBezTo>
                    <a:pt x="125" y="23"/>
                    <a:pt x="125" y="22"/>
                    <a:pt x="125" y="21"/>
                  </a:cubicBezTo>
                  <a:cubicBezTo>
                    <a:pt x="125" y="21"/>
                    <a:pt x="121" y="16"/>
                    <a:pt x="120" y="14"/>
                  </a:cubicBezTo>
                  <a:cubicBezTo>
                    <a:pt x="119" y="13"/>
                    <a:pt x="111" y="8"/>
                    <a:pt x="109" y="6"/>
                  </a:cubicBezTo>
                  <a:cubicBezTo>
                    <a:pt x="106" y="5"/>
                    <a:pt x="102" y="2"/>
                    <a:pt x="97" y="1"/>
                  </a:cubicBezTo>
                  <a:cubicBezTo>
                    <a:pt x="92" y="0"/>
                    <a:pt x="85" y="0"/>
                    <a:pt x="83" y="1"/>
                  </a:cubicBezTo>
                  <a:cubicBezTo>
                    <a:pt x="81" y="1"/>
                    <a:pt x="75" y="2"/>
                    <a:pt x="74" y="4"/>
                  </a:cubicBezTo>
                  <a:cubicBezTo>
                    <a:pt x="72" y="6"/>
                    <a:pt x="69" y="8"/>
                    <a:pt x="68" y="9"/>
                  </a:cubicBezTo>
                  <a:cubicBezTo>
                    <a:pt x="68" y="10"/>
                    <a:pt x="68" y="10"/>
                    <a:pt x="67" y="11"/>
                  </a:cubicBezTo>
                  <a:cubicBezTo>
                    <a:pt x="65" y="12"/>
                    <a:pt x="64" y="13"/>
                    <a:pt x="62" y="17"/>
                  </a:cubicBezTo>
                  <a:cubicBezTo>
                    <a:pt x="60" y="20"/>
                    <a:pt x="58" y="27"/>
                    <a:pt x="58" y="32"/>
                  </a:cubicBezTo>
                  <a:cubicBezTo>
                    <a:pt x="58" y="38"/>
                    <a:pt x="59" y="42"/>
                    <a:pt x="59" y="44"/>
                  </a:cubicBezTo>
                  <a:cubicBezTo>
                    <a:pt x="59" y="46"/>
                    <a:pt x="60" y="45"/>
                    <a:pt x="59" y="47"/>
                  </a:cubicBezTo>
                  <a:cubicBezTo>
                    <a:pt x="59" y="49"/>
                    <a:pt x="58" y="53"/>
                    <a:pt x="58" y="57"/>
                  </a:cubicBezTo>
                  <a:cubicBezTo>
                    <a:pt x="59" y="61"/>
                    <a:pt x="61" y="65"/>
                    <a:pt x="62" y="67"/>
                  </a:cubicBezTo>
                  <a:cubicBezTo>
                    <a:pt x="64" y="69"/>
                    <a:pt x="64" y="70"/>
                    <a:pt x="65" y="70"/>
                  </a:cubicBezTo>
                  <a:cubicBezTo>
                    <a:pt x="65" y="70"/>
                    <a:pt x="65" y="71"/>
                    <a:pt x="65" y="71"/>
                  </a:cubicBezTo>
                  <a:cubicBezTo>
                    <a:pt x="65" y="71"/>
                    <a:pt x="65" y="71"/>
                    <a:pt x="65" y="72"/>
                  </a:cubicBezTo>
                  <a:cubicBezTo>
                    <a:pt x="65" y="72"/>
                    <a:pt x="66" y="73"/>
                    <a:pt x="67" y="74"/>
                  </a:cubicBezTo>
                  <a:cubicBezTo>
                    <a:pt x="68" y="74"/>
                    <a:pt x="71" y="77"/>
                    <a:pt x="71" y="77"/>
                  </a:cubicBezTo>
                  <a:cubicBezTo>
                    <a:pt x="71" y="77"/>
                    <a:pt x="71" y="81"/>
                    <a:pt x="71" y="84"/>
                  </a:cubicBezTo>
                  <a:cubicBezTo>
                    <a:pt x="72" y="87"/>
                    <a:pt x="71" y="89"/>
                    <a:pt x="71" y="91"/>
                  </a:cubicBezTo>
                  <a:cubicBezTo>
                    <a:pt x="70" y="93"/>
                    <a:pt x="70" y="94"/>
                    <a:pt x="70" y="94"/>
                  </a:cubicBezTo>
                  <a:cubicBezTo>
                    <a:pt x="69" y="93"/>
                    <a:pt x="69" y="93"/>
                    <a:pt x="69" y="93"/>
                  </a:cubicBezTo>
                  <a:cubicBezTo>
                    <a:pt x="69" y="93"/>
                    <a:pt x="66" y="93"/>
                    <a:pt x="63" y="94"/>
                  </a:cubicBezTo>
                  <a:cubicBezTo>
                    <a:pt x="61" y="94"/>
                    <a:pt x="61" y="95"/>
                    <a:pt x="60" y="96"/>
                  </a:cubicBezTo>
                  <a:cubicBezTo>
                    <a:pt x="59" y="98"/>
                    <a:pt x="57" y="100"/>
                    <a:pt x="54" y="102"/>
                  </a:cubicBezTo>
                  <a:cubicBezTo>
                    <a:pt x="51" y="105"/>
                    <a:pt x="49" y="107"/>
                    <a:pt x="48" y="108"/>
                  </a:cubicBezTo>
                  <a:cubicBezTo>
                    <a:pt x="48" y="108"/>
                    <a:pt x="47" y="109"/>
                    <a:pt x="47" y="109"/>
                  </a:cubicBezTo>
                  <a:cubicBezTo>
                    <a:pt x="47" y="109"/>
                    <a:pt x="33" y="115"/>
                    <a:pt x="30" y="116"/>
                  </a:cubicBezTo>
                  <a:cubicBezTo>
                    <a:pt x="28" y="117"/>
                    <a:pt x="22" y="119"/>
                    <a:pt x="17" y="123"/>
                  </a:cubicBezTo>
                  <a:cubicBezTo>
                    <a:pt x="12" y="126"/>
                    <a:pt x="6" y="130"/>
                    <a:pt x="5" y="132"/>
                  </a:cubicBezTo>
                  <a:cubicBezTo>
                    <a:pt x="3" y="134"/>
                    <a:pt x="2" y="135"/>
                    <a:pt x="1" y="136"/>
                  </a:cubicBezTo>
                  <a:cubicBezTo>
                    <a:pt x="0" y="138"/>
                    <a:pt x="1" y="141"/>
                    <a:pt x="1" y="143"/>
                  </a:cubicBezTo>
                  <a:cubicBezTo>
                    <a:pt x="0" y="145"/>
                    <a:pt x="0" y="148"/>
                    <a:pt x="1" y="152"/>
                  </a:cubicBezTo>
                  <a:cubicBezTo>
                    <a:pt x="2" y="155"/>
                    <a:pt x="5" y="158"/>
                    <a:pt x="5" y="158"/>
                  </a:cubicBezTo>
                  <a:cubicBezTo>
                    <a:pt x="5" y="158"/>
                    <a:pt x="5" y="162"/>
                    <a:pt x="5" y="167"/>
                  </a:cubicBezTo>
                  <a:cubicBezTo>
                    <a:pt x="5" y="168"/>
                    <a:pt x="5" y="169"/>
                    <a:pt x="6" y="170"/>
                  </a:cubicBezTo>
                  <a:cubicBezTo>
                    <a:pt x="180" y="170"/>
                    <a:pt x="180" y="170"/>
                    <a:pt x="180" y="170"/>
                  </a:cubicBezTo>
                  <a:cubicBezTo>
                    <a:pt x="179" y="169"/>
                    <a:pt x="179" y="168"/>
                    <a:pt x="179" y="16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783" name="Group 782"/>
          <p:cNvGrpSpPr/>
          <p:nvPr/>
        </p:nvGrpSpPr>
        <p:grpSpPr>
          <a:xfrm>
            <a:off x="7195736" y="2763370"/>
            <a:ext cx="518267" cy="516813"/>
            <a:chOff x="5524500" y="920750"/>
            <a:chExt cx="1131888" cy="1128713"/>
          </a:xfrm>
        </p:grpSpPr>
        <p:sp>
          <p:nvSpPr>
            <p:cNvPr id="793" name="Freeform 20"/>
            <p:cNvSpPr>
              <a:spLocks/>
            </p:cNvSpPr>
            <p:nvPr/>
          </p:nvSpPr>
          <p:spPr bwMode="auto">
            <a:xfrm>
              <a:off x="5524500" y="920750"/>
              <a:ext cx="1131888" cy="1128713"/>
            </a:xfrm>
            <a:custGeom>
              <a:avLst/>
              <a:gdLst>
                <a:gd name="T0" fmla="*/ 373 w 373"/>
                <a:gd name="T1" fmla="*/ 186 h 372"/>
                <a:gd name="T2" fmla="*/ 373 w 373"/>
                <a:gd name="T3" fmla="*/ 186 h 372"/>
                <a:gd name="T4" fmla="*/ 186 w 373"/>
                <a:gd name="T5" fmla="*/ 0 h 372"/>
                <a:gd name="T6" fmla="*/ 0 w 373"/>
                <a:gd name="T7" fmla="*/ 186 h 372"/>
                <a:gd name="T8" fmla="*/ 0 w 373"/>
                <a:gd name="T9" fmla="*/ 186 h 372"/>
                <a:gd name="T10" fmla="*/ 186 w 373"/>
                <a:gd name="T11" fmla="*/ 372 h 372"/>
                <a:gd name="T12" fmla="*/ 186 w 373"/>
                <a:gd name="T13" fmla="*/ 372 h 372"/>
                <a:gd name="T14" fmla="*/ 373 w 373"/>
                <a:gd name="T15" fmla="*/ 186 h 37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3" h="372">
                  <a:moveTo>
                    <a:pt x="373" y="186"/>
                  </a:moveTo>
                  <a:cubicBezTo>
                    <a:pt x="373" y="186"/>
                    <a:pt x="373" y="186"/>
                    <a:pt x="373" y="186"/>
                  </a:cubicBezTo>
                  <a:cubicBezTo>
                    <a:pt x="373" y="83"/>
                    <a:pt x="289" y="0"/>
                    <a:pt x="186" y="0"/>
                  </a:cubicBezTo>
                  <a:cubicBezTo>
                    <a:pt x="83" y="0"/>
                    <a:pt x="0" y="83"/>
                    <a:pt x="0" y="186"/>
                  </a:cubicBezTo>
                  <a:cubicBezTo>
                    <a:pt x="0" y="186"/>
                    <a:pt x="0" y="186"/>
                    <a:pt x="0" y="186"/>
                  </a:cubicBezTo>
                  <a:cubicBezTo>
                    <a:pt x="0" y="289"/>
                    <a:pt x="83" y="372"/>
                    <a:pt x="186" y="372"/>
                  </a:cubicBezTo>
                  <a:cubicBezTo>
                    <a:pt x="186" y="372"/>
                    <a:pt x="186" y="372"/>
                    <a:pt x="186" y="372"/>
                  </a:cubicBezTo>
                  <a:cubicBezTo>
                    <a:pt x="289" y="372"/>
                    <a:pt x="373" y="289"/>
                    <a:pt x="373" y="186"/>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794" name="Freeform 23"/>
            <p:cNvSpPr>
              <a:spLocks/>
            </p:cNvSpPr>
            <p:nvPr/>
          </p:nvSpPr>
          <p:spPr bwMode="auto">
            <a:xfrm>
              <a:off x="5746750" y="1117600"/>
              <a:ext cx="669925" cy="631825"/>
            </a:xfrm>
            <a:custGeom>
              <a:avLst/>
              <a:gdLst>
                <a:gd name="T0" fmla="*/ 217 w 221"/>
                <a:gd name="T1" fmla="*/ 194 h 208"/>
                <a:gd name="T2" fmla="*/ 212 w 221"/>
                <a:gd name="T3" fmla="*/ 165 h 208"/>
                <a:gd name="T4" fmla="*/ 200 w 221"/>
                <a:gd name="T5" fmla="*/ 157 h 208"/>
                <a:gd name="T6" fmla="*/ 161 w 221"/>
                <a:gd name="T7" fmla="*/ 137 h 208"/>
                <a:gd name="T8" fmla="*/ 150 w 221"/>
                <a:gd name="T9" fmla="*/ 127 h 208"/>
                <a:gd name="T10" fmla="*/ 145 w 221"/>
                <a:gd name="T11" fmla="*/ 117 h 208"/>
                <a:gd name="T12" fmla="*/ 158 w 221"/>
                <a:gd name="T13" fmla="*/ 88 h 208"/>
                <a:gd name="T14" fmla="*/ 160 w 221"/>
                <a:gd name="T15" fmla="*/ 82 h 208"/>
                <a:gd name="T16" fmla="*/ 164 w 221"/>
                <a:gd name="T17" fmla="*/ 67 h 208"/>
                <a:gd name="T18" fmla="*/ 164 w 221"/>
                <a:gd name="T19" fmla="*/ 59 h 208"/>
                <a:gd name="T20" fmla="*/ 166 w 221"/>
                <a:gd name="T21" fmla="*/ 28 h 208"/>
                <a:gd name="T22" fmla="*/ 159 w 221"/>
                <a:gd name="T23" fmla="*/ 17 h 208"/>
                <a:gd name="T24" fmla="*/ 150 w 221"/>
                <a:gd name="T25" fmla="*/ 10 h 208"/>
                <a:gd name="T26" fmla="*/ 136 w 221"/>
                <a:gd name="T27" fmla="*/ 2 h 208"/>
                <a:gd name="T28" fmla="*/ 117 w 221"/>
                <a:gd name="T29" fmla="*/ 1 h 208"/>
                <a:gd name="T30" fmla="*/ 104 w 221"/>
                <a:gd name="T31" fmla="*/ 9 h 208"/>
                <a:gd name="T32" fmla="*/ 95 w 221"/>
                <a:gd name="T33" fmla="*/ 17 h 208"/>
                <a:gd name="T34" fmla="*/ 90 w 221"/>
                <a:gd name="T35" fmla="*/ 40 h 208"/>
                <a:gd name="T36" fmla="*/ 88 w 221"/>
                <a:gd name="T37" fmla="*/ 52 h 208"/>
                <a:gd name="T38" fmla="*/ 89 w 221"/>
                <a:gd name="T39" fmla="*/ 54 h 208"/>
                <a:gd name="T40" fmla="*/ 82 w 221"/>
                <a:gd name="T41" fmla="*/ 58 h 208"/>
                <a:gd name="T42" fmla="*/ 89 w 221"/>
                <a:gd name="T43" fmla="*/ 83 h 208"/>
                <a:gd name="T44" fmla="*/ 93 w 221"/>
                <a:gd name="T45" fmla="*/ 97 h 208"/>
                <a:gd name="T46" fmla="*/ 95 w 221"/>
                <a:gd name="T47" fmla="*/ 111 h 208"/>
                <a:gd name="T48" fmla="*/ 85 w 221"/>
                <a:gd name="T49" fmla="*/ 114 h 208"/>
                <a:gd name="T50" fmla="*/ 69 w 221"/>
                <a:gd name="T51" fmla="*/ 129 h 208"/>
                <a:gd name="T52" fmla="*/ 52 w 221"/>
                <a:gd name="T53" fmla="*/ 138 h 208"/>
                <a:gd name="T54" fmla="*/ 17 w 221"/>
                <a:gd name="T55" fmla="*/ 155 h 208"/>
                <a:gd name="T56" fmla="*/ 10 w 221"/>
                <a:gd name="T57" fmla="*/ 160 h 208"/>
                <a:gd name="T58" fmla="*/ 6 w 221"/>
                <a:gd name="T59" fmla="*/ 172 h 208"/>
                <a:gd name="T60" fmla="*/ 3 w 221"/>
                <a:gd name="T61" fmla="*/ 195 h 208"/>
                <a:gd name="T62" fmla="*/ 221 w 221"/>
                <a:gd name="T63" fmla="*/ 208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21" h="208">
                  <a:moveTo>
                    <a:pt x="218" y="197"/>
                  </a:moveTo>
                  <a:cubicBezTo>
                    <a:pt x="218" y="196"/>
                    <a:pt x="217" y="196"/>
                    <a:pt x="217" y="194"/>
                  </a:cubicBezTo>
                  <a:cubicBezTo>
                    <a:pt x="218" y="192"/>
                    <a:pt x="217" y="178"/>
                    <a:pt x="216" y="174"/>
                  </a:cubicBezTo>
                  <a:cubicBezTo>
                    <a:pt x="216" y="169"/>
                    <a:pt x="214" y="166"/>
                    <a:pt x="212" y="165"/>
                  </a:cubicBezTo>
                  <a:cubicBezTo>
                    <a:pt x="210" y="164"/>
                    <a:pt x="210" y="165"/>
                    <a:pt x="209" y="164"/>
                  </a:cubicBezTo>
                  <a:cubicBezTo>
                    <a:pt x="208" y="163"/>
                    <a:pt x="204" y="160"/>
                    <a:pt x="200" y="157"/>
                  </a:cubicBezTo>
                  <a:cubicBezTo>
                    <a:pt x="195" y="155"/>
                    <a:pt x="182" y="147"/>
                    <a:pt x="177" y="144"/>
                  </a:cubicBezTo>
                  <a:cubicBezTo>
                    <a:pt x="171" y="141"/>
                    <a:pt x="161" y="137"/>
                    <a:pt x="161" y="137"/>
                  </a:cubicBezTo>
                  <a:cubicBezTo>
                    <a:pt x="161" y="137"/>
                    <a:pt x="160" y="135"/>
                    <a:pt x="157" y="133"/>
                  </a:cubicBezTo>
                  <a:cubicBezTo>
                    <a:pt x="154" y="130"/>
                    <a:pt x="151" y="129"/>
                    <a:pt x="150" y="127"/>
                  </a:cubicBezTo>
                  <a:cubicBezTo>
                    <a:pt x="148" y="124"/>
                    <a:pt x="147" y="121"/>
                    <a:pt x="146" y="121"/>
                  </a:cubicBezTo>
                  <a:cubicBezTo>
                    <a:pt x="146" y="120"/>
                    <a:pt x="144" y="119"/>
                    <a:pt x="145" y="117"/>
                  </a:cubicBezTo>
                  <a:cubicBezTo>
                    <a:pt x="146" y="116"/>
                    <a:pt x="152" y="110"/>
                    <a:pt x="154" y="104"/>
                  </a:cubicBezTo>
                  <a:cubicBezTo>
                    <a:pt x="155" y="99"/>
                    <a:pt x="158" y="88"/>
                    <a:pt x="158" y="88"/>
                  </a:cubicBezTo>
                  <a:cubicBezTo>
                    <a:pt x="158" y="88"/>
                    <a:pt x="159" y="87"/>
                    <a:pt x="160" y="86"/>
                  </a:cubicBezTo>
                  <a:cubicBezTo>
                    <a:pt x="160" y="84"/>
                    <a:pt x="160" y="83"/>
                    <a:pt x="160" y="82"/>
                  </a:cubicBezTo>
                  <a:cubicBezTo>
                    <a:pt x="160" y="81"/>
                    <a:pt x="161" y="78"/>
                    <a:pt x="161" y="77"/>
                  </a:cubicBezTo>
                  <a:cubicBezTo>
                    <a:pt x="162" y="76"/>
                    <a:pt x="163" y="72"/>
                    <a:pt x="164" y="67"/>
                  </a:cubicBezTo>
                  <a:cubicBezTo>
                    <a:pt x="165" y="63"/>
                    <a:pt x="166" y="61"/>
                    <a:pt x="165" y="61"/>
                  </a:cubicBezTo>
                  <a:cubicBezTo>
                    <a:pt x="165" y="60"/>
                    <a:pt x="163" y="61"/>
                    <a:pt x="164" y="59"/>
                  </a:cubicBezTo>
                  <a:cubicBezTo>
                    <a:pt x="164" y="57"/>
                    <a:pt x="166" y="50"/>
                    <a:pt x="166" y="46"/>
                  </a:cubicBezTo>
                  <a:cubicBezTo>
                    <a:pt x="167" y="43"/>
                    <a:pt x="166" y="30"/>
                    <a:pt x="166" y="28"/>
                  </a:cubicBezTo>
                  <a:cubicBezTo>
                    <a:pt x="165" y="27"/>
                    <a:pt x="163" y="22"/>
                    <a:pt x="161" y="21"/>
                  </a:cubicBezTo>
                  <a:cubicBezTo>
                    <a:pt x="160" y="19"/>
                    <a:pt x="160" y="18"/>
                    <a:pt x="159" y="17"/>
                  </a:cubicBezTo>
                  <a:cubicBezTo>
                    <a:pt x="157" y="16"/>
                    <a:pt x="154" y="14"/>
                    <a:pt x="153" y="13"/>
                  </a:cubicBezTo>
                  <a:cubicBezTo>
                    <a:pt x="152" y="11"/>
                    <a:pt x="151" y="11"/>
                    <a:pt x="150" y="10"/>
                  </a:cubicBezTo>
                  <a:cubicBezTo>
                    <a:pt x="148" y="9"/>
                    <a:pt x="148" y="9"/>
                    <a:pt x="148" y="8"/>
                  </a:cubicBezTo>
                  <a:cubicBezTo>
                    <a:pt x="147" y="7"/>
                    <a:pt x="141" y="3"/>
                    <a:pt x="136" y="2"/>
                  </a:cubicBezTo>
                  <a:cubicBezTo>
                    <a:pt x="130" y="1"/>
                    <a:pt x="128" y="0"/>
                    <a:pt x="126" y="0"/>
                  </a:cubicBezTo>
                  <a:cubicBezTo>
                    <a:pt x="124" y="0"/>
                    <a:pt x="121" y="1"/>
                    <a:pt x="117" y="1"/>
                  </a:cubicBezTo>
                  <a:cubicBezTo>
                    <a:pt x="114" y="2"/>
                    <a:pt x="109" y="4"/>
                    <a:pt x="107" y="6"/>
                  </a:cubicBezTo>
                  <a:cubicBezTo>
                    <a:pt x="105" y="8"/>
                    <a:pt x="105" y="8"/>
                    <a:pt x="104" y="9"/>
                  </a:cubicBezTo>
                  <a:cubicBezTo>
                    <a:pt x="102" y="9"/>
                    <a:pt x="100" y="11"/>
                    <a:pt x="99" y="13"/>
                  </a:cubicBezTo>
                  <a:cubicBezTo>
                    <a:pt x="99" y="14"/>
                    <a:pt x="97" y="14"/>
                    <a:pt x="95" y="17"/>
                  </a:cubicBezTo>
                  <a:cubicBezTo>
                    <a:pt x="94" y="20"/>
                    <a:pt x="91" y="27"/>
                    <a:pt x="90" y="31"/>
                  </a:cubicBezTo>
                  <a:cubicBezTo>
                    <a:pt x="90" y="35"/>
                    <a:pt x="90" y="38"/>
                    <a:pt x="90" y="40"/>
                  </a:cubicBezTo>
                  <a:cubicBezTo>
                    <a:pt x="90" y="42"/>
                    <a:pt x="90" y="43"/>
                    <a:pt x="88" y="47"/>
                  </a:cubicBezTo>
                  <a:cubicBezTo>
                    <a:pt x="87" y="51"/>
                    <a:pt x="88" y="51"/>
                    <a:pt x="88" y="52"/>
                  </a:cubicBezTo>
                  <a:cubicBezTo>
                    <a:pt x="89" y="53"/>
                    <a:pt x="90" y="53"/>
                    <a:pt x="90" y="54"/>
                  </a:cubicBezTo>
                  <a:cubicBezTo>
                    <a:pt x="89" y="54"/>
                    <a:pt x="90" y="55"/>
                    <a:pt x="89" y="54"/>
                  </a:cubicBezTo>
                  <a:cubicBezTo>
                    <a:pt x="88" y="53"/>
                    <a:pt x="86" y="51"/>
                    <a:pt x="85" y="51"/>
                  </a:cubicBezTo>
                  <a:cubicBezTo>
                    <a:pt x="83" y="52"/>
                    <a:pt x="82" y="55"/>
                    <a:pt x="82" y="58"/>
                  </a:cubicBezTo>
                  <a:cubicBezTo>
                    <a:pt x="82" y="61"/>
                    <a:pt x="82" y="73"/>
                    <a:pt x="84" y="78"/>
                  </a:cubicBezTo>
                  <a:cubicBezTo>
                    <a:pt x="85" y="83"/>
                    <a:pt x="88" y="84"/>
                    <a:pt x="89" y="83"/>
                  </a:cubicBezTo>
                  <a:cubicBezTo>
                    <a:pt x="90" y="83"/>
                    <a:pt x="91" y="82"/>
                    <a:pt x="91" y="84"/>
                  </a:cubicBezTo>
                  <a:cubicBezTo>
                    <a:pt x="92" y="85"/>
                    <a:pt x="92" y="92"/>
                    <a:pt x="93" y="97"/>
                  </a:cubicBezTo>
                  <a:cubicBezTo>
                    <a:pt x="95" y="103"/>
                    <a:pt x="97" y="106"/>
                    <a:pt x="97" y="108"/>
                  </a:cubicBezTo>
                  <a:cubicBezTo>
                    <a:pt x="96" y="110"/>
                    <a:pt x="96" y="111"/>
                    <a:pt x="95" y="111"/>
                  </a:cubicBezTo>
                  <a:cubicBezTo>
                    <a:pt x="94" y="111"/>
                    <a:pt x="94" y="111"/>
                    <a:pt x="94" y="111"/>
                  </a:cubicBezTo>
                  <a:cubicBezTo>
                    <a:pt x="94" y="111"/>
                    <a:pt x="88" y="112"/>
                    <a:pt x="85" y="114"/>
                  </a:cubicBezTo>
                  <a:cubicBezTo>
                    <a:pt x="83" y="117"/>
                    <a:pt x="81" y="119"/>
                    <a:pt x="78" y="122"/>
                  </a:cubicBezTo>
                  <a:cubicBezTo>
                    <a:pt x="75" y="125"/>
                    <a:pt x="71" y="128"/>
                    <a:pt x="69" y="129"/>
                  </a:cubicBezTo>
                  <a:cubicBezTo>
                    <a:pt x="68" y="130"/>
                    <a:pt x="67" y="131"/>
                    <a:pt x="67" y="131"/>
                  </a:cubicBezTo>
                  <a:cubicBezTo>
                    <a:pt x="67" y="131"/>
                    <a:pt x="57" y="135"/>
                    <a:pt x="52" y="138"/>
                  </a:cubicBezTo>
                  <a:cubicBezTo>
                    <a:pt x="46" y="140"/>
                    <a:pt x="37" y="144"/>
                    <a:pt x="32" y="146"/>
                  </a:cubicBezTo>
                  <a:cubicBezTo>
                    <a:pt x="27" y="149"/>
                    <a:pt x="18" y="154"/>
                    <a:pt x="17" y="155"/>
                  </a:cubicBezTo>
                  <a:cubicBezTo>
                    <a:pt x="15" y="156"/>
                    <a:pt x="14" y="158"/>
                    <a:pt x="14" y="158"/>
                  </a:cubicBezTo>
                  <a:cubicBezTo>
                    <a:pt x="14" y="158"/>
                    <a:pt x="12" y="157"/>
                    <a:pt x="10" y="160"/>
                  </a:cubicBezTo>
                  <a:cubicBezTo>
                    <a:pt x="8" y="163"/>
                    <a:pt x="8" y="164"/>
                    <a:pt x="7" y="166"/>
                  </a:cubicBezTo>
                  <a:cubicBezTo>
                    <a:pt x="7" y="168"/>
                    <a:pt x="7" y="170"/>
                    <a:pt x="6" y="172"/>
                  </a:cubicBezTo>
                  <a:cubicBezTo>
                    <a:pt x="6" y="173"/>
                    <a:pt x="3" y="179"/>
                    <a:pt x="3" y="184"/>
                  </a:cubicBezTo>
                  <a:cubicBezTo>
                    <a:pt x="2" y="189"/>
                    <a:pt x="3" y="195"/>
                    <a:pt x="3" y="195"/>
                  </a:cubicBezTo>
                  <a:cubicBezTo>
                    <a:pt x="3" y="195"/>
                    <a:pt x="2" y="201"/>
                    <a:pt x="0" y="208"/>
                  </a:cubicBezTo>
                  <a:cubicBezTo>
                    <a:pt x="221" y="208"/>
                    <a:pt x="221" y="208"/>
                    <a:pt x="221" y="208"/>
                  </a:cubicBezTo>
                  <a:cubicBezTo>
                    <a:pt x="220" y="203"/>
                    <a:pt x="219" y="198"/>
                    <a:pt x="218" y="19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782" name="Group 781"/>
          <p:cNvGrpSpPr/>
          <p:nvPr/>
        </p:nvGrpSpPr>
        <p:grpSpPr>
          <a:xfrm>
            <a:off x="9625531" y="2763370"/>
            <a:ext cx="518267" cy="516813"/>
            <a:chOff x="7988680" y="2228664"/>
            <a:chExt cx="1036534" cy="1033626"/>
          </a:xfrm>
        </p:grpSpPr>
        <p:sp>
          <p:nvSpPr>
            <p:cNvPr id="795" name="Freeform 20"/>
            <p:cNvSpPr>
              <a:spLocks/>
            </p:cNvSpPr>
            <p:nvPr/>
          </p:nvSpPr>
          <p:spPr bwMode="auto">
            <a:xfrm>
              <a:off x="7988680" y="2228664"/>
              <a:ext cx="1036534" cy="1033626"/>
            </a:xfrm>
            <a:custGeom>
              <a:avLst/>
              <a:gdLst>
                <a:gd name="T0" fmla="*/ 373 w 373"/>
                <a:gd name="T1" fmla="*/ 186 h 372"/>
                <a:gd name="T2" fmla="*/ 373 w 373"/>
                <a:gd name="T3" fmla="*/ 186 h 372"/>
                <a:gd name="T4" fmla="*/ 186 w 373"/>
                <a:gd name="T5" fmla="*/ 0 h 372"/>
                <a:gd name="T6" fmla="*/ 0 w 373"/>
                <a:gd name="T7" fmla="*/ 186 h 372"/>
                <a:gd name="T8" fmla="*/ 0 w 373"/>
                <a:gd name="T9" fmla="*/ 186 h 372"/>
                <a:gd name="T10" fmla="*/ 186 w 373"/>
                <a:gd name="T11" fmla="*/ 372 h 372"/>
                <a:gd name="T12" fmla="*/ 186 w 373"/>
                <a:gd name="T13" fmla="*/ 372 h 372"/>
                <a:gd name="T14" fmla="*/ 373 w 373"/>
                <a:gd name="T15" fmla="*/ 186 h 37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3" h="372">
                  <a:moveTo>
                    <a:pt x="373" y="186"/>
                  </a:moveTo>
                  <a:cubicBezTo>
                    <a:pt x="373" y="186"/>
                    <a:pt x="373" y="186"/>
                    <a:pt x="373" y="186"/>
                  </a:cubicBezTo>
                  <a:cubicBezTo>
                    <a:pt x="373" y="83"/>
                    <a:pt x="289" y="0"/>
                    <a:pt x="186" y="0"/>
                  </a:cubicBezTo>
                  <a:cubicBezTo>
                    <a:pt x="83" y="0"/>
                    <a:pt x="0" y="83"/>
                    <a:pt x="0" y="186"/>
                  </a:cubicBezTo>
                  <a:cubicBezTo>
                    <a:pt x="0" y="186"/>
                    <a:pt x="0" y="186"/>
                    <a:pt x="0" y="186"/>
                  </a:cubicBezTo>
                  <a:cubicBezTo>
                    <a:pt x="0" y="289"/>
                    <a:pt x="83" y="372"/>
                    <a:pt x="186" y="372"/>
                  </a:cubicBezTo>
                  <a:cubicBezTo>
                    <a:pt x="186" y="372"/>
                    <a:pt x="186" y="372"/>
                    <a:pt x="186" y="372"/>
                  </a:cubicBezTo>
                  <a:cubicBezTo>
                    <a:pt x="289" y="372"/>
                    <a:pt x="373" y="289"/>
                    <a:pt x="373" y="186"/>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pic>
          <p:nvPicPr>
            <p:cNvPr id="796" name="Picture 1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57585" y="2460567"/>
              <a:ext cx="494496" cy="53201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grpSp>
      <p:grpSp>
        <p:nvGrpSpPr>
          <p:cNvPr id="786" name="Group 785"/>
          <p:cNvGrpSpPr/>
          <p:nvPr/>
        </p:nvGrpSpPr>
        <p:grpSpPr>
          <a:xfrm>
            <a:off x="10285970" y="3611375"/>
            <a:ext cx="414324" cy="415050"/>
            <a:chOff x="9309563" y="3924692"/>
            <a:chExt cx="828648" cy="830099"/>
          </a:xfrm>
        </p:grpSpPr>
        <p:sp>
          <p:nvSpPr>
            <p:cNvPr id="787" name="Freeform 13"/>
            <p:cNvSpPr>
              <a:spLocks/>
            </p:cNvSpPr>
            <p:nvPr/>
          </p:nvSpPr>
          <p:spPr bwMode="auto">
            <a:xfrm>
              <a:off x="9309563" y="3924692"/>
              <a:ext cx="828648" cy="830099"/>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2"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2"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788" name="Freeform 26"/>
            <p:cNvSpPr>
              <a:spLocks/>
            </p:cNvSpPr>
            <p:nvPr/>
          </p:nvSpPr>
          <p:spPr bwMode="auto">
            <a:xfrm>
              <a:off x="9476745" y="4064252"/>
              <a:ext cx="500096" cy="471020"/>
            </a:xfrm>
            <a:custGeom>
              <a:avLst/>
              <a:gdLst>
                <a:gd name="T0" fmla="*/ 2 w 180"/>
                <a:gd name="T1" fmla="*/ 165 h 170"/>
                <a:gd name="T2" fmla="*/ 5 w 180"/>
                <a:gd name="T3" fmla="*/ 145 h 170"/>
                <a:gd name="T4" fmla="*/ 10 w 180"/>
                <a:gd name="T5" fmla="*/ 133 h 170"/>
                <a:gd name="T6" fmla="*/ 20 w 180"/>
                <a:gd name="T7" fmla="*/ 127 h 170"/>
                <a:gd name="T8" fmla="*/ 49 w 180"/>
                <a:gd name="T9" fmla="*/ 115 h 170"/>
                <a:gd name="T10" fmla="*/ 61 w 180"/>
                <a:gd name="T11" fmla="*/ 108 h 170"/>
                <a:gd name="T12" fmla="*/ 66 w 180"/>
                <a:gd name="T13" fmla="*/ 103 h 170"/>
                <a:gd name="T14" fmla="*/ 63 w 180"/>
                <a:gd name="T15" fmla="*/ 95 h 170"/>
                <a:gd name="T16" fmla="*/ 56 w 180"/>
                <a:gd name="T17" fmla="*/ 81 h 170"/>
                <a:gd name="T18" fmla="*/ 53 w 180"/>
                <a:gd name="T19" fmla="*/ 67 h 170"/>
                <a:gd name="T20" fmla="*/ 54 w 180"/>
                <a:gd name="T21" fmla="*/ 53 h 170"/>
                <a:gd name="T22" fmla="*/ 54 w 180"/>
                <a:gd name="T23" fmla="*/ 49 h 170"/>
                <a:gd name="T24" fmla="*/ 56 w 180"/>
                <a:gd name="T25" fmla="*/ 28 h 170"/>
                <a:gd name="T26" fmla="*/ 55 w 180"/>
                <a:gd name="T27" fmla="*/ 21 h 170"/>
                <a:gd name="T28" fmla="*/ 71 w 180"/>
                <a:gd name="T29" fmla="*/ 6 h 170"/>
                <a:gd name="T30" fmla="*/ 97 w 180"/>
                <a:gd name="T31" fmla="*/ 1 h 170"/>
                <a:gd name="T32" fmla="*/ 111 w 180"/>
                <a:gd name="T33" fmla="*/ 9 h 170"/>
                <a:gd name="T34" fmla="*/ 118 w 180"/>
                <a:gd name="T35" fmla="*/ 17 h 170"/>
                <a:gd name="T36" fmla="*/ 121 w 180"/>
                <a:gd name="T37" fmla="*/ 44 h 170"/>
                <a:gd name="T38" fmla="*/ 122 w 180"/>
                <a:gd name="T39" fmla="*/ 57 h 170"/>
                <a:gd name="T40" fmla="*/ 115 w 180"/>
                <a:gd name="T41" fmla="*/ 70 h 170"/>
                <a:gd name="T42" fmla="*/ 115 w 180"/>
                <a:gd name="T43" fmla="*/ 72 h 170"/>
                <a:gd name="T44" fmla="*/ 109 w 180"/>
                <a:gd name="T45" fmla="*/ 77 h 170"/>
                <a:gd name="T46" fmla="*/ 109 w 180"/>
                <a:gd name="T47" fmla="*/ 91 h 170"/>
                <a:gd name="T48" fmla="*/ 111 w 180"/>
                <a:gd name="T49" fmla="*/ 93 h 170"/>
                <a:gd name="T50" fmla="*/ 120 w 180"/>
                <a:gd name="T51" fmla="*/ 96 h 170"/>
                <a:gd name="T52" fmla="*/ 131 w 180"/>
                <a:gd name="T53" fmla="*/ 108 h 170"/>
                <a:gd name="T54" fmla="*/ 150 w 180"/>
                <a:gd name="T55" fmla="*/ 116 h 170"/>
                <a:gd name="T56" fmla="*/ 175 w 180"/>
                <a:gd name="T57" fmla="*/ 132 h 170"/>
                <a:gd name="T58" fmla="*/ 179 w 180"/>
                <a:gd name="T59" fmla="*/ 143 h 170"/>
                <a:gd name="T60" fmla="*/ 175 w 180"/>
                <a:gd name="T61" fmla="*/ 158 h 170"/>
                <a:gd name="T62" fmla="*/ 174 w 180"/>
                <a:gd name="T63" fmla="*/ 170 h 170"/>
                <a:gd name="T64" fmla="*/ 1 w 180"/>
                <a:gd name="T65" fmla="*/ 167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0" h="170">
                  <a:moveTo>
                    <a:pt x="1" y="167"/>
                  </a:moveTo>
                  <a:cubicBezTo>
                    <a:pt x="2" y="167"/>
                    <a:pt x="2" y="166"/>
                    <a:pt x="2" y="165"/>
                  </a:cubicBezTo>
                  <a:cubicBezTo>
                    <a:pt x="2" y="164"/>
                    <a:pt x="2" y="161"/>
                    <a:pt x="2" y="159"/>
                  </a:cubicBezTo>
                  <a:cubicBezTo>
                    <a:pt x="3" y="157"/>
                    <a:pt x="4" y="149"/>
                    <a:pt x="5" y="145"/>
                  </a:cubicBezTo>
                  <a:cubicBezTo>
                    <a:pt x="5" y="141"/>
                    <a:pt x="7" y="136"/>
                    <a:pt x="8" y="135"/>
                  </a:cubicBezTo>
                  <a:cubicBezTo>
                    <a:pt x="9" y="134"/>
                    <a:pt x="10" y="133"/>
                    <a:pt x="10" y="133"/>
                  </a:cubicBezTo>
                  <a:cubicBezTo>
                    <a:pt x="11" y="133"/>
                    <a:pt x="12" y="133"/>
                    <a:pt x="13" y="132"/>
                  </a:cubicBezTo>
                  <a:cubicBezTo>
                    <a:pt x="13" y="131"/>
                    <a:pt x="18" y="129"/>
                    <a:pt x="20" y="127"/>
                  </a:cubicBezTo>
                  <a:cubicBezTo>
                    <a:pt x="23" y="126"/>
                    <a:pt x="34" y="121"/>
                    <a:pt x="36" y="120"/>
                  </a:cubicBezTo>
                  <a:cubicBezTo>
                    <a:pt x="38" y="119"/>
                    <a:pt x="45" y="116"/>
                    <a:pt x="49" y="115"/>
                  </a:cubicBezTo>
                  <a:cubicBezTo>
                    <a:pt x="53" y="113"/>
                    <a:pt x="54" y="112"/>
                    <a:pt x="55" y="112"/>
                  </a:cubicBezTo>
                  <a:cubicBezTo>
                    <a:pt x="55" y="111"/>
                    <a:pt x="59" y="109"/>
                    <a:pt x="61" y="108"/>
                  </a:cubicBezTo>
                  <a:cubicBezTo>
                    <a:pt x="62" y="107"/>
                    <a:pt x="64" y="107"/>
                    <a:pt x="64" y="106"/>
                  </a:cubicBezTo>
                  <a:cubicBezTo>
                    <a:pt x="65" y="105"/>
                    <a:pt x="66" y="103"/>
                    <a:pt x="66" y="103"/>
                  </a:cubicBezTo>
                  <a:cubicBezTo>
                    <a:pt x="66" y="103"/>
                    <a:pt x="64" y="102"/>
                    <a:pt x="64" y="100"/>
                  </a:cubicBezTo>
                  <a:cubicBezTo>
                    <a:pt x="63" y="98"/>
                    <a:pt x="63" y="95"/>
                    <a:pt x="63" y="95"/>
                  </a:cubicBezTo>
                  <a:cubicBezTo>
                    <a:pt x="63" y="94"/>
                    <a:pt x="62" y="93"/>
                    <a:pt x="61" y="91"/>
                  </a:cubicBezTo>
                  <a:cubicBezTo>
                    <a:pt x="60" y="89"/>
                    <a:pt x="57" y="84"/>
                    <a:pt x="56" y="81"/>
                  </a:cubicBezTo>
                  <a:cubicBezTo>
                    <a:pt x="56" y="78"/>
                    <a:pt x="56" y="76"/>
                    <a:pt x="55" y="74"/>
                  </a:cubicBezTo>
                  <a:cubicBezTo>
                    <a:pt x="54" y="73"/>
                    <a:pt x="53" y="70"/>
                    <a:pt x="53" y="67"/>
                  </a:cubicBezTo>
                  <a:cubicBezTo>
                    <a:pt x="53" y="63"/>
                    <a:pt x="54" y="58"/>
                    <a:pt x="54" y="57"/>
                  </a:cubicBezTo>
                  <a:cubicBezTo>
                    <a:pt x="54" y="55"/>
                    <a:pt x="54" y="54"/>
                    <a:pt x="54" y="53"/>
                  </a:cubicBezTo>
                  <a:cubicBezTo>
                    <a:pt x="53" y="53"/>
                    <a:pt x="52" y="51"/>
                    <a:pt x="52" y="51"/>
                  </a:cubicBezTo>
                  <a:cubicBezTo>
                    <a:pt x="53" y="50"/>
                    <a:pt x="54" y="50"/>
                    <a:pt x="54" y="49"/>
                  </a:cubicBezTo>
                  <a:cubicBezTo>
                    <a:pt x="54" y="48"/>
                    <a:pt x="54" y="40"/>
                    <a:pt x="54" y="37"/>
                  </a:cubicBezTo>
                  <a:cubicBezTo>
                    <a:pt x="55" y="33"/>
                    <a:pt x="55" y="31"/>
                    <a:pt x="56" y="28"/>
                  </a:cubicBezTo>
                  <a:cubicBezTo>
                    <a:pt x="57" y="25"/>
                    <a:pt x="58" y="25"/>
                    <a:pt x="56" y="24"/>
                  </a:cubicBezTo>
                  <a:cubicBezTo>
                    <a:pt x="55" y="23"/>
                    <a:pt x="55" y="22"/>
                    <a:pt x="55" y="21"/>
                  </a:cubicBezTo>
                  <a:cubicBezTo>
                    <a:pt x="55" y="21"/>
                    <a:pt x="59" y="16"/>
                    <a:pt x="60" y="14"/>
                  </a:cubicBezTo>
                  <a:cubicBezTo>
                    <a:pt x="61" y="13"/>
                    <a:pt x="69" y="8"/>
                    <a:pt x="71" y="6"/>
                  </a:cubicBezTo>
                  <a:cubicBezTo>
                    <a:pt x="74" y="5"/>
                    <a:pt x="78" y="2"/>
                    <a:pt x="83" y="1"/>
                  </a:cubicBezTo>
                  <a:cubicBezTo>
                    <a:pt x="88" y="0"/>
                    <a:pt x="95" y="0"/>
                    <a:pt x="97" y="1"/>
                  </a:cubicBezTo>
                  <a:cubicBezTo>
                    <a:pt x="99" y="1"/>
                    <a:pt x="104" y="2"/>
                    <a:pt x="106" y="4"/>
                  </a:cubicBezTo>
                  <a:cubicBezTo>
                    <a:pt x="108" y="6"/>
                    <a:pt x="111" y="8"/>
                    <a:pt x="111" y="9"/>
                  </a:cubicBezTo>
                  <a:cubicBezTo>
                    <a:pt x="112" y="10"/>
                    <a:pt x="112" y="10"/>
                    <a:pt x="113" y="11"/>
                  </a:cubicBezTo>
                  <a:cubicBezTo>
                    <a:pt x="114" y="12"/>
                    <a:pt x="116" y="13"/>
                    <a:pt x="118" y="17"/>
                  </a:cubicBezTo>
                  <a:cubicBezTo>
                    <a:pt x="120" y="20"/>
                    <a:pt x="121" y="27"/>
                    <a:pt x="122" y="32"/>
                  </a:cubicBezTo>
                  <a:cubicBezTo>
                    <a:pt x="122" y="38"/>
                    <a:pt x="121" y="42"/>
                    <a:pt x="121" y="44"/>
                  </a:cubicBezTo>
                  <a:cubicBezTo>
                    <a:pt x="121" y="46"/>
                    <a:pt x="120" y="45"/>
                    <a:pt x="121" y="47"/>
                  </a:cubicBezTo>
                  <a:cubicBezTo>
                    <a:pt x="121" y="49"/>
                    <a:pt x="122" y="53"/>
                    <a:pt x="122" y="57"/>
                  </a:cubicBezTo>
                  <a:cubicBezTo>
                    <a:pt x="121" y="61"/>
                    <a:pt x="119" y="65"/>
                    <a:pt x="118" y="67"/>
                  </a:cubicBezTo>
                  <a:cubicBezTo>
                    <a:pt x="116" y="69"/>
                    <a:pt x="115" y="70"/>
                    <a:pt x="115" y="70"/>
                  </a:cubicBezTo>
                  <a:cubicBezTo>
                    <a:pt x="115" y="70"/>
                    <a:pt x="115" y="71"/>
                    <a:pt x="115" y="71"/>
                  </a:cubicBezTo>
                  <a:cubicBezTo>
                    <a:pt x="115" y="71"/>
                    <a:pt x="114" y="71"/>
                    <a:pt x="115" y="72"/>
                  </a:cubicBezTo>
                  <a:cubicBezTo>
                    <a:pt x="115" y="72"/>
                    <a:pt x="114" y="73"/>
                    <a:pt x="113" y="74"/>
                  </a:cubicBezTo>
                  <a:cubicBezTo>
                    <a:pt x="112" y="74"/>
                    <a:pt x="109" y="77"/>
                    <a:pt x="109" y="77"/>
                  </a:cubicBezTo>
                  <a:cubicBezTo>
                    <a:pt x="109" y="77"/>
                    <a:pt x="109" y="81"/>
                    <a:pt x="109" y="84"/>
                  </a:cubicBezTo>
                  <a:cubicBezTo>
                    <a:pt x="108" y="87"/>
                    <a:pt x="109" y="89"/>
                    <a:pt x="109" y="91"/>
                  </a:cubicBezTo>
                  <a:cubicBezTo>
                    <a:pt x="110" y="93"/>
                    <a:pt x="110" y="94"/>
                    <a:pt x="110" y="94"/>
                  </a:cubicBezTo>
                  <a:cubicBezTo>
                    <a:pt x="111" y="93"/>
                    <a:pt x="111" y="93"/>
                    <a:pt x="111" y="93"/>
                  </a:cubicBezTo>
                  <a:cubicBezTo>
                    <a:pt x="111" y="93"/>
                    <a:pt x="114" y="93"/>
                    <a:pt x="117" y="94"/>
                  </a:cubicBezTo>
                  <a:cubicBezTo>
                    <a:pt x="119" y="94"/>
                    <a:pt x="119" y="95"/>
                    <a:pt x="120" y="96"/>
                  </a:cubicBezTo>
                  <a:cubicBezTo>
                    <a:pt x="121" y="98"/>
                    <a:pt x="123" y="100"/>
                    <a:pt x="126" y="102"/>
                  </a:cubicBezTo>
                  <a:cubicBezTo>
                    <a:pt x="128" y="105"/>
                    <a:pt x="131" y="107"/>
                    <a:pt x="131" y="108"/>
                  </a:cubicBezTo>
                  <a:cubicBezTo>
                    <a:pt x="132" y="108"/>
                    <a:pt x="133" y="109"/>
                    <a:pt x="133" y="109"/>
                  </a:cubicBezTo>
                  <a:cubicBezTo>
                    <a:pt x="133" y="109"/>
                    <a:pt x="147" y="115"/>
                    <a:pt x="150" y="116"/>
                  </a:cubicBezTo>
                  <a:cubicBezTo>
                    <a:pt x="152" y="117"/>
                    <a:pt x="158" y="119"/>
                    <a:pt x="163" y="123"/>
                  </a:cubicBezTo>
                  <a:cubicBezTo>
                    <a:pt x="168" y="126"/>
                    <a:pt x="174" y="130"/>
                    <a:pt x="175" y="132"/>
                  </a:cubicBezTo>
                  <a:cubicBezTo>
                    <a:pt x="177" y="134"/>
                    <a:pt x="178" y="135"/>
                    <a:pt x="179" y="136"/>
                  </a:cubicBezTo>
                  <a:cubicBezTo>
                    <a:pt x="179" y="138"/>
                    <a:pt x="179" y="141"/>
                    <a:pt x="179" y="143"/>
                  </a:cubicBezTo>
                  <a:cubicBezTo>
                    <a:pt x="180" y="145"/>
                    <a:pt x="180" y="148"/>
                    <a:pt x="179" y="152"/>
                  </a:cubicBezTo>
                  <a:cubicBezTo>
                    <a:pt x="178" y="155"/>
                    <a:pt x="175" y="158"/>
                    <a:pt x="175" y="158"/>
                  </a:cubicBezTo>
                  <a:cubicBezTo>
                    <a:pt x="175" y="158"/>
                    <a:pt x="175" y="162"/>
                    <a:pt x="175" y="167"/>
                  </a:cubicBezTo>
                  <a:cubicBezTo>
                    <a:pt x="175" y="168"/>
                    <a:pt x="175" y="169"/>
                    <a:pt x="174" y="170"/>
                  </a:cubicBezTo>
                  <a:cubicBezTo>
                    <a:pt x="0" y="170"/>
                    <a:pt x="0" y="170"/>
                    <a:pt x="0" y="170"/>
                  </a:cubicBezTo>
                  <a:cubicBezTo>
                    <a:pt x="0" y="169"/>
                    <a:pt x="1" y="168"/>
                    <a:pt x="1" y="16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779" name="Group 778"/>
          <p:cNvGrpSpPr/>
          <p:nvPr/>
        </p:nvGrpSpPr>
        <p:grpSpPr>
          <a:xfrm>
            <a:off x="10650372" y="4412985"/>
            <a:ext cx="338214" cy="338807"/>
            <a:chOff x="10038365" y="5527895"/>
            <a:chExt cx="676427" cy="677614"/>
          </a:xfrm>
        </p:grpSpPr>
        <p:sp>
          <p:nvSpPr>
            <p:cNvPr id="801" name="Freeform 14"/>
            <p:cNvSpPr>
              <a:spLocks/>
            </p:cNvSpPr>
            <p:nvPr/>
          </p:nvSpPr>
          <p:spPr bwMode="auto">
            <a:xfrm>
              <a:off x="10038365" y="5527895"/>
              <a:ext cx="676427" cy="677614"/>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2"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2"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pic>
          <p:nvPicPr>
            <p:cNvPr id="802" name="Picture 1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0206879" y="5648303"/>
              <a:ext cx="352453" cy="37919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grpSp>
      <p:grpSp>
        <p:nvGrpSpPr>
          <p:cNvPr id="832" name="Group 831"/>
          <p:cNvGrpSpPr/>
          <p:nvPr/>
        </p:nvGrpSpPr>
        <p:grpSpPr>
          <a:xfrm>
            <a:off x="10285970" y="3611375"/>
            <a:ext cx="414324" cy="415050"/>
            <a:chOff x="9309563" y="3924692"/>
            <a:chExt cx="828648" cy="830099"/>
          </a:xfrm>
        </p:grpSpPr>
        <p:sp>
          <p:nvSpPr>
            <p:cNvPr id="833" name="Freeform 13"/>
            <p:cNvSpPr>
              <a:spLocks/>
            </p:cNvSpPr>
            <p:nvPr/>
          </p:nvSpPr>
          <p:spPr bwMode="auto">
            <a:xfrm>
              <a:off x="9309563" y="3924692"/>
              <a:ext cx="828648" cy="830099"/>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2"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2" y="299"/>
                    <a:pt x="298" y="232"/>
                    <a:pt x="298" y="150"/>
                  </a:cubicBezTo>
                  <a:close/>
                </a:path>
              </a:pathLst>
            </a:custGeom>
            <a:solidFill>
              <a:schemeClr val="accent3"/>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834" name="Freeform 26"/>
            <p:cNvSpPr>
              <a:spLocks/>
            </p:cNvSpPr>
            <p:nvPr/>
          </p:nvSpPr>
          <p:spPr bwMode="auto">
            <a:xfrm>
              <a:off x="9476745" y="4064252"/>
              <a:ext cx="500096" cy="471020"/>
            </a:xfrm>
            <a:custGeom>
              <a:avLst/>
              <a:gdLst>
                <a:gd name="T0" fmla="*/ 2 w 180"/>
                <a:gd name="T1" fmla="*/ 165 h 170"/>
                <a:gd name="T2" fmla="*/ 5 w 180"/>
                <a:gd name="T3" fmla="*/ 145 h 170"/>
                <a:gd name="T4" fmla="*/ 10 w 180"/>
                <a:gd name="T5" fmla="*/ 133 h 170"/>
                <a:gd name="T6" fmla="*/ 20 w 180"/>
                <a:gd name="T7" fmla="*/ 127 h 170"/>
                <a:gd name="T8" fmla="*/ 49 w 180"/>
                <a:gd name="T9" fmla="*/ 115 h 170"/>
                <a:gd name="T10" fmla="*/ 61 w 180"/>
                <a:gd name="T11" fmla="*/ 108 h 170"/>
                <a:gd name="T12" fmla="*/ 66 w 180"/>
                <a:gd name="T13" fmla="*/ 103 h 170"/>
                <a:gd name="T14" fmla="*/ 63 w 180"/>
                <a:gd name="T15" fmla="*/ 95 h 170"/>
                <a:gd name="T16" fmla="*/ 56 w 180"/>
                <a:gd name="T17" fmla="*/ 81 h 170"/>
                <a:gd name="T18" fmla="*/ 53 w 180"/>
                <a:gd name="T19" fmla="*/ 67 h 170"/>
                <a:gd name="T20" fmla="*/ 54 w 180"/>
                <a:gd name="T21" fmla="*/ 53 h 170"/>
                <a:gd name="T22" fmla="*/ 54 w 180"/>
                <a:gd name="T23" fmla="*/ 49 h 170"/>
                <a:gd name="T24" fmla="*/ 56 w 180"/>
                <a:gd name="T25" fmla="*/ 28 h 170"/>
                <a:gd name="T26" fmla="*/ 55 w 180"/>
                <a:gd name="T27" fmla="*/ 21 h 170"/>
                <a:gd name="T28" fmla="*/ 71 w 180"/>
                <a:gd name="T29" fmla="*/ 6 h 170"/>
                <a:gd name="T30" fmla="*/ 97 w 180"/>
                <a:gd name="T31" fmla="*/ 1 h 170"/>
                <a:gd name="T32" fmla="*/ 111 w 180"/>
                <a:gd name="T33" fmla="*/ 9 h 170"/>
                <a:gd name="T34" fmla="*/ 118 w 180"/>
                <a:gd name="T35" fmla="*/ 17 h 170"/>
                <a:gd name="T36" fmla="*/ 121 w 180"/>
                <a:gd name="T37" fmla="*/ 44 h 170"/>
                <a:gd name="T38" fmla="*/ 122 w 180"/>
                <a:gd name="T39" fmla="*/ 57 h 170"/>
                <a:gd name="T40" fmla="*/ 115 w 180"/>
                <a:gd name="T41" fmla="*/ 70 h 170"/>
                <a:gd name="T42" fmla="*/ 115 w 180"/>
                <a:gd name="T43" fmla="*/ 72 h 170"/>
                <a:gd name="T44" fmla="*/ 109 w 180"/>
                <a:gd name="T45" fmla="*/ 77 h 170"/>
                <a:gd name="T46" fmla="*/ 109 w 180"/>
                <a:gd name="T47" fmla="*/ 91 h 170"/>
                <a:gd name="T48" fmla="*/ 111 w 180"/>
                <a:gd name="T49" fmla="*/ 93 h 170"/>
                <a:gd name="T50" fmla="*/ 120 w 180"/>
                <a:gd name="T51" fmla="*/ 96 h 170"/>
                <a:gd name="T52" fmla="*/ 131 w 180"/>
                <a:gd name="T53" fmla="*/ 108 h 170"/>
                <a:gd name="T54" fmla="*/ 150 w 180"/>
                <a:gd name="T55" fmla="*/ 116 h 170"/>
                <a:gd name="T56" fmla="*/ 175 w 180"/>
                <a:gd name="T57" fmla="*/ 132 h 170"/>
                <a:gd name="T58" fmla="*/ 179 w 180"/>
                <a:gd name="T59" fmla="*/ 143 h 170"/>
                <a:gd name="T60" fmla="*/ 175 w 180"/>
                <a:gd name="T61" fmla="*/ 158 h 170"/>
                <a:gd name="T62" fmla="*/ 174 w 180"/>
                <a:gd name="T63" fmla="*/ 170 h 170"/>
                <a:gd name="T64" fmla="*/ 1 w 180"/>
                <a:gd name="T65" fmla="*/ 167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0" h="170">
                  <a:moveTo>
                    <a:pt x="1" y="167"/>
                  </a:moveTo>
                  <a:cubicBezTo>
                    <a:pt x="2" y="167"/>
                    <a:pt x="2" y="166"/>
                    <a:pt x="2" y="165"/>
                  </a:cubicBezTo>
                  <a:cubicBezTo>
                    <a:pt x="2" y="164"/>
                    <a:pt x="2" y="161"/>
                    <a:pt x="2" y="159"/>
                  </a:cubicBezTo>
                  <a:cubicBezTo>
                    <a:pt x="3" y="157"/>
                    <a:pt x="4" y="149"/>
                    <a:pt x="5" y="145"/>
                  </a:cubicBezTo>
                  <a:cubicBezTo>
                    <a:pt x="5" y="141"/>
                    <a:pt x="7" y="136"/>
                    <a:pt x="8" y="135"/>
                  </a:cubicBezTo>
                  <a:cubicBezTo>
                    <a:pt x="9" y="134"/>
                    <a:pt x="10" y="133"/>
                    <a:pt x="10" y="133"/>
                  </a:cubicBezTo>
                  <a:cubicBezTo>
                    <a:pt x="11" y="133"/>
                    <a:pt x="12" y="133"/>
                    <a:pt x="13" y="132"/>
                  </a:cubicBezTo>
                  <a:cubicBezTo>
                    <a:pt x="13" y="131"/>
                    <a:pt x="18" y="129"/>
                    <a:pt x="20" y="127"/>
                  </a:cubicBezTo>
                  <a:cubicBezTo>
                    <a:pt x="23" y="126"/>
                    <a:pt x="34" y="121"/>
                    <a:pt x="36" y="120"/>
                  </a:cubicBezTo>
                  <a:cubicBezTo>
                    <a:pt x="38" y="119"/>
                    <a:pt x="45" y="116"/>
                    <a:pt x="49" y="115"/>
                  </a:cubicBezTo>
                  <a:cubicBezTo>
                    <a:pt x="53" y="113"/>
                    <a:pt x="54" y="112"/>
                    <a:pt x="55" y="112"/>
                  </a:cubicBezTo>
                  <a:cubicBezTo>
                    <a:pt x="55" y="111"/>
                    <a:pt x="59" y="109"/>
                    <a:pt x="61" y="108"/>
                  </a:cubicBezTo>
                  <a:cubicBezTo>
                    <a:pt x="62" y="107"/>
                    <a:pt x="64" y="107"/>
                    <a:pt x="64" y="106"/>
                  </a:cubicBezTo>
                  <a:cubicBezTo>
                    <a:pt x="65" y="105"/>
                    <a:pt x="66" y="103"/>
                    <a:pt x="66" y="103"/>
                  </a:cubicBezTo>
                  <a:cubicBezTo>
                    <a:pt x="66" y="103"/>
                    <a:pt x="64" y="102"/>
                    <a:pt x="64" y="100"/>
                  </a:cubicBezTo>
                  <a:cubicBezTo>
                    <a:pt x="63" y="98"/>
                    <a:pt x="63" y="95"/>
                    <a:pt x="63" y="95"/>
                  </a:cubicBezTo>
                  <a:cubicBezTo>
                    <a:pt x="63" y="94"/>
                    <a:pt x="62" y="93"/>
                    <a:pt x="61" y="91"/>
                  </a:cubicBezTo>
                  <a:cubicBezTo>
                    <a:pt x="60" y="89"/>
                    <a:pt x="57" y="84"/>
                    <a:pt x="56" y="81"/>
                  </a:cubicBezTo>
                  <a:cubicBezTo>
                    <a:pt x="56" y="78"/>
                    <a:pt x="56" y="76"/>
                    <a:pt x="55" y="74"/>
                  </a:cubicBezTo>
                  <a:cubicBezTo>
                    <a:pt x="54" y="73"/>
                    <a:pt x="53" y="70"/>
                    <a:pt x="53" y="67"/>
                  </a:cubicBezTo>
                  <a:cubicBezTo>
                    <a:pt x="53" y="63"/>
                    <a:pt x="54" y="58"/>
                    <a:pt x="54" y="57"/>
                  </a:cubicBezTo>
                  <a:cubicBezTo>
                    <a:pt x="54" y="55"/>
                    <a:pt x="54" y="54"/>
                    <a:pt x="54" y="53"/>
                  </a:cubicBezTo>
                  <a:cubicBezTo>
                    <a:pt x="53" y="53"/>
                    <a:pt x="52" y="51"/>
                    <a:pt x="52" y="51"/>
                  </a:cubicBezTo>
                  <a:cubicBezTo>
                    <a:pt x="53" y="50"/>
                    <a:pt x="54" y="50"/>
                    <a:pt x="54" y="49"/>
                  </a:cubicBezTo>
                  <a:cubicBezTo>
                    <a:pt x="54" y="48"/>
                    <a:pt x="54" y="40"/>
                    <a:pt x="54" y="37"/>
                  </a:cubicBezTo>
                  <a:cubicBezTo>
                    <a:pt x="55" y="33"/>
                    <a:pt x="55" y="31"/>
                    <a:pt x="56" y="28"/>
                  </a:cubicBezTo>
                  <a:cubicBezTo>
                    <a:pt x="57" y="25"/>
                    <a:pt x="58" y="25"/>
                    <a:pt x="56" y="24"/>
                  </a:cubicBezTo>
                  <a:cubicBezTo>
                    <a:pt x="55" y="23"/>
                    <a:pt x="55" y="22"/>
                    <a:pt x="55" y="21"/>
                  </a:cubicBezTo>
                  <a:cubicBezTo>
                    <a:pt x="55" y="21"/>
                    <a:pt x="59" y="16"/>
                    <a:pt x="60" y="14"/>
                  </a:cubicBezTo>
                  <a:cubicBezTo>
                    <a:pt x="61" y="13"/>
                    <a:pt x="69" y="8"/>
                    <a:pt x="71" y="6"/>
                  </a:cubicBezTo>
                  <a:cubicBezTo>
                    <a:pt x="74" y="5"/>
                    <a:pt x="78" y="2"/>
                    <a:pt x="83" y="1"/>
                  </a:cubicBezTo>
                  <a:cubicBezTo>
                    <a:pt x="88" y="0"/>
                    <a:pt x="95" y="0"/>
                    <a:pt x="97" y="1"/>
                  </a:cubicBezTo>
                  <a:cubicBezTo>
                    <a:pt x="99" y="1"/>
                    <a:pt x="104" y="2"/>
                    <a:pt x="106" y="4"/>
                  </a:cubicBezTo>
                  <a:cubicBezTo>
                    <a:pt x="108" y="6"/>
                    <a:pt x="111" y="8"/>
                    <a:pt x="111" y="9"/>
                  </a:cubicBezTo>
                  <a:cubicBezTo>
                    <a:pt x="112" y="10"/>
                    <a:pt x="112" y="10"/>
                    <a:pt x="113" y="11"/>
                  </a:cubicBezTo>
                  <a:cubicBezTo>
                    <a:pt x="114" y="12"/>
                    <a:pt x="116" y="13"/>
                    <a:pt x="118" y="17"/>
                  </a:cubicBezTo>
                  <a:cubicBezTo>
                    <a:pt x="120" y="20"/>
                    <a:pt x="121" y="27"/>
                    <a:pt x="122" y="32"/>
                  </a:cubicBezTo>
                  <a:cubicBezTo>
                    <a:pt x="122" y="38"/>
                    <a:pt x="121" y="42"/>
                    <a:pt x="121" y="44"/>
                  </a:cubicBezTo>
                  <a:cubicBezTo>
                    <a:pt x="121" y="46"/>
                    <a:pt x="120" y="45"/>
                    <a:pt x="121" y="47"/>
                  </a:cubicBezTo>
                  <a:cubicBezTo>
                    <a:pt x="121" y="49"/>
                    <a:pt x="122" y="53"/>
                    <a:pt x="122" y="57"/>
                  </a:cubicBezTo>
                  <a:cubicBezTo>
                    <a:pt x="121" y="61"/>
                    <a:pt x="119" y="65"/>
                    <a:pt x="118" y="67"/>
                  </a:cubicBezTo>
                  <a:cubicBezTo>
                    <a:pt x="116" y="69"/>
                    <a:pt x="115" y="70"/>
                    <a:pt x="115" y="70"/>
                  </a:cubicBezTo>
                  <a:cubicBezTo>
                    <a:pt x="115" y="70"/>
                    <a:pt x="115" y="71"/>
                    <a:pt x="115" y="71"/>
                  </a:cubicBezTo>
                  <a:cubicBezTo>
                    <a:pt x="115" y="71"/>
                    <a:pt x="114" y="71"/>
                    <a:pt x="115" y="72"/>
                  </a:cubicBezTo>
                  <a:cubicBezTo>
                    <a:pt x="115" y="72"/>
                    <a:pt x="114" y="73"/>
                    <a:pt x="113" y="74"/>
                  </a:cubicBezTo>
                  <a:cubicBezTo>
                    <a:pt x="112" y="74"/>
                    <a:pt x="109" y="77"/>
                    <a:pt x="109" y="77"/>
                  </a:cubicBezTo>
                  <a:cubicBezTo>
                    <a:pt x="109" y="77"/>
                    <a:pt x="109" y="81"/>
                    <a:pt x="109" y="84"/>
                  </a:cubicBezTo>
                  <a:cubicBezTo>
                    <a:pt x="108" y="87"/>
                    <a:pt x="109" y="89"/>
                    <a:pt x="109" y="91"/>
                  </a:cubicBezTo>
                  <a:cubicBezTo>
                    <a:pt x="110" y="93"/>
                    <a:pt x="110" y="94"/>
                    <a:pt x="110" y="94"/>
                  </a:cubicBezTo>
                  <a:cubicBezTo>
                    <a:pt x="111" y="93"/>
                    <a:pt x="111" y="93"/>
                    <a:pt x="111" y="93"/>
                  </a:cubicBezTo>
                  <a:cubicBezTo>
                    <a:pt x="111" y="93"/>
                    <a:pt x="114" y="93"/>
                    <a:pt x="117" y="94"/>
                  </a:cubicBezTo>
                  <a:cubicBezTo>
                    <a:pt x="119" y="94"/>
                    <a:pt x="119" y="95"/>
                    <a:pt x="120" y="96"/>
                  </a:cubicBezTo>
                  <a:cubicBezTo>
                    <a:pt x="121" y="98"/>
                    <a:pt x="123" y="100"/>
                    <a:pt x="126" y="102"/>
                  </a:cubicBezTo>
                  <a:cubicBezTo>
                    <a:pt x="128" y="105"/>
                    <a:pt x="131" y="107"/>
                    <a:pt x="131" y="108"/>
                  </a:cubicBezTo>
                  <a:cubicBezTo>
                    <a:pt x="132" y="108"/>
                    <a:pt x="133" y="109"/>
                    <a:pt x="133" y="109"/>
                  </a:cubicBezTo>
                  <a:cubicBezTo>
                    <a:pt x="133" y="109"/>
                    <a:pt x="147" y="115"/>
                    <a:pt x="150" y="116"/>
                  </a:cubicBezTo>
                  <a:cubicBezTo>
                    <a:pt x="152" y="117"/>
                    <a:pt x="158" y="119"/>
                    <a:pt x="163" y="123"/>
                  </a:cubicBezTo>
                  <a:cubicBezTo>
                    <a:pt x="168" y="126"/>
                    <a:pt x="174" y="130"/>
                    <a:pt x="175" y="132"/>
                  </a:cubicBezTo>
                  <a:cubicBezTo>
                    <a:pt x="177" y="134"/>
                    <a:pt x="178" y="135"/>
                    <a:pt x="179" y="136"/>
                  </a:cubicBezTo>
                  <a:cubicBezTo>
                    <a:pt x="179" y="138"/>
                    <a:pt x="179" y="141"/>
                    <a:pt x="179" y="143"/>
                  </a:cubicBezTo>
                  <a:cubicBezTo>
                    <a:pt x="180" y="145"/>
                    <a:pt x="180" y="148"/>
                    <a:pt x="179" y="152"/>
                  </a:cubicBezTo>
                  <a:cubicBezTo>
                    <a:pt x="178" y="155"/>
                    <a:pt x="175" y="158"/>
                    <a:pt x="175" y="158"/>
                  </a:cubicBezTo>
                  <a:cubicBezTo>
                    <a:pt x="175" y="158"/>
                    <a:pt x="175" y="162"/>
                    <a:pt x="175" y="167"/>
                  </a:cubicBezTo>
                  <a:cubicBezTo>
                    <a:pt x="175" y="168"/>
                    <a:pt x="175" y="169"/>
                    <a:pt x="174" y="170"/>
                  </a:cubicBezTo>
                  <a:cubicBezTo>
                    <a:pt x="0" y="170"/>
                    <a:pt x="0" y="170"/>
                    <a:pt x="0" y="170"/>
                  </a:cubicBezTo>
                  <a:cubicBezTo>
                    <a:pt x="0" y="169"/>
                    <a:pt x="1" y="168"/>
                    <a:pt x="1" y="16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929" name="Group 928"/>
          <p:cNvGrpSpPr/>
          <p:nvPr/>
        </p:nvGrpSpPr>
        <p:grpSpPr>
          <a:xfrm>
            <a:off x="6638928" y="1838142"/>
            <a:ext cx="4346329" cy="2913839"/>
            <a:chOff x="6793069" y="1990344"/>
            <a:chExt cx="4346329" cy="2913839"/>
          </a:xfrm>
        </p:grpSpPr>
        <p:grpSp>
          <p:nvGrpSpPr>
            <p:cNvPr id="930" name="Group 929"/>
            <p:cNvGrpSpPr/>
            <p:nvPr/>
          </p:nvGrpSpPr>
          <p:grpSpPr>
            <a:xfrm>
              <a:off x="7133024" y="4565376"/>
              <a:ext cx="338214" cy="338807"/>
              <a:chOff x="2702044" y="5527895"/>
              <a:chExt cx="676427" cy="677614"/>
            </a:xfrm>
          </p:grpSpPr>
          <p:sp>
            <p:nvSpPr>
              <p:cNvPr id="970" name="Freeform 8"/>
              <p:cNvSpPr>
                <a:spLocks/>
              </p:cNvSpPr>
              <p:nvPr/>
            </p:nvSpPr>
            <p:spPr bwMode="auto">
              <a:xfrm>
                <a:off x="2702044" y="5527895"/>
                <a:ext cx="676427" cy="677614"/>
              </a:xfrm>
              <a:custGeom>
                <a:avLst/>
                <a:gdLst>
                  <a:gd name="T0" fmla="*/ 0 w 298"/>
                  <a:gd name="T1" fmla="*/ 150 h 299"/>
                  <a:gd name="T2" fmla="*/ 0 w 298"/>
                  <a:gd name="T3" fmla="*/ 150 h 299"/>
                  <a:gd name="T4" fmla="*/ 149 w 298"/>
                  <a:gd name="T5" fmla="*/ 0 h 299"/>
                  <a:gd name="T6" fmla="*/ 298 w 298"/>
                  <a:gd name="T7" fmla="*/ 150 h 299"/>
                  <a:gd name="T8" fmla="*/ 298 w 298"/>
                  <a:gd name="T9" fmla="*/ 150 h 299"/>
                  <a:gd name="T10" fmla="*/ 149 w 298"/>
                  <a:gd name="T11" fmla="*/ 299 h 299"/>
                  <a:gd name="T12" fmla="*/ 149 w 298"/>
                  <a:gd name="T13" fmla="*/ 299 h 299"/>
                  <a:gd name="T14" fmla="*/ 0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0" y="150"/>
                    </a:moveTo>
                    <a:cubicBezTo>
                      <a:pt x="0" y="150"/>
                      <a:pt x="0" y="150"/>
                      <a:pt x="0" y="150"/>
                    </a:cubicBezTo>
                    <a:cubicBezTo>
                      <a:pt x="0" y="67"/>
                      <a:pt x="66" y="0"/>
                      <a:pt x="149" y="0"/>
                    </a:cubicBezTo>
                    <a:cubicBezTo>
                      <a:pt x="231" y="0"/>
                      <a:pt x="298" y="67"/>
                      <a:pt x="298" y="150"/>
                    </a:cubicBezTo>
                    <a:cubicBezTo>
                      <a:pt x="298" y="150"/>
                      <a:pt x="298" y="150"/>
                      <a:pt x="298" y="150"/>
                    </a:cubicBezTo>
                    <a:cubicBezTo>
                      <a:pt x="298" y="232"/>
                      <a:pt x="231" y="299"/>
                      <a:pt x="149" y="299"/>
                    </a:cubicBezTo>
                    <a:cubicBezTo>
                      <a:pt x="149" y="299"/>
                      <a:pt x="149" y="299"/>
                      <a:pt x="149" y="299"/>
                    </a:cubicBezTo>
                    <a:cubicBezTo>
                      <a:pt x="66" y="299"/>
                      <a:pt x="0" y="232"/>
                      <a:pt x="0"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971" name="Freeform 24"/>
              <p:cNvSpPr>
                <a:spLocks/>
              </p:cNvSpPr>
              <p:nvPr/>
            </p:nvSpPr>
            <p:spPr bwMode="auto">
              <a:xfrm>
                <a:off x="2844450" y="5643006"/>
                <a:ext cx="402296" cy="378562"/>
              </a:xfrm>
              <a:custGeom>
                <a:avLst/>
                <a:gdLst>
                  <a:gd name="T0" fmla="*/ 3 w 177"/>
                  <a:gd name="T1" fmla="*/ 156 h 167"/>
                  <a:gd name="T2" fmla="*/ 7 w 177"/>
                  <a:gd name="T3" fmla="*/ 133 h 167"/>
                  <a:gd name="T4" fmla="*/ 17 w 177"/>
                  <a:gd name="T5" fmla="*/ 126 h 167"/>
                  <a:gd name="T6" fmla="*/ 48 w 177"/>
                  <a:gd name="T7" fmla="*/ 110 h 167"/>
                  <a:gd name="T8" fmla="*/ 57 w 177"/>
                  <a:gd name="T9" fmla="*/ 102 h 167"/>
                  <a:gd name="T10" fmla="*/ 60 w 177"/>
                  <a:gd name="T11" fmla="*/ 94 h 167"/>
                  <a:gd name="T12" fmla="*/ 50 w 177"/>
                  <a:gd name="T13" fmla="*/ 71 h 167"/>
                  <a:gd name="T14" fmla="*/ 48 w 177"/>
                  <a:gd name="T15" fmla="*/ 66 h 167"/>
                  <a:gd name="T16" fmla="*/ 45 w 177"/>
                  <a:gd name="T17" fmla="*/ 54 h 167"/>
                  <a:gd name="T18" fmla="*/ 46 w 177"/>
                  <a:gd name="T19" fmla="*/ 48 h 167"/>
                  <a:gd name="T20" fmla="*/ 44 w 177"/>
                  <a:gd name="T21" fmla="*/ 23 h 167"/>
                  <a:gd name="T22" fmla="*/ 50 w 177"/>
                  <a:gd name="T23" fmla="*/ 14 h 167"/>
                  <a:gd name="T24" fmla="*/ 57 w 177"/>
                  <a:gd name="T25" fmla="*/ 8 h 167"/>
                  <a:gd name="T26" fmla="*/ 68 w 177"/>
                  <a:gd name="T27" fmla="*/ 2 h 167"/>
                  <a:gd name="T28" fmla="*/ 83 w 177"/>
                  <a:gd name="T29" fmla="*/ 1 h 167"/>
                  <a:gd name="T30" fmla="*/ 94 w 177"/>
                  <a:gd name="T31" fmla="*/ 7 h 167"/>
                  <a:gd name="T32" fmla="*/ 100 w 177"/>
                  <a:gd name="T33" fmla="*/ 14 h 167"/>
                  <a:gd name="T34" fmla="*/ 105 w 177"/>
                  <a:gd name="T35" fmla="*/ 32 h 167"/>
                  <a:gd name="T36" fmla="*/ 106 w 177"/>
                  <a:gd name="T37" fmla="*/ 42 h 167"/>
                  <a:gd name="T38" fmla="*/ 106 w 177"/>
                  <a:gd name="T39" fmla="*/ 43 h 167"/>
                  <a:gd name="T40" fmla="*/ 111 w 177"/>
                  <a:gd name="T41" fmla="*/ 47 h 167"/>
                  <a:gd name="T42" fmla="*/ 105 w 177"/>
                  <a:gd name="T43" fmla="*/ 67 h 167"/>
                  <a:gd name="T44" fmla="*/ 102 w 177"/>
                  <a:gd name="T45" fmla="*/ 78 h 167"/>
                  <a:gd name="T46" fmla="*/ 101 w 177"/>
                  <a:gd name="T47" fmla="*/ 89 h 167"/>
                  <a:gd name="T48" fmla="*/ 108 w 177"/>
                  <a:gd name="T49" fmla="*/ 92 h 167"/>
                  <a:gd name="T50" fmla="*/ 121 w 177"/>
                  <a:gd name="T51" fmla="*/ 104 h 167"/>
                  <a:gd name="T52" fmla="*/ 135 w 177"/>
                  <a:gd name="T53" fmla="*/ 110 h 167"/>
                  <a:gd name="T54" fmla="*/ 163 w 177"/>
                  <a:gd name="T55" fmla="*/ 124 h 167"/>
                  <a:gd name="T56" fmla="*/ 169 w 177"/>
                  <a:gd name="T57" fmla="*/ 128 h 167"/>
                  <a:gd name="T58" fmla="*/ 172 w 177"/>
                  <a:gd name="T59" fmla="*/ 138 h 167"/>
                  <a:gd name="T60" fmla="*/ 174 w 177"/>
                  <a:gd name="T61" fmla="*/ 157 h 167"/>
                  <a:gd name="T62" fmla="*/ 0 w 177"/>
                  <a:gd name="T63" fmla="*/ 16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7" h="167">
                    <a:moveTo>
                      <a:pt x="2" y="158"/>
                    </a:moveTo>
                    <a:cubicBezTo>
                      <a:pt x="3" y="157"/>
                      <a:pt x="3" y="157"/>
                      <a:pt x="3" y="156"/>
                    </a:cubicBezTo>
                    <a:cubicBezTo>
                      <a:pt x="2" y="154"/>
                      <a:pt x="3" y="143"/>
                      <a:pt x="4" y="139"/>
                    </a:cubicBezTo>
                    <a:cubicBezTo>
                      <a:pt x="4" y="135"/>
                      <a:pt x="5" y="133"/>
                      <a:pt x="7" y="133"/>
                    </a:cubicBezTo>
                    <a:cubicBezTo>
                      <a:pt x="8" y="132"/>
                      <a:pt x="9" y="132"/>
                      <a:pt x="9" y="131"/>
                    </a:cubicBezTo>
                    <a:cubicBezTo>
                      <a:pt x="10" y="130"/>
                      <a:pt x="14" y="128"/>
                      <a:pt x="17" y="126"/>
                    </a:cubicBezTo>
                    <a:cubicBezTo>
                      <a:pt x="20" y="124"/>
                      <a:pt x="31" y="118"/>
                      <a:pt x="35" y="116"/>
                    </a:cubicBezTo>
                    <a:cubicBezTo>
                      <a:pt x="40" y="113"/>
                      <a:pt x="48" y="110"/>
                      <a:pt x="48" y="110"/>
                    </a:cubicBezTo>
                    <a:cubicBezTo>
                      <a:pt x="48" y="110"/>
                      <a:pt x="49" y="108"/>
                      <a:pt x="51" y="107"/>
                    </a:cubicBezTo>
                    <a:cubicBezTo>
                      <a:pt x="54" y="105"/>
                      <a:pt x="56" y="104"/>
                      <a:pt x="57" y="102"/>
                    </a:cubicBezTo>
                    <a:cubicBezTo>
                      <a:pt x="58" y="99"/>
                      <a:pt x="59" y="97"/>
                      <a:pt x="60" y="97"/>
                    </a:cubicBezTo>
                    <a:cubicBezTo>
                      <a:pt x="60" y="96"/>
                      <a:pt x="61" y="95"/>
                      <a:pt x="60" y="94"/>
                    </a:cubicBezTo>
                    <a:cubicBezTo>
                      <a:pt x="60" y="93"/>
                      <a:pt x="55" y="88"/>
                      <a:pt x="54" y="84"/>
                    </a:cubicBezTo>
                    <a:cubicBezTo>
                      <a:pt x="52" y="79"/>
                      <a:pt x="50" y="71"/>
                      <a:pt x="50" y="71"/>
                    </a:cubicBezTo>
                    <a:cubicBezTo>
                      <a:pt x="50" y="71"/>
                      <a:pt x="49" y="70"/>
                      <a:pt x="49" y="69"/>
                    </a:cubicBezTo>
                    <a:cubicBezTo>
                      <a:pt x="48" y="67"/>
                      <a:pt x="48" y="67"/>
                      <a:pt x="48" y="66"/>
                    </a:cubicBezTo>
                    <a:cubicBezTo>
                      <a:pt x="48" y="65"/>
                      <a:pt x="48" y="62"/>
                      <a:pt x="47" y="62"/>
                    </a:cubicBezTo>
                    <a:cubicBezTo>
                      <a:pt x="47" y="61"/>
                      <a:pt x="46" y="58"/>
                      <a:pt x="45" y="54"/>
                    </a:cubicBezTo>
                    <a:cubicBezTo>
                      <a:pt x="45" y="51"/>
                      <a:pt x="44" y="49"/>
                      <a:pt x="45" y="49"/>
                    </a:cubicBezTo>
                    <a:cubicBezTo>
                      <a:pt x="45" y="48"/>
                      <a:pt x="46" y="49"/>
                      <a:pt x="46" y="48"/>
                    </a:cubicBezTo>
                    <a:cubicBezTo>
                      <a:pt x="45" y="46"/>
                      <a:pt x="44" y="40"/>
                      <a:pt x="43" y="37"/>
                    </a:cubicBezTo>
                    <a:cubicBezTo>
                      <a:pt x="43" y="34"/>
                      <a:pt x="43" y="24"/>
                      <a:pt x="44" y="23"/>
                    </a:cubicBezTo>
                    <a:cubicBezTo>
                      <a:pt x="45" y="22"/>
                      <a:pt x="47" y="18"/>
                      <a:pt x="47" y="17"/>
                    </a:cubicBezTo>
                    <a:cubicBezTo>
                      <a:pt x="48" y="16"/>
                      <a:pt x="49" y="15"/>
                      <a:pt x="50" y="14"/>
                    </a:cubicBezTo>
                    <a:cubicBezTo>
                      <a:pt x="51" y="13"/>
                      <a:pt x="54" y="12"/>
                      <a:pt x="54" y="10"/>
                    </a:cubicBezTo>
                    <a:cubicBezTo>
                      <a:pt x="55" y="9"/>
                      <a:pt x="55" y="9"/>
                      <a:pt x="57" y="8"/>
                    </a:cubicBezTo>
                    <a:cubicBezTo>
                      <a:pt x="58" y="7"/>
                      <a:pt x="58" y="7"/>
                      <a:pt x="58" y="7"/>
                    </a:cubicBezTo>
                    <a:cubicBezTo>
                      <a:pt x="59" y="6"/>
                      <a:pt x="64" y="3"/>
                      <a:pt x="68" y="2"/>
                    </a:cubicBezTo>
                    <a:cubicBezTo>
                      <a:pt x="73" y="1"/>
                      <a:pt x="74" y="1"/>
                      <a:pt x="76" y="0"/>
                    </a:cubicBezTo>
                    <a:cubicBezTo>
                      <a:pt x="78" y="0"/>
                      <a:pt x="80" y="1"/>
                      <a:pt x="83" y="1"/>
                    </a:cubicBezTo>
                    <a:cubicBezTo>
                      <a:pt x="86" y="2"/>
                      <a:pt x="89" y="3"/>
                      <a:pt x="91" y="5"/>
                    </a:cubicBezTo>
                    <a:cubicBezTo>
                      <a:pt x="93" y="6"/>
                      <a:pt x="93" y="7"/>
                      <a:pt x="94" y="7"/>
                    </a:cubicBezTo>
                    <a:cubicBezTo>
                      <a:pt x="95" y="8"/>
                      <a:pt x="97" y="9"/>
                      <a:pt x="97" y="10"/>
                    </a:cubicBezTo>
                    <a:cubicBezTo>
                      <a:pt x="98" y="11"/>
                      <a:pt x="99" y="12"/>
                      <a:pt x="100" y="14"/>
                    </a:cubicBezTo>
                    <a:cubicBezTo>
                      <a:pt x="101" y="16"/>
                      <a:pt x="104" y="22"/>
                      <a:pt x="104" y="25"/>
                    </a:cubicBezTo>
                    <a:cubicBezTo>
                      <a:pt x="105" y="28"/>
                      <a:pt x="105" y="31"/>
                      <a:pt x="105" y="32"/>
                    </a:cubicBezTo>
                    <a:cubicBezTo>
                      <a:pt x="105" y="34"/>
                      <a:pt x="105" y="35"/>
                      <a:pt x="106" y="38"/>
                    </a:cubicBezTo>
                    <a:cubicBezTo>
                      <a:pt x="107" y="41"/>
                      <a:pt x="106" y="41"/>
                      <a:pt x="106" y="42"/>
                    </a:cubicBezTo>
                    <a:cubicBezTo>
                      <a:pt x="105" y="42"/>
                      <a:pt x="105" y="43"/>
                      <a:pt x="105" y="43"/>
                    </a:cubicBezTo>
                    <a:cubicBezTo>
                      <a:pt x="105" y="43"/>
                      <a:pt x="105" y="44"/>
                      <a:pt x="106" y="43"/>
                    </a:cubicBezTo>
                    <a:cubicBezTo>
                      <a:pt x="106" y="43"/>
                      <a:pt x="107" y="41"/>
                      <a:pt x="109" y="41"/>
                    </a:cubicBezTo>
                    <a:cubicBezTo>
                      <a:pt x="110" y="42"/>
                      <a:pt x="111" y="44"/>
                      <a:pt x="111" y="47"/>
                    </a:cubicBezTo>
                    <a:cubicBezTo>
                      <a:pt x="111" y="49"/>
                      <a:pt x="111" y="58"/>
                      <a:pt x="110" y="62"/>
                    </a:cubicBezTo>
                    <a:cubicBezTo>
                      <a:pt x="108" y="66"/>
                      <a:pt x="106" y="67"/>
                      <a:pt x="105" y="67"/>
                    </a:cubicBezTo>
                    <a:cubicBezTo>
                      <a:pt x="104" y="67"/>
                      <a:pt x="103" y="66"/>
                      <a:pt x="103" y="67"/>
                    </a:cubicBezTo>
                    <a:cubicBezTo>
                      <a:pt x="103" y="68"/>
                      <a:pt x="103" y="74"/>
                      <a:pt x="102" y="78"/>
                    </a:cubicBezTo>
                    <a:cubicBezTo>
                      <a:pt x="101" y="82"/>
                      <a:pt x="99" y="85"/>
                      <a:pt x="99" y="87"/>
                    </a:cubicBezTo>
                    <a:cubicBezTo>
                      <a:pt x="100" y="88"/>
                      <a:pt x="100" y="89"/>
                      <a:pt x="101" y="89"/>
                    </a:cubicBezTo>
                    <a:cubicBezTo>
                      <a:pt x="101" y="89"/>
                      <a:pt x="102" y="89"/>
                      <a:pt x="102" y="89"/>
                    </a:cubicBezTo>
                    <a:cubicBezTo>
                      <a:pt x="102" y="89"/>
                      <a:pt x="106" y="90"/>
                      <a:pt x="108" y="92"/>
                    </a:cubicBezTo>
                    <a:cubicBezTo>
                      <a:pt x="110" y="94"/>
                      <a:pt x="112" y="96"/>
                      <a:pt x="114" y="98"/>
                    </a:cubicBezTo>
                    <a:cubicBezTo>
                      <a:pt x="116" y="100"/>
                      <a:pt x="120" y="102"/>
                      <a:pt x="121" y="104"/>
                    </a:cubicBezTo>
                    <a:cubicBezTo>
                      <a:pt x="123" y="105"/>
                      <a:pt x="123" y="105"/>
                      <a:pt x="123" y="105"/>
                    </a:cubicBezTo>
                    <a:cubicBezTo>
                      <a:pt x="123" y="105"/>
                      <a:pt x="131" y="109"/>
                      <a:pt x="135" y="110"/>
                    </a:cubicBezTo>
                    <a:cubicBezTo>
                      <a:pt x="140" y="112"/>
                      <a:pt x="147" y="115"/>
                      <a:pt x="151" y="117"/>
                    </a:cubicBezTo>
                    <a:cubicBezTo>
                      <a:pt x="155" y="119"/>
                      <a:pt x="162" y="123"/>
                      <a:pt x="163" y="124"/>
                    </a:cubicBezTo>
                    <a:cubicBezTo>
                      <a:pt x="165" y="125"/>
                      <a:pt x="166" y="126"/>
                      <a:pt x="166" y="126"/>
                    </a:cubicBezTo>
                    <a:cubicBezTo>
                      <a:pt x="166" y="126"/>
                      <a:pt x="167" y="126"/>
                      <a:pt x="169" y="128"/>
                    </a:cubicBezTo>
                    <a:cubicBezTo>
                      <a:pt x="170" y="130"/>
                      <a:pt x="170" y="132"/>
                      <a:pt x="171" y="133"/>
                    </a:cubicBezTo>
                    <a:cubicBezTo>
                      <a:pt x="171" y="135"/>
                      <a:pt x="171" y="136"/>
                      <a:pt x="172" y="138"/>
                    </a:cubicBezTo>
                    <a:cubicBezTo>
                      <a:pt x="172" y="139"/>
                      <a:pt x="174" y="143"/>
                      <a:pt x="175" y="147"/>
                    </a:cubicBezTo>
                    <a:cubicBezTo>
                      <a:pt x="175" y="152"/>
                      <a:pt x="174" y="157"/>
                      <a:pt x="174" y="157"/>
                    </a:cubicBezTo>
                    <a:cubicBezTo>
                      <a:pt x="174" y="157"/>
                      <a:pt x="175" y="161"/>
                      <a:pt x="177" y="167"/>
                    </a:cubicBezTo>
                    <a:cubicBezTo>
                      <a:pt x="0" y="167"/>
                      <a:pt x="0" y="167"/>
                      <a:pt x="0" y="167"/>
                    </a:cubicBezTo>
                    <a:cubicBezTo>
                      <a:pt x="1" y="163"/>
                      <a:pt x="2" y="159"/>
                      <a:pt x="2" y="158"/>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931" name="Group 930"/>
            <p:cNvGrpSpPr/>
            <p:nvPr/>
          </p:nvGrpSpPr>
          <p:grpSpPr>
            <a:xfrm>
              <a:off x="7747029" y="4565376"/>
              <a:ext cx="337621" cy="338807"/>
              <a:chOff x="3930054" y="5527895"/>
              <a:chExt cx="675241" cy="677614"/>
            </a:xfrm>
          </p:grpSpPr>
          <p:sp>
            <p:nvSpPr>
              <p:cNvPr id="968" name="Freeform 17"/>
              <p:cNvSpPr>
                <a:spLocks/>
              </p:cNvSpPr>
              <p:nvPr/>
            </p:nvSpPr>
            <p:spPr bwMode="auto">
              <a:xfrm>
                <a:off x="3930054" y="5527895"/>
                <a:ext cx="675241" cy="677614"/>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6" y="0"/>
                      <a:pt x="0" y="67"/>
                      <a:pt x="0" y="150"/>
                    </a:cubicBezTo>
                    <a:cubicBezTo>
                      <a:pt x="0" y="150"/>
                      <a:pt x="0" y="150"/>
                      <a:pt x="0" y="150"/>
                    </a:cubicBezTo>
                    <a:cubicBezTo>
                      <a:pt x="0" y="232"/>
                      <a:pt x="66" y="299"/>
                      <a:pt x="149" y="299"/>
                    </a:cubicBezTo>
                    <a:cubicBezTo>
                      <a:pt x="149" y="299"/>
                      <a:pt x="149" y="299"/>
                      <a:pt x="149" y="299"/>
                    </a:cubicBezTo>
                    <a:cubicBezTo>
                      <a:pt x="231"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969" name="Freeform 29"/>
              <p:cNvSpPr>
                <a:spLocks/>
              </p:cNvSpPr>
              <p:nvPr/>
            </p:nvSpPr>
            <p:spPr bwMode="auto">
              <a:xfrm>
                <a:off x="4039232" y="5639447"/>
                <a:ext cx="473499" cy="384495"/>
              </a:xfrm>
              <a:custGeom>
                <a:avLst/>
                <a:gdLst>
                  <a:gd name="T0" fmla="*/ 208 w 209"/>
                  <a:gd name="T1" fmla="*/ 125 h 170"/>
                  <a:gd name="T2" fmla="*/ 202 w 209"/>
                  <a:gd name="T3" fmla="*/ 115 h 170"/>
                  <a:gd name="T4" fmla="*/ 194 w 209"/>
                  <a:gd name="T5" fmla="*/ 113 h 170"/>
                  <a:gd name="T6" fmla="*/ 178 w 209"/>
                  <a:gd name="T7" fmla="*/ 109 h 170"/>
                  <a:gd name="T8" fmla="*/ 167 w 209"/>
                  <a:gd name="T9" fmla="*/ 106 h 170"/>
                  <a:gd name="T10" fmla="*/ 148 w 209"/>
                  <a:gd name="T11" fmla="*/ 103 h 170"/>
                  <a:gd name="T12" fmla="*/ 134 w 209"/>
                  <a:gd name="T13" fmla="*/ 97 h 170"/>
                  <a:gd name="T14" fmla="*/ 129 w 209"/>
                  <a:gd name="T15" fmla="*/ 91 h 170"/>
                  <a:gd name="T16" fmla="*/ 132 w 209"/>
                  <a:gd name="T17" fmla="*/ 76 h 170"/>
                  <a:gd name="T18" fmla="*/ 137 w 209"/>
                  <a:gd name="T19" fmla="*/ 70 h 170"/>
                  <a:gd name="T20" fmla="*/ 137 w 209"/>
                  <a:gd name="T21" fmla="*/ 62 h 170"/>
                  <a:gd name="T22" fmla="*/ 137 w 209"/>
                  <a:gd name="T23" fmla="*/ 53 h 170"/>
                  <a:gd name="T24" fmla="*/ 134 w 209"/>
                  <a:gd name="T25" fmla="*/ 50 h 170"/>
                  <a:gd name="T26" fmla="*/ 136 w 209"/>
                  <a:gd name="T27" fmla="*/ 39 h 170"/>
                  <a:gd name="T28" fmla="*/ 134 w 209"/>
                  <a:gd name="T29" fmla="*/ 22 h 170"/>
                  <a:gd name="T30" fmla="*/ 132 w 209"/>
                  <a:gd name="T31" fmla="*/ 17 h 170"/>
                  <a:gd name="T32" fmla="*/ 129 w 209"/>
                  <a:gd name="T33" fmla="*/ 12 h 170"/>
                  <a:gd name="T34" fmla="*/ 126 w 209"/>
                  <a:gd name="T35" fmla="*/ 10 h 170"/>
                  <a:gd name="T36" fmla="*/ 122 w 209"/>
                  <a:gd name="T37" fmla="*/ 8 h 170"/>
                  <a:gd name="T38" fmla="*/ 120 w 209"/>
                  <a:gd name="T39" fmla="*/ 4 h 170"/>
                  <a:gd name="T40" fmla="*/ 115 w 209"/>
                  <a:gd name="T41" fmla="*/ 2 h 170"/>
                  <a:gd name="T42" fmla="*/ 111 w 209"/>
                  <a:gd name="T43" fmla="*/ 1 h 170"/>
                  <a:gd name="T44" fmla="*/ 106 w 209"/>
                  <a:gd name="T45" fmla="*/ 0 h 170"/>
                  <a:gd name="T46" fmla="*/ 100 w 209"/>
                  <a:gd name="T47" fmla="*/ 1 h 170"/>
                  <a:gd name="T48" fmla="*/ 93 w 209"/>
                  <a:gd name="T49" fmla="*/ 2 h 170"/>
                  <a:gd name="T50" fmla="*/ 87 w 209"/>
                  <a:gd name="T51" fmla="*/ 6 h 170"/>
                  <a:gd name="T52" fmla="*/ 84 w 209"/>
                  <a:gd name="T53" fmla="*/ 9 h 170"/>
                  <a:gd name="T54" fmla="*/ 80 w 209"/>
                  <a:gd name="T55" fmla="*/ 12 h 170"/>
                  <a:gd name="T56" fmla="*/ 77 w 209"/>
                  <a:gd name="T57" fmla="*/ 17 h 170"/>
                  <a:gd name="T58" fmla="*/ 73 w 209"/>
                  <a:gd name="T59" fmla="*/ 24 h 170"/>
                  <a:gd name="T60" fmla="*/ 72 w 209"/>
                  <a:gd name="T61" fmla="*/ 31 h 170"/>
                  <a:gd name="T62" fmla="*/ 72 w 209"/>
                  <a:gd name="T63" fmla="*/ 38 h 170"/>
                  <a:gd name="T64" fmla="*/ 71 w 209"/>
                  <a:gd name="T65" fmla="*/ 44 h 170"/>
                  <a:gd name="T66" fmla="*/ 68 w 209"/>
                  <a:gd name="T67" fmla="*/ 53 h 170"/>
                  <a:gd name="T68" fmla="*/ 67 w 209"/>
                  <a:gd name="T69" fmla="*/ 62 h 170"/>
                  <a:gd name="T70" fmla="*/ 66 w 209"/>
                  <a:gd name="T71" fmla="*/ 70 h 170"/>
                  <a:gd name="T72" fmla="*/ 69 w 209"/>
                  <a:gd name="T73" fmla="*/ 72 h 170"/>
                  <a:gd name="T74" fmla="*/ 74 w 209"/>
                  <a:gd name="T75" fmla="*/ 94 h 170"/>
                  <a:gd name="T76" fmla="*/ 72 w 209"/>
                  <a:gd name="T77" fmla="*/ 99 h 170"/>
                  <a:gd name="T78" fmla="*/ 68 w 209"/>
                  <a:gd name="T79" fmla="*/ 104 h 170"/>
                  <a:gd name="T80" fmla="*/ 63 w 209"/>
                  <a:gd name="T81" fmla="*/ 109 h 170"/>
                  <a:gd name="T82" fmla="*/ 50 w 209"/>
                  <a:gd name="T83" fmla="*/ 115 h 170"/>
                  <a:gd name="T84" fmla="*/ 37 w 209"/>
                  <a:gd name="T85" fmla="*/ 122 h 170"/>
                  <a:gd name="T86" fmla="*/ 22 w 209"/>
                  <a:gd name="T87" fmla="*/ 131 h 170"/>
                  <a:gd name="T88" fmla="*/ 12 w 209"/>
                  <a:gd name="T89" fmla="*/ 136 h 170"/>
                  <a:gd name="T90" fmla="*/ 6 w 209"/>
                  <a:gd name="T91" fmla="*/ 140 h 170"/>
                  <a:gd name="T92" fmla="*/ 2 w 209"/>
                  <a:gd name="T93" fmla="*/ 149 h 170"/>
                  <a:gd name="T94" fmla="*/ 1 w 209"/>
                  <a:gd name="T95" fmla="*/ 162 h 170"/>
                  <a:gd name="T96" fmla="*/ 0 w 209"/>
                  <a:gd name="T97" fmla="*/ 170 h 170"/>
                  <a:gd name="T98" fmla="*/ 209 w 209"/>
                  <a:gd name="T99" fmla="*/ 128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09" h="170">
                    <a:moveTo>
                      <a:pt x="209" y="128"/>
                    </a:moveTo>
                    <a:cubicBezTo>
                      <a:pt x="209" y="127"/>
                      <a:pt x="208" y="125"/>
                      <a:pt x="208" y="125"/>
                    </a:cubicBezTo>
                    <a:cubicBezTo>
                      <a:pt x="208" y="125"/>
                      <a:pt x="206" y="119"/>
                      <a:pt x="205" y="117"/>
                    </a:cubicBezTo>
                    <a:cubicBezTo>
                      <a:pt x="205" y="116"/>
                      <a:pt x="204" y="115"/>
                      <a:pt x="202" y="115"/>
                    </a:cubicBezTo>
                    <a:cubicBezTo>
                      <a:pt x="201" y="115"/>
                      <a:pt x="201" y="115"/>
                      <a:pt x="200" y="115"/>
                    </a:cubicBezTo>
                    <a:cubicBezTo>
                      <a:pt x="200" y="114"/>
                      <a:pt x="198" y="114"/>
                      <a:pt x="194" y="113"/>
                    </a:cubicBezTo>
                    <a:cubicBezTo>
                      <a:pt x="190" y="112"/>
                      <a:pt x="187" y="111"/>
                      <a:pt x="185" y="111"/>
                    </a:cubicBezTo>
                    <a:cubicBezTo>
                      <a:pt x="184" y="110"/>
                      <a:pt x="180" y="109"/>
                      <a:pt x="178" y="109"/>
                    </a:cubicBezTo>
                    <a:cubicBezTo>
                      <a:pt x="177" y="109"/>
                      <a:pt x="174" y="109"/>
                      <a:pt x="173" y="108"/>
                    </a:cubicBezTo>
                    <a:cubicBezTo>
                      <a:pt x="172" y="108"/>
                      <a:pt x="168" y="107"/>
                      <a:pt x="167" y="106"/>
                    </a:cubicBezTo>
                    <a:cubicBezTo>
                      <a:pt x="165" y="106"/>
                      <a:pt x="158" y="105"/>
                      <a:pt x="156" y="104"/>
                    </a:cubicBezTo>
                    <a:cubicBezTo>
                      <a:pt x="153" y="104"/>
                      <a:pt x="151" y="104"/>
                      <a:pt x="148" y="103"/>
                    </a:cubicBezTo>
                    <a:cubicBezTo>
                      <a:pt x="145" y="102"/>
                      <a:pt x="140" y="100"/>
                      <a:pt x="139" y="100"/>
                    </a:cubicBezTo>
                    <a:cubicBezTo>
                      <a:pt x="137" y="99"/>
                      <a:pt x="135" y="98"/>
                      <a:pt x="134" y="97"/>
                    </a:cubicBezTo>
                    <a:cubicBezTo>
                      <a:pt x="134" y="97"/>
                      <a:pt x="132" y="95"/>
                      <a:pt x="131" y="93"/>
                    </a:cubicBezTo>
                    <a:cubicBezTo>
                      <a:pt x="129" y="92"/>
                      <a:pt x="129" y="92"/>
                      <a:pt x="129" y="91"/>
                    </a:cubicBezTo>
                    <a:cubicBezTo>
                      <a:pt x="129" y="90"/>
                      <a:pt x="131" y="82"/>
                      <a:pt x="131" y="79"/>
                    </a:cubicBezTo>
                    <a:cubicBezTo>
                      <a:pt x="131" y="76"/>
                      <a:pt x="131" y="75"/>
                      <a:pt x="132" y="76"/>
                    </a:cubicBezTo>
                    <a:cubicBezTo>
                      <a:pt x="132" y="76"/>
                      <a:pt x="135" y="76"/>
                      <a:pt x="136" y="75"/>
                    </a:cubicBezTo>
                    <a:cubicBezTo>
                      <a:pt x="136" y="74"/>
                      <a:pt x="137" y="71"/>
                      <a:pt x="137" y="70"/>
                    </a:cubicBezTo>
                    <a:cubicBezTo>
                      <a:pt x="137" y="69"/>
                      <a:pt x="137" y="66"/>
                      <a:pt x="137" y="66"/>
                    </a:cubicBezTo>
                    <a:cubicBezTo>
                      <a:pt x="137" y="65"/>
                      <a:pt x="138" y="64"/>
                      <a:pt x="137" y="62"/>
                    </a:cubicBezTo>
                    <a:cubicBezTo>
                      <a:pt x="137" y="61"/>
                      <a:pt x="137" y="61"/>
                      <a:pt x="137" y="58"/>
                    </a:cubicBezTo>
                    <a:cubicBezTo>
                      <a:pt x="137" y="55"/>
                      <a:pt x="137" y="54"/>
                      <a:pt x="137" y="53"/>
                    </a:cubicBezTo>
                    <a:cubicBezTo>
                      <a:pt x="137" y="52"/>
                      <a:pt x="137" y="50"/>
                      <a:pt x="136" y="49"/>
                    </a:cubicBezTo>
                    <a:cubicBezTo>
                      <a:pt x="135" y="49"/>
                      <a:pt x="135" y="50"/>
                      <a:pt x="134" y="50"/>
                    </a:cubicBezTo>
                    <a:cubicBezTo>
                      <a:pt x="134" y="50"/>
                      <a:pt x="133" y="51"/>
                      <a:pt x="134" y="49"/>
                    </a:cubicBezTo>
                    <a:cubicBezTo>
                      <a:pt x="134" y="48"/>
                      <a:pt x="135" y="45"/>
                      <a:pt x="136" y="39"/>
                    </a:cubicBezTo>
                    <a:cubicBezTo>
                      <a:pt x="136" y="33"/>
                      <a:pt x="136" y="31"/>
                      <a:pt x="135" y="30"/>
                    </a:cubicBezTo>
                    <a:cubicBezTo>
                      <a:pt x="135" y="28"/>
                      <a:pt x="135" y="24"/>
                      <a:pt x="134" y="22"/>
                    </a:cubicBezTo>
                    <a:cubicBezTo>
                      <a:pt x="134" y="21"/>
                      <a:pt x="133" y="20"/>
                      <a:pt x="133" y="19"/>
                    </a:cubicBezTo>
                    <a:cubicBezTo>
                      <a:pt x="133" y="18"/>
                      <a:pt x="132" y="17"/>
                      <a:pt x="132" y="17"/>
                    </a:cubicBezTo>
                    <a:cubicBezTo>
                      <a:pt x="131" y="16"/>
                      <a:pt x="131" y="15"/>
                      <a:pt x="130" y="14"/>
                    </a:cubicBezTo>
                    <a:cubicBezTo>
                      <a:pt x="130" y="13"/>
                      <a:pt x="129" y="13"/>
                      <a:pt x="129" y="12"/>
                    </a:cubicBezTo>
                    <a:cubicBezTo>
                      <a:pt x="129" y="12"/>
                      <a:pt x="128" y="12"/>
                      <a:pt x="128" y="12"/>
                    </a:cubicBezTo>
                    <a:cubicBezTo>
                      <a:pt x="128" y="11"/>
                      <a:pt x="127" y="10"/>
                      <a:pt x="126" y="10"/>
                    </a:cubicBezTo>
                    <a:cubicBezTo>
                      <a:pt x="126" y="9"/>
                      <a:pt x="125" y="8"/>
                      <a:pt x="124" y="8"/>
                    </a:cubicBezTo>
                    <a:cubicBezTo>
                      <a:pt x="124" y="8"/>
                      <a:pt x="123" y="9"/>
                      <a:pt x="122" y="8"/>
                    </a:cubicBezTo>
                    <a:cubicBezTo>
                      <a:pt x="122" y="8"/>
                      <a:pt x="121" y="8"/>
                      <a:pt x="121" y="7"/>
                    </a:cubicBezTo>
                    <a:cubicBezTo>
                      <a:pt x="121" y="7"/>
                      <a:pt x="121" y="5"/>
                      <a:pt x="120" y="4"/>
                    </a:cubicBezTo>
                    <a:cubicBezTo>
                      <a:pt x="119" y="4"/>
                      <a:pt x="119" y="3"/>
                      <a:pt x="118" y="3"/>
                    </a:cubicBezTo>
                    <a:cubicBezTo>
                      <a:pt x="117" y="2"/>
                      <a:pt x="116" y="2"/>
                      <a:pt x="115" y="2"/>
                    </a:cubicBezTo>
                    <a:cubicBezTo>
                      <a:pt x="114" y="2"/>
                      <a:pt x="114" y="2"/>
                      <a:pt x="113" y="1"/>
                    </a:cubicBezTo>
                    <a:cubicBezTo>
                      <a:pt x="112" y="1"/>
                      <a:pt x="111" y="1"/>
                      <a:pt x="111" y="1"/>
                    </a:cubicBezTo>
                    <a:cubicBezTo>
                      <a:pt x="110" y="1"/>
                      <a:pt x="109" y="0"/>
                      <a:pt x="108" y="0"/>
                    </a:cubicBezTo>
                    <a:cubicBezTo>
                      <a:pt x="107" y="0"/>
                      <a:pt x="107" y="0"/>
                      <a:pt x="106" y="0"/>
                    </a:cubicBezTo>
                    <a:cubicBezTo>
                      <a:pt x="105" y="1"/>
                      <a:pt x="104" y="1"/>
                      <a:pt x="103" y="0"/>
                    </a:cubicBezTo>
                    <a:cubicBezTo>
                      <a:pt x="103" y="0"/>
                      <a:pt x="101" y="0"/>
                      <a:pt x="100" y="1"/>
                    </a:cubicBezTo>
                    <a:cubicBezTo>
                      <a:pt x="99" y="1"/>
                      <a:pt x="98" y="2"/>
                      <a:pt x="96" y="2"/>
                    </a:cubicBezTo>
                    <a:cubicBezTo>
                      <a:pt x="95" y="2"/>
                      <a:pt x="94" y="2"/>
                      <a:pt x="93" y="2"/>
                    </a:cubicBezTo>
                    <a:cubicBezTo>
                      <a:pt x="92" y="3"/>
                      <a:pt x="91" y="3"/>
                      <a:pt x="90" y="4"/>
                    </a:cubicBezTo>
                    <a:cubicBezTo>
                      <a:pt x="89" y="4"/>
                      <a:pt x="87" y="6"/>
                      <a:pt x="87" y="6"/>
                    </a:cubicBezTo>
                    <a:cubicBezTo>
                      <a:pt x="87" y="6"/>
                      <a:pt x="86" y="6"/>
                      <a:pt x="85" y="7"/>
                    </a:cubicBezTo>
                    <a:cubicBezTo>
                      <a:pt x="85" y="8"/>
                      <a:pt x="85" y="7"/>
                      <a:pt x="84" y="9"/>
                    </a:cubicBezTo>
                    <a:cubicBezTo>
                      <a:pt x="82" y="10"/>
                      <a:pt x="81" y="10"/>
                      <a:pt x="81" y="10"/>
                    </a:cubicBezTo>
                    <a:cubicBezTo>
                      <a:pt x="81" y="11"/>
                      <a:pt x="81" y="11"/>
                      <a:pt x="80" y="12"/>
                    </a:cubicBezTo>
                    <a:cubicBezTo>
                      <a:pt x="79" y="13"/>
                      <a:pt x="79" y="13"/>
                      <a:pt x="79" y="14"/>
                    </a:cubicBezTo>
                    <a:cubicBezTo>
                      <a:pt x="79" y="15"/>
                      <a:pt x="77" y="16"/>
                      <a:pt x="77" y="17"/>
                    </a:cubicBezTo>
                    <a:cubicBezTo>
                      <a:pt x="76" y="18"/>
                      <a:pt x="76" y="18"/>
                      <a:pt x="75" y="20"/>
                    </a:cubicBezTo>
                    <a:cubicBezTo>
                      <a:pt x="75" y="22"/>
                      <a:pt x="74" y="23"/>
                      <a:pt x="73" y="24"/>
                    </a:cubicBezTo>
                    <a:cubicBezTo>
                      <a:pt x="73" y="24"/>
                      <a:pt x="72" y="27"/>
                      <a:pt x="73" y="28"/>
                    </a:cubicBezTo>
                    <a:cubicBezTo>
                      <a:pt x="73" y="29"/>
                      <a:pt x="73" y="30"/>
                      <a:pt x="72" y="31"/>
                    </a:cubicBezTo>
                    <a:cubicBezTo>
                      <a:pt x="72" y="31"/>
                      <a:pt x="72" y="31"/>
                      <a:pt x="72" y="32"/>
                    </a:cubicBezTo>
                    <a:cubicBezTo>
                      <a:pt x="72" y="34"/>
                      <a:pt x="72" y="37"/>
                      <a:pt x="72" y="38"/>
                    </a:cubicBezTo>
                    <a:cubicBezTo>
                      <a:pt x="72" y="39"/>
                      <a:pt x="72" y="41"/>
                      <a:pt x="72" y="42"/>
                    </a:cubicBezTo>
                    <a:cubicBezTo>
                      <a:pt x="72" y="44"/>
                      <a:pt x="71" y="44"/>
                      <a:pt x="71" y="44"/>
                    </a:cubicBezTo>
                    <a:cubicBezTo>
                      <a:pt x="70" y="43"/>
                      <a:pt x="69" y="43"/>
                      <a:pt x="69" y="45"/>
                    </a:cubicBezTo>
                    <a:cubicBezTo>
                      <a:pt x="68" y="47"/>
                      <a:pt x="69" y="51"/>
                      <a:pt x="68" y="53"/>
                    </a:cubicBezTo>
                    <a:cubicBezTo>
                      <a:pt x="68" y="55"/>
                      <a:pt x="68" y="56"/>
                      <a:pt x="67" y="58"/>
                    </a:cubicBezTo>
                    <a:cubicBezTo>
                      <a:pt x="67" y="59"/>
                      <a:pt x="67" y="61"/>
                      <a:pt x="67" y="62"/>
                    </a:cubicBezTo>
                    <a:cubicBezTo>
                      <a:pt x="67" y="62"/>
                      <a:pt x="67" y="64"/>
                      <a:pt x="66" y="65"/>
                    </a:cubicBezTo>
                    <a:cubicBezTo>
                      <a:pt x="66" y="67"/>
                      <a:pt x="65" y="68"/>
                      <a:pt x="66" y="70"/>
                    </a:cubicBezTo>
                    <a:cubicBezTo>
                      <a:pt x="66" y="71"/>
                      <a:pt x="67" y="71"/>
                      <a:pt x="68" y="71"/>
                    </a:cubicBezTo>
                    <a:cubicBezTo>
                      <a:pt x="69" y="71"/>
                      <a:pt x="69" y="71"/>
                      <a:pt x="69" y="72"/>
                    </a:cubicBezTo>
                    <a:cubicBezTo>
                      <a:pt x="69" y="73"/>
                      <a:pt x="69" y="81"/>
                      <a:pt x="70" y="84"/>
                    </a:cubicBezTo>
                    <a:cubicBezTo>
                      <a:pt x="71" y="88"/>
                      <a:pt x="73" y="93"/>
                      <a:pt x="74" y="94"/>
                    </a:cubicBezTo>
                    <a:cubicBezTo>
                      <a:pt x="74" y="95"/>
                      <a:pt x="75" y="95"/>
                      <a:pt x="74" y="96"/>
                    </a:cubicBezTo>
                    <a:cubicBezTo>
                      <a:pt x="73" y="97"/>
                      <a:pt x="72" y="99"/>
                      <a:pt x="72" y="99"/>
                    </a:cubicBezTo>
                    <a:cubicBezTo>
                      <a:pt x="72" y="99"/>
                      <a:pt x="71" y="101"/>
                      <a:pt x="70" y="102"/>
                    </a:cubicBezTo>
                    <a:cubicBezTo>
                      <a:pt x="70" y="102"/>
                      <a:pt x="69" y="103"/>
                      <a:pt x="68" y="104"/>
                    </a:cubicBezTo>
                    <a:cubicBezTo>
                      <a:pt x="68" y="105"/>
                      <a:pt x="66" y="107"/>
                      <a:pt x="65" y="107"/>
                    </a:cubicBezTo>
                    <a:cubicBezTo>
                      <a:pt x="65" y="108"/>
                      <a:pt x="64" y="109"/>
                      <a:pt x="63" y="109"/>
                    </a:cubicBezTo>
                    <a:cubicBezTo>
                      <a:pt x="62" y="109"/>
                      <a:pt x="58" y="111"/>
                      <a:pt x="57" y="111"/>
                    </a:cubicBezTo>
                    <a:cubicBezTo>
                      <a:pt x="56" y="112"/>
                      <a:pt x="51" y="114"/>
                      <a:pt x="50" y="115"/>
                    </a:cubicBezTo>
                    <a:cubicBezTo>
                      <a:pt x="49" y="115"/>
                      <a:pt x="45" y="116"/>
                      <a:pt x="43" y="118"/>
                    </a:cubicBezTo>
                    <a:cubicBezTo>
                      <a:pt x="41" y="120"/>
                      <a:pt x="40" y="121"/>
                      <a:pt x="37" y="122"/>
                    </a:cubicBezTo>
                    <a:cubicBezTo>
                      <a:pt x="34" y="124"/>
                      <a:pt x="31" y="125"/>
                      <a:pt x="28" y="127"/>
                    </a:cubicBezTo>
                    <a:cubicBezTo>
                      <a:pt x="26" y="129"/>
                      <a:pt x="23" y="130"/>
                      <a:pt x="22" y="131"/>
                    </a:cubicBezTo>
                    <a:cubicBezTo>
                      <a:pt x="22" y="132"/>
                      <a:pt x="20" y="132"/>
                      <a:pt x="19" y="133"/>
                    </a:cubicBezTo>
                    <a:cubicBezTo>
                      <a:pt x="18" y="133"/>
                      <a:pt x="14" y="135"/>
                      <a:pt x="12" y="136"/>
                    </a:cubicBezTo>
                    <a:cubicBezTo>
                      <a:pt x="9" y="137"/>
                      <a:pt x="8" y="138"/>
                      <a:pt x="8" y="139"/>
                    </a:cubicBezTo>
                    <a:cubicBezTo>
                      <a:pt x="7" y="139"/>
                      <a:pt x="7" y="139"/>
                      <a:pt x="6" y="140"/>
                    </a:cubicBezTo>
                    <a:cubicBezTo>
                      <a:pt x="5" y="140"/>
                      <a:pt x="3" y="140"/>
                      <a:pt x="3" y="143"/>
                    </a:cubicBezTo>
                    <a:cubicBezTo>
                      <a:pt x="2" y="146"/>
                      <a:pt x="2" y="148"/>
                      <a:pt x="2" y="149"/>
                    </a:cubicBezTo>
                    <a:cubicBezTo>
                      <a:pt x="2" y="149"/>
                      <a:pt x="2" y="152"/>
                      <a:pt x="2" y="153"/>
                    </a:cubicBezTo>
                    <a:cubicBezTo>
                      <a:pt x="2" y="155"/>
                      <a:pt x="1" y="161"/>
                      <a:pt x="1" y="162"/>
                    </a:cubicBezTo>
                    <a:cubicBezTo>
                      <a:pt x="2" y="164"/>
                      <a:pt x="1" y="167"/>
                      <a:pt x="1" y="167"/>
                    </a:cubicBezTo>
                    <a:cubicBezTo>
                      <a:pt x="1" y="167"/>
                      <a:pt x="1" y="168"/>
                      <a:pt x="0" y="170"/>
                    </a:cubicBezTo>
                    <a:cubicBezTo>
                      <a:pt x="209" y="170"/>
                      <a:pt x="209" y="170"/>
                      <a:pt x="209" y="170"/>
                    </a:cubicBezTo>
                    <a:lnTo>
                      <a:pt x="209" y="12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932" name="Group 931"/>
            <p:cNvGrpSpPr/>
            <p:nvPr/>
          </p:nvGrpSpPr>
          <p:grpSpPr>
            <a:xfrm>
              <a:off x="8360442" y="4565376"/>
              <a:ext cx="337621" cy="338807"/>
              <a:chOff x="5156880" y="5527895"/>
              <a:chExt cx="675241" cy="677614"/>
            </a:xfrm>
          </p:grpSpPr>
          <p:sp>
            <p:nvSpPr>
              <p:cNvPr id="966" name="Freeform 18"/>
              <p:cNvSpPr>
                <a:spLocks/>
              </p:cNvSpPr>
              <p:nvPr/>
            </p:nvSpPr>
            <p:spPr bwMode="auto">
              <a:xfrm>
                <a:off x="5156880" y="5527895"/>
                <a:ext cx="675241" cy="677614"/>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6" y="0"/>
                      <a:pt x="0" y="67"/>
                      <a:pt x="0" y="150"/>
                    </a:cubicBezTo>
                    <a:cubicBezTo>
                      <a:pt x="0" y="150"/>
                      <a:pt x="0" y="150"/>
                      <a:pt x="0" y="150"/>
                    </a:cubicBezTo>
                    <a:cubicBezTo>
                      <a:pt x="0" y="232"/>
                      <a:pt x="66" y="299"/>
                      <a:pt x="149" y="299"/>
                    </a:cubicBezTo>
                    <a:cubicBezTo>
                      <a:pt x="149" y="299"/>
                      <a:pt x="149" y="299"/>
                      <a:pt x="149" y="299"/>
                    </a:cubicBezTo>
                    <a:cubicBezTo>
                      <a:pt x="231"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pic>
            <p:nvPicPr>
              <p:cNvPr id="967" name="Picture 16"/>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296437" y="5628766"/>
                <a:ext cx="431940" cy="40348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grpSp>
        <p:grpSp>
          <p:nvGrpSpPr>
            <p:cNvPr id="933" name="Group 932"/>
            <p:cNvGrpSpPr/>
            <p:nvPr/>
          </p:nvGrpSpPr>
          <p:grpSpPr>
            <a:xfrm>
              <a:off x="10187773" y="4565376"/>
              <a:ext cx="337621" cy="338807"/>
              <a:chOff x="8811542" y="5527895"/>
              <a:chExt cx="675241" cy="677614"/>
            </a:xfrm>
          </p:grpSpPr>
          <p:sp>
            <p:nvSpPr>
              <p:cNvPr id="964" name="Freeform 12"/>
              <p:cNvSpPr>
                <a:spLocks/>
              </p:cNvSpPr>
              <p:nvPr/>
            </p:nvSpPr>
            <p:spPr bwMode="auto">
              <a:xfrm>
                <a:off x="8811542" y="5527895"/>
                <a:ext cx="675241" cy="677614"/>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2"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2"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965" name="Freeform 22"/>
              <p:cNvSpPr>
                <a:spLocks/>
              </p:cNvSpPr>
              <p:nvPr/>
            </p:nvSpPr>
            <p:spPr bwMode="auto">
              <a:xfrm>
                <a:off x="8949201" y="5643006"/>
                <a:ext cx="398735" cy="378562"/>
              </a:xfrm>
              <a:custGeom>
                <a:avLst/>
                <a:gdLst>
                  <a:gd name="T0" fmla="*/ 174 w 176"/>
                  <a:gd name="T1" fmla="*/ 156 h 167"/>
                  <a:gd name="T2" fmla="*/ 170 w 176"/>
                  <a:gd name="T3" fmla="*/ 133 h 167"/>
                  <a:gd name="T4" fmla="*/ 159 w 176"/>
                  <a:gd name="T5" fmla="*/ 126 h 167"/>
                  <a:gd name="T6" fmla="*/ 129 w 176"/>
                  <a:gd name="T7" fmla="*/ 110 h 167"/>
                  <a:gd name="T8" fmla="*/ 120 w 176"/>
                  <a:gd name="T9" fmla="*/ 102 h 167"/>
                  <a:gd name="T10" fmla="*/ 116 w 176"/>
                  <a:gd name="T11" fmla="*/ 94 h 167"/>
                  <a:gd name="T12" fmla="*/ 126 w 176"/>
                  <a:gd name="T13" fmla="*/ 71 h 167"/>
                  <a:gd name="T14" fmla="*/ 128 w 176"/>
                  <a:gd name="T15" fmla="*/ 66 h 167"/>
                  <a:gd name="T16" fmla="*/ 131 w 176"/>
                  <a:gd name="T17" fmla="*/ 54 h 167"/>
                  <a:gd name="T18" fmla="*/ 131 w 176"/>
                  <a:gd name="T19" fmla="*/ 48 h 167"/>
                  <a:gd name="T20" fmla="*/ 132 w 176"/>
                  <a:gd name="T21" fmla="*/ 23 h 167"/>
                  <a:gd name="T22" fmla="*/ 127 w 176"/>
                  <a:gd name="T23" fmla="*/ 14 h 167"/>
                  <a:gd name="T24" fmla="*/ 120 w 176"/>
                  <a:gd name="T25" fmla="*/ 8 h 167"/>
                  <a:gd name="T26" fmla="*/ 108 w 176"/>
                  <a:gd name="T27" fmla="*/ 2 h 167"/>
                  <a:gd name="T28" fmla="*/ 94 w 176"/>
                  <a:gd name="T29" fmla="*/ 1 h 167"/>
                  <a:gd name="T30" fmla="*/ 83 w 176"/>
                  <a:gd name="T31" fmla="*/ 7 h 167"/>
                  <a:gd name="T32" fmla="*/ 76 w 176"/>
                  <a:gd name="T33" fmla="*/ 14 h 167"/>
                  <a:gd name="T34" fmla="*/ 72 w 176"/>
                  <a:gd name="T35" fmla="*/ 32 h 167"/>
                  <a:gd name="T36" fmla="*/ 70 w 176"/>
                  <a:gd name="T37" fmla="*/ 42 h 167"/>
                  <a:gd name="T38" fmla="*/ 71 w 176"/>
                  <a:gd name="T39" fmla="*/ 43 h 167"/>
                  <a:gd name="T40" fmla="*/ 66 w 176"/>
                  <a:gd name="T41" fmla="*/ 47 h 167"/>
                  <a:gd name="T42" fmla="*/ 71 w 176"/>
                  <a:gd name="T43" fmla="*/ 67 h 167"/>
                  <a:gd name="T44" fmla="*/ 75 w 176"/>
                  <a:gd name="T45" fmla="*/ 78 h 167"/>
                  <a:gd name="T46" fmla="*/ 76 w 176"/>
                  <a:gd name="T47" fmla="*/ 89 h 167"/>
                  <a:gd name="T48" fmla="*/ 68 w 176"/>
                  <a:gd name="T49" fmla="*/ 92 h 167"/>
                  <a:gd name="T50" fmla="*/ 55 w 176"/>
                  <a:gd name="T51" fmla="*/ 104 h 167"/>
                  <a:gd name="T52" fmla="*/ 41 w 176"/>
                  <a:gd name="T53" fmla="*/ 110 h 167"/>
                  <a:gd name="T54" fmla="*/ 13 w 176"/>
                  <a:gd name="T55" fmla="*/ 124 h 167"/>
                  <a:gd name="T56" fmla="*/ 8 w 176"/>
                  <a:gd name="T57" fmla="*/ 128 h 167"/>
                  <a:gd name="T58" fmla="*/ 5 w 176"/>
                  <a:gd name="T59" fmla="*/ 138 h 167"/>
                  <a:gd name="T60" fmla="*/ 2 w 176"/>
                  <a:gd name="T61" fmla="*/ 157 h 167"/>
                  <a:gd name="T62" fmla="*/ 176 w 176"/>
                  <a:gd name="T63" fmla="*/ 16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6" h="167">
                    <a:moveTo>
                      <a:pt x="174" y="158"/>
                    </a:moveTo>
                    <a:cubicBezTo>
                      <a:pt x="174" y="157"/>
                      <a:pt x="173" y="157"/>
                      <a:pt x="174" y="156"/>
                    </a:cubicBezTo>
                    <a:cubicBezTo>
                      <a:pt x="174" y="154"/>
                      <a:pt x="173" y="143"/>
                      <a:pt x="173" y="139"/>
                    </a:cubicBezTo>
                    <a:cubicBezTo>
                      <a:pt x="172" y="135"/>
                      <a:pt x="171" y="133"/>
                      <a:pt x="170" y="133"/>
                    </a:cubicBezTo>
                    <a:cubicBezTo>
                      <a:pt x="168" y="132"/>
                      <a:pt x="168" y="132"/>
                      <a:pt x="167" y="131"/>
                    </a:cubicBezTo>
                    <a:cubicBezTo>
                      <a:pt x="166" y="130"/>
                      <a:pt x="163" y="128"/>
                      <a:pt x="159" y="126"/>
                    </a:cubicBezTo>
                    <a:cubicBezTo>
                      <a:pt x="156" y="124"/>
                      <a:pt x="146" y="118"/>
                      <a:pt x="141" y="116"/>
                    </a:cubicBezTo>
                    <a:cubicBezTo>
                      <a:pt x="137" y="113"/>
                      <a:pt x="129" y="110"/>
                      <a:pt x="129" y="110"/>
                    </a:cubicBezTo>
                    <a:cubicBezTo>
                      <a:pt x="129" y="110"/>
                      <a:pt x="128" y="108"/>
                      <a:pt x="125" y="107"/>
                    </a:cubicBezTo>
                    <a:cubicBezTo>
                      <a:pt x="123" y="105"/>
                      <a:pt x="121" y="104"/>
                      <a:pt x="120" y="102"/>
                    </a:cubicBezTo>
                    <a:cubicBezTo>
                      <a:pt x="118" y="99"/>
                      <a:pt x="117" y="97"/>
                      <a:pt x="117" y="97"/>
                    </a:cubicBezTo>
                    <a:cubicBezTo>
                      <a:pt x="116" y="96"/>
                      <a:pt x="115" y="95"/>
                      <a:pt x="116" y="94"/>
                    </a:cubicBezTo>
                    <a:cubicBezTo>
                      <a:pt x="117" y="93"/>
                      <a:pt x="121" y="88"/>
                      <a:pt x="123" y="84"/>
                    </a:cubicBezTo>
                    <a:cubicBezTo>
                      <a:pt x="124" y="79"/>
                      <a:pt x="126" y="71"/>
                      <a:pt x="126" y="71"/>
                    </a:cubicBezTo>
                    <a:cubicBezTo>
                      <a:pt x="126" y="71"/>
                      <a:pt x="127" y="70"/>
                      <a:pt x="128" y="69"/>
                    </a:cubicBezTo>
                    <a:cubicBezTo>
                      <a:pt x="128" y="67"/>
                      <a:pt x="128" y="67"/>
                      <a:pt x="128" y="66"/>
                    </a:cubicBezTo>
                    <a:cubicBezTo>
                      <a:pt x="128" y="65"/>
                      <a:pt x="129" y="62"/>
                      <a:pt x="129" y="62"/>
                    </a:cubicBezTo>
                    <a:cubicBezTo>
                      <a:pt x="129" y="61"/>
                      <a:pt x="130" y="58"/>
                      <a:pt x="131" y="54"/>
                    </a:cubicBezTo>
                    <a:cubicBezTo>
                      <a:pt x="132" y="51"/>
                      <a:pt x="132" y="49"/>
                      <a:pt x="132" y="49"/>
                    </a:cubicBezTo>
                    <a:cubicBezTo>
                      <a:pt x="132" y="48"/>
                      <a:pt x="131" y="49"/>
                      <a:pt x="131" y="48"/>
                    </a:cubicBezTo>
                    <a:cubicBezTo>
                      <a:pt x="131" y="46"/>
                      <a:pt x="133" y="40"/>
                      <a:pt x="133" y="37"/>
                    </a:cubicBezTo>
                    <a:cubicBezTo>
                      <a:pt x="133" y="34"/>
                      <a:pt x="133" y="24"/>
                      <a:pt x="132" y="23"/>
                    </a:cubicBezTo>
                    <a:cubicBezTo>
                      <a:pt x="132" y="22"/>
                      <a:pt x="130" y="18"/>
                      <a:pt x="129" y="17"/>
                    </a:cubicBezTo>
                    <a:cubicBezTo>
                      <a:pt x="128" y="16"/>
                      <a:pt x="128" y="15"/>
                      <a:pt x="127" y="14"/>
                    </a:cubicBezTo>
                    <a:cubicBezTo>
                      <a:pt x="126" y="13"/>
                      <a:pt x="123" y="12"/>
                      <a:pt x="122" y="10"/>
                    </a:cubicBezTo>
                    <a:cubicBezTo>
                      <a:pt x="122" y="9"/>
                      <a:pt x="121" y="9"/>
                      <a:pt x="120" y="8"/>
                    </a:cubicBezTo>
                    <a:cubicBezTo>
                      <a:pt x="119" y="7"/>
                      <a:pt x="119" y="7"/>
                      <a:pt x="118" y="7"/>
                    </a:cubicBezTo>
                    <a:cubicBezTo>
                      <a:pt x="117" y="6"/>
                      <a:pt x="113" y="3"/>
                      <a:pt x="108" y="2"/>
                    </a:cubicBezTo>
                    <a:cubicBezTo>
                      <a:pt x="104" y="1"/>
                      <a:pt x="102" y="1"/>
                      <a:pt x="101" y="0"/>
                    </a:cubicBezTo>
                    <a:cubicBezTo>
                      <a:pt x="99" y="0"/>
                      <a:pt x="96" y="1"/>
                      <a:pt x="94" y="1"/>
                    </a:cubicBezTo>
                    <a:cubicBezTo>
                      <a:pt x="91" y="2"/>
                      <a:pt x="87" y="3"/>
                      <a:pt x="85" y="5"/>
                    </a:cubicBezTo>
                    <a:cubicBezTo>
                      <a:pt x="84" y="6"/>
                      <a:pt x="84" y="7"/>
                      <a:pt x="83" y="7"/>
                    </a:cubicBezTo>
                    <a:cubicBezTo>
                      <a:pt x="81" y="8"/>
                      <a:pt x="80" y="9"/>
                      <a:pt x="79" y="10"/>
                    </a:cubicBezTo>
                    <a:cubicBezTo>
                      <a:pt x="79" y="11"/>
                      <a:pt x="77" y="12"/>
                      <a:pt x="76" y="14"/>
                    </a:cubicBezTo>
                    <a:cubicBezTo>
                      <a:pt x="75" y="16"/>
                      <a:pt x="72" y="22"/>
                      <a:pt x="72" y="25"/>
                    </a:cubicBezTo>
                    <a:cubicBezTo>
                      <a:pt x="72" y="28"/>
                      <a:pt x="72" y="31"/>
                      <a:pt x="72" y="32"/>
                    </a:cubicBezTo>
                    <a:cubicBezTo>
                      <a:pt x="72" y="34"/>
                      <a:pt x="71" y="35"/>
                      <a:pt x="71" y="38"/>
                    </a:cubicBezTo>
                    <a:cubicBezTo>
                      <a:pt x="70" y="41"/>
                      <a:pt x="70" y="41"/>
                      <a:pt x="70" y="42"/>
                    </a:cubicBezTo>
                    <a:cubicBezTo>
                      <a:pt x="71" y="42"/>
                      <a:pt x="72" y="43"/>
                      <a:pt x="72" y="43"/>
                    </a:cubicBezTo>
                    <a:cubicBezTo>
                      <a:pt x="71" y="43"/>
                      <a:pt x="72" y="44"/>
                      <a:pt x="71" y="43"/>
                    </a:cubicBezTo>
                    <a:cubicBezTo>
                      <a:pt x="70" y="43"/>
                      <a:pt x="69" y="41"/>
                      <a:pt x="68" y="41"/>
                    </a:cubicBezTo>
                    <a:cubicBezTo>
                      <a:pt x="66" y="42"/>
                      <a:pt x="66" y="44"/>
                      <a:pt x="66" y="47"/>
                    </a:cubicBezTo>
                    <a:cubicBezTo>
                      <a:pt x="65" y="49"/>
                      <a:pt x="65" y="58"/>
                      <a:pt x="67" y="62"/>
                    </a:cubicBezTo>
                    <a:cubicBezTo>
                      <a:pt x="68" y="66"/>
                      <a:pt x="70" y="67"/>
                      <a:pt x="71" y="67"/>
                    </a:cubicBezTo>
                    <a:cubicBezTo>
                      <a:pt x="72" y="67"/>
                      <a:pt x="73" y="66"/>
                      <a:pt x="73" y="67"/>
                    </a:cubicBezTo>
                    <a:cubicBezTo>
                      <a:pt x="73" y="68"/>
                      <a:pt x="73" y="74"/>
                      <a:pt x="75" y="78"/>
                    </a:cubicBezTo>
                    <a:cubicBezTo>
                      <a:pt x="76" y="82"/>
                      <a:pt x="77" y="85"/>
                      <a:pt x="77" y="87"/>
                    </a:cubicBezTo>
                    <a:cubicBezTo>
                      <a:pt x="77" y="88"/>
                      <a:pt x="77" y="89"/>
                      <a:pt x="76" y="89"/>
                    </a:cubicBezTo>
                    <a:cubicBezTo>
                      <a:pt x="75" y="89"/>
                      <a:pt x="75" y="89"/>
                      <a:pt x="75" y="89"/>
                    </a:cubicBezTo>
                    <a:cubicBezTo>
                      <a:pt x="75" y="89"/>
                      <a:pt x="70" y="90"/>
                      <a:pt x="68" y="92"/>
                    </a:cubicBezTo>
                    <a:cubicBezTo>
                      <a:pt x="66" y="94"/>
                      <a:pt x="64" y="96"/>
                      <a:pt x="62" y="98"/>
                    </a:cubicBezTo>
                    <a:cubicBezTo>
                      <a:pt x="60" y="100"/>
                      <a:pt x="57" y="102"/>
                      <a:pt x="55" y="104"/>
                    </a:cubicBezTo>
                    <a:cubicBezTo>
                      <a:pt x="54" y="105"/>
                      <a:pt x="53" y="105"/>
                      <a:pt x="53" y="105"/>
                    </a:cubicBezTo>
                    <a:cubicBezTo>
                      <a:pt x="53" y="105"/>
                      <a:pt x="46" y="109"/>
                      <a:pt x="41" y="110"/>
                    </a:cubicBezTo>
                    <a:cubicBezTo>
                      <a:pt x="37" y="112"/>
                      <a:pt x="29" y="115"/>
                      <a:pt x="25" y="117"/>
                    </a:cubicBezTo>
                    <a:cubicBezTo>
                      <a:pt x="22" y="119"/>
                      <a:pt x="15" y="123"/>
                      <a:pt x="13" y="124"/>
                    </a:cubicBezTo>
                    <a:cubicBezTo>
                      <a:pt x="12" y="125"/>
                      <a:pt x="11" y="126"/>
                      <a:pt x="11" y="126"/>
                    </a:cubicBezTo>
                    <a:cubicBezTo>
                      <a:pt x="11" y="126"/>
                      <a:pt x="9" y="126"/>
                      <a:pt x="8" y="128"/>
                    </a:cubicBezTo>
                    <a:cubicBezTo>
                      <a:pt x="6" y="130"/>
                      <a:pt x="6" y="132"/>
                      <a:pt x="6" y="133"/>
                    </a:cubicBezTo>
                    <a:cubicBezTo>
                      <a:pt x="6" y="135"/>
                      <a:pt x="5" y="136"/>
                      <a:pt x="5" y="138"/>
                    </a:cubicBezTo>
                    <a:cubicBezTo>
                      <a:pt x="4" y="139"/>
                      <a:pt x="2" y="143"/>
                      <a:pt x="2" y="147"/>
                    </a:cubicBezTo>
                    <a:cubicBezTo>
                      <a:pt x="1" y="152"/>
                      <a:pt x="2" y="157"/>
                      <a:pt x="2" y="157"/>
                    </a:cubicBezTo>
                    <a:cubicBezTo>
                      <a:pt x="2" y="157"/>
                      <a:pt x="1" y="161"/>
                      <a:pt x="0" y="167"/>
                    </a:cubicBezTo>
                    <a:cubicBezTo>
                      <a:pt x="176" y="167"/>
                      <a:pt x="176" y="167"/>
                      <a:pt x="176" y="167"/>
                    </a:cubicBezTo>
                    <a:cubicBezTo>
                      <a:pt x="175" y="163"/>
                      <a:pt x="175" y="159"/>
                      <a:pt x="174" y="158"/>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934" name="Group 933"/>
            <p:cNvGrpSpPr/>
            <p:nvPr/>
          </p:nvGrpSpPr>
          <p:grpSpPr>
            <a:xfrm>
              <a:off x="8008330" y="3763775"/>
              <a:ext cx="413597" cy="415050"/>
              <a:chOff x="4452656" y="3924692"/>
              <a:chExt cx="827193" cy="830099"/>
            </a:xfrm>
          </p:grpSpPr>
          <p:sp>
            <p:nvSpPr>
              <p:cNvPr id="962" name="Freeform 19"/>
              <p:cNvSpPr>
                <a:spLocks/>
              </p:cNvSpPr>
              <p:nvPr/>
            </p:nvSpPr>
            <p:spPr bwMode="auto">
              <a:xfrm>
                <a:off x="4452656" y="3924692"/>
                <a:ext cx="827193" cy="830099"/>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1"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pic>
            <p:nvPicPr>
              <p:cNvPr id="963" name="Picture 1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30912" y="4024330"/>
                <a:ext cx="472090" cy="5079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grpSp>
        <p:grpSp>
          <p:nvGrpSpPr>
            <p:cNvPr id="935" name="Group 934"/>
            <p:cNvGrpSpPr/>
            <p:nvPr/>
          </p:nvGrpSpPr>
          <p:grpSpPr>
            <a:xfrm>
              <a:off x="9587265" y="4565376"/>
              <a:ext cx="338214" cy="338807"/>
              <a:chOff x="7610527" y="5527895"/>
              <a:chExt cx="676427" cy="677614"/>
            </a:xfrm>
          </p:grpSpPr>
          <p:sp>
            <p:nvSpPr>
              <p:cNvPr id="960" name="Freeform 14"/>
              <p:cNvSpPr>
                <a:spLocks/>
              </p:cNvSpPr>
              <p:nvPr/>
            </p:nvSpPr>
            <p:spPr bwMode="auto">
              <a:xfrm>
                <a:off x="7610527" y="5527895"/>
                <a:ext cx="676427" cy="677614"/>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2"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2"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961" name="Freeform 26"/>
              <p:cNvSpPr>
                <a:spLocks/>
              </p:cNvSpPr>
              <p:nvPr/>
            </p:nvSpPr>
            <p:spPr bwMode="auto">
              <a:xfrm>
                <a:off x="7751937" y="5648303"/>
                <a:ext cx="409223" cy="385430"/>
              </a:xfrm>
              <a:custGeom>
                <a:avLst/>
                <a:gdLst>
                  <a:gd name="T0" fmla="*/ 2 w 180"/>
                  <a:gd name="T1" fmla="*/ 165 h 170"/>
                  <a:gd name="T2" fmla="*/ 5 w 180"/>
                  <a:gd name="T3" fmla="*/ 145 h 170"/>
                  <a:gd name="T4" fmla="*/ 10 w 180"/>
                  <a:gd name="T5" fmla="*/ 133 h 170"/>
                  <a:gd name="T6" fmla="*/ 20 w 180"/>
                  <a:gd name="T7" fmla="*/ 127 h 170"/>
                  <a:gd name="T8" fmla="*/ 49 w 180"/>
                  <a:gd name="T9" fmla="*/ 115 h 170"/>
                  <a:gd name="T10" fmla="*/ 61 w 180"/>
                  <a:gd name="T11" fmla="*/ 108 h 170"/>
                  <a:gd name="T12" fmla="*/ 66 w 180"/>
                  <a:gd name="T13" fmla="*/ 103 h 170"/>
                  <a:gd name="T14" fmla="*/ 63 w 180"/>
                  <a:gd name="T15" fmla="*/ 95 h 170"/>
                  <a:gd name="T16" fmla="*/ 56 w 180"/>
                  <a:gd name="T17" fmla="*/ 81 h 170"/>
                  <a:gd name="T18" fmla="*/ 53 w 180"/>
                  <a:gd name="T19" fmla="*/ 67 h 170"/>
                  <a:gd name="T20" fmla="*/ 54 w 180"/>
                  <a:gd name="T21" fmla="*/ 53 h 170"/>
                  <a:gd name="T22" fmla="*/ 54 w 180"/>
                  <a:gd name="T23" fmla="*/ 49 h 170"/>
                  <a:gd name="T24" fmla="*/ 56 w 180"/>
                  <a:gd name="T25" fmla="*/ 28 h 170"/>
                  <a:gd name="T26" fmla="*/ 55 w 180"/>
                  <a:gd name="T27" fmla="*/ 21 h 170"/>
                  <a:gd name="T28" fmla="*/ 71 w 180"/>
                  <a:gd name="T29" fmla="*/ 6 h 170"/>
                  <a:gd name="T30" fmla="*/ 97 w 180"/>
                  <a:gd name="T31" fmla="*/ 1 h 170"/>
                  <a:gd name="T32" fmla="*/ 111 w 180"/>
                  <a:gd name="T33" fmla="*/ 9 h 170"/>
                  <a:gd name="T34" fmla="*/ 118 w 180"/>
                  <a:gd name="T35" fmla="*/ 17 h 170"/>
                  <a:gd name="T36" fmla="*/ 121 w 180"/>
                  <a:gd name="T37" fmla="*/ 44 h 170"/>
                  <a:gd name="T38" fmla="*/ 122 w 180"/>
                  <a:gd name="T39" fmla="*/ 57 h 170"/>
                  <a:gd name="T40" fmla="*/ 115 w 180"/>
                  <a:gd name="T41" fmla="*/ 70 h 170"/>
                  <a:gd name="T42" fmla="*/ 115 w 180"/>
                  <a:gd name="T43" fmla="*/ 72 h 170"/>
                  <a:gd name="T44" fmla="*/ 109 w 180"/>
                  <a:gd name="T45" fmla="*/ 77 h 170"/>
                  <a:gd name="T46" fmla="*/ 109 w 180"/>
                  <a:gd name="T47" fmla="*/ 91 h 170"/>
                  <a:gd name="T48" fmla="*/ 111 w 180"/>
                  <a:gd name="T49" fmla="*/ 93 h 170"/>
                  <a:gd name="T50" fmla="*/ 120 w 180"/>
                  <a:gd name="T51" fmla="*/ 96 h 170"/>
                  <a:gd name="T52" fmla="*/ 131 w 180"/>
                  <a:gd name="T53" fmla="*/ 108 h 170"/>
                  <a:gd name="T54" fmla="*/ 150 w 180"/>
                  <a:gd name="T55" fmla="*/ 116 h 170"/>
                  <a:gd name="T56" fmla="*/ 175 w 180"/>
                  <a:gd name="T57" fmla="*/ 132 h 170"/>
                  <a:gd name="T58" fmla="*/ 179 w 180"/>
                  <a:gd name="T59" fmla="*/ 143 h 170"/>
                  <a:gd name="T60" fmla="*/ 175 w 180"/>
                  <a:gd name="T61" fmla="*/ 158 h 170"/>
                  <a:gd name="T62" fmla="*/ 174 w 180"/>
                  <a:gd name="T63" fmla="*/ 170 h 170"/>
                  <a:gd name="T64" fmla="*/ 1 w 180"/>
                  <a:gd name="T65" fmla="*/ 167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0" h="170">
                    <a:moveTo>
                      <a:pt x="1" y="167"/>
                    </a:moveTo>
                    <a:cubicBezTo>
                      <a:pt x="2" y="167"/>
                      <a:pt x="2" y="166"/>
                      <a:pt x="2" y="165"/>
                    </a:cubicBezTo>
                    <a:cubicBezTo>
                      <a:pt x="2" y="164"/>
                      <a:pt x="2" y="161"/>
                      <a:pt x="2" y="159"/>
                    </a:cubicBezTo>
                    <a:cubicBezTo>
                      <a:pt x="3" y="157"/>
                      <a:pt x="4" y="149"/>
                      <a:pt x="5" y="145"/>
                    </a:cubicBezTo>
                    <a:cubicBezTo>
                      <a:pt x="5" y="141"/>
                      <a:pt x="7" y="136"/>
                      <a:pt x="8" y="135"/>
                    </a:cubicBezTo>
                    <a:cubicBezTo>
                      <a:pt x="9" y="134"/>
                      <a:pt x="10" y="133"/>
                      <a:pt x="10" y="133"/>
                    </a:cubicBezTo>
                    <a:cubicBezTo>
                      <a:pt x="11" y="133"/>
                      <a:pt x="12" y="133"/>
                      <a:pt x="13" y="132"/>
                    </a:cubicBezTo>
                    <a:cubicBezTo>
                      <a:pt x="13" y="131"/>
                      <a:pt x="18" y="129"/>
                      <a:pt x="20" y="127"/>
                    </a:cubicBezTo>
                    <a:cubicBezTo>
                      <a:pt x="23" y="126"/>
                      <a:pt x="34" y="121"/>
                      <a:pt x="36" y="120"/>
                    </a:cubicBezTo>
                    <a:cubicBezTo>
                      <a:pt x="38" y="119"/>
                      <a:pt x="45" y="116"/>
                      <a:pt x="49" y="115"/>
                    </a:cubicBezTo>
                    <a:cubicBezTo>
                      <a:pt x="53" y="113"/>
                      <a:pt x="54" y="112"/>
                      <a:pt x="55" y="112"/>
                    </a:cubicBezTo>
                    <a:cubicBezTo>
                      <a:pt x="55" y="111"/>
                      <a:pt x="59" y="109"/>
                      <a:pt x="61" y="108"/>
                    </a:cubicBezTo>
                    <a:cubicBezTo>
                      <a:pt x="62" y="107"/>
                      <a:pt x="64" y="107"/>
                      <a:pt x="64" y="106"/>
                    </a:cubicBezTo>
                    <a:cubicBezTo>
                      <a:pt x="65" y="105"/>
                      <a:pt x="66" y="103"/>
                      <a:pt x="66" y="103"/>
                    </a:cubicBezTo>
                    <a:cubicBezTo>
                      <a:pt x="66" y="103"/>
                      <a:pt x="64" y="102"/>
                      <a:pt x="64" y="100"/>
                    </a:cubicBezTo>
                    <a:cubicBezTo>
                      <a:pt x="63" y="98"/>
                      <a:pt x="63" y="95"/>
                      <a:pt x="63" y="95"/>
                    </a:cubicBezTo>
                    <a:cubicBezTo>
                      <a:pt x="63" y="94"/>
                      <a:pt x="62" y="93"/>
                      <a:pt x="61" y="91"/>
                    </a:cubicBezTo>
                    <a:cubicBezTo>
                      <a:pt x="60" y="89"/>
                      <a:pt x="57" y="84"/>
                      <a:pt x="56" y="81"/>
                    </a:cubicBezTo>
                    <a:cubicBezTo>
                      <a:pt x="56" y="78"/>
                      <a:pt x="56" y="76"/>
                      <a:pt x="55" y="74"/>
                    </a:cubicBezTo>
                    <a:cubicBezTo>
                      <a:pt x="54" y="73"/>
                      <a:pt x="53" y="70"/>
                      <a:pt x="53" y="67"/>
                    </a:cubicBezTo>
                    <a:cubicBezTo>
                      <a:pt x="53" y="63"/>
                      <a:pt x="54" y="58"/>
                      <a:pt x="54" y="57"/>
                    </a:cubicBezTo>
                    <a:cubicBezTo>
                      <a:pt x="54" y="55"/>
                      <a:pt x="54" y="54"/>
                      <a:pt x="54" y="53"/>
                    </a:cubicBezTo>
                    <a:cubicBezTo>
                      <a:pt x="53" y="53"/>
                      <a:pt x="52" y="51"/>
                      <a:pt x="52" y="51"/>
                    </a:cubicBezTo>
                    <a:cubicBezTo>
                      <a:pt x="53" y="50"/>
                      <a:pt x="54" y="50"/>
                      <a:pt x="54" y="49"/>
                    </a:cubicBezTo>
                    <a:cubicBezTo>
                      <a:pt x="54" y="48"/>
                      <a:pt x="54" y="40"/>
                      <a:pt x="54" y="37"/>
                    </a:cubicBezTo>
                    <a:cubicBezTo>
                      <a:pt x="55" y="33"/>
                      <a:pt x="55" y="31"/>
                      <a:pt x="56" y="28"/>
                    </a:cubicBezTo>
                    <a:cubicBezTo>
                      <a:pt x="57" y="25"/>
                      <a:pt x="58" y="25"/>
                      <a:pt x="56" y="24"/>
                    </a:cubicBezTo>
                    <a:cubicBezTo>
                      <a:pt x="55" y="23"/>
                      <a:pt x="55" y="22"/>
                      <a:pt x="55" y="21"/>
                    </a:cubicBezTo>
                    <a:cubicBezTo>
                      <a:pt x="55" y="21"/>
                      <a:pt x="59" y="16"/>
                      <a:pt x="60" y="14"/>
                    </a:cubicBezTo>
                    <a:cubicBezTo>
                      <a:pt x="61" y="13"/>
                      <a:pt x="69" y="8"/>
                      <a:pt x="71" y="6"/>
                    </a:cubicBezTo>
                    <a:cubicBezTo>
                      <a:pt x="74" y="5"/>
                      <a:pt x="78" y="2"/>
                      <a:pt x="83" y="1"/>
                    </a:cubicBezTo>
                    <a:cubicBezTo>
                      <a:pt x="88" y="0"/>
                      <a:pt x="95" y="0"/>
                      <a:pt x="97" y="1"/>
                    </a:cubicBezTo>
                    <a:cubicBezTo>
                      <a:pt x="99" y="1"/>
                      <a:pt x="104" y="2"/>
                      <a:pt x="106" y="4"/>
                    </a:cubicBezTo>
                    <a:cubicBezTo>
                      <a:pt x="108" y="6"/>
                      <a:pt x="111" y="8"/>
                      <a:pt x="111" y="9"/>
                    </a:cubicBezTo>
                    <a:cubicBezTo>
                      <a:pt x="112" y="10"/>
                      <a:pt x="112" y="10"/>
                      <a:pt x="113" y="11"/>
                    </a:cubicBezTo>
                    <a:cubicBezTo>
                      <a:pt x="114" y="12"/>
                      <a:pt x="116" y="13"/>
                      <a:pt x="118" y="17"/>
                    </a:cubicBezTo>
                    <a:cubicBezTo>
                      <a:pt x="120" y="20"/>
                      <a:pt x="121" y="27"/>
                      <a:pt x="122" y="32"/>
                    </a:cubicBezTo>
                    <a:cubicBezTo>
                      <a:pt x="122" y="38"/>
                      <a:pt x="121" y="42"/>
                      <a:pt x="121" y="44"/>
                    </a:cubicBezTo>
                    <a:cubicBezTo>
                      <a:pt x="121" y="46"/>
                      <a:pt x="120" y="45"/>
                      <a:pt x="121" y="47"/>
                    </a:cubicBezTo>
                    <a:cubicBezTo>
                      <a:pt x="121" y="49"/>
                      <a:pt x="122" y="53"/>
                      <a:pt x="122" y="57"/>
                    </a:cubicBezTo>
                    <a:cubicBezTo>
                      <a:pt x="121" y="61"/>
                      <a:pt x="119" y="65"/>
                      <a:pt x="118" y="67"/>
                    </a:cubicBezTo>
                    <a:cubicBezTo>
                      <a:pt x="116" y="69"/>
                      <a:pt x="115" y="70"/>
                      <a:pt x="115" y="70"/>
                    </a:cubicBezTo>
                    <a:cubicBezTo>
                      <a:pt x="115" y="70"/>
                      <a:pt x="115" y="71"/>
                      <a:pt x="115" y="71"/>
                    </a:cubicBezTo>
                    <a:cubicBezTo>
                      <a:pt x="115" y="71"/>
                      <a:pt x="114" y="71"/>
                      <a:pt x="115" y="72"/>
                    </a:cubicBezTo>
                    <a:cubicBezTo>
                      <a:pt x="115" y="72"/>
                      <a:pt x="114" y="73"/>
                      <a:pt x="113" y="74"/>
                    </a:cubicBezTo>
                    <a:cubicBezTo>
                      <a:pt x="112" y="74"/>
                      <a:pt x="109" y="77"/>
                      <a:pt x="109" y="77"/>
                    </a:cubicBezTo>
                    <a:cubicBezTo>
                      <a:pt x="109" y="77"/>
                      <a:pt x="109" y="81"/>
                      <a:pt x="109" y="84"/>
                    </a:cubicBezTo>
                    <a:cubicBezTo>
                      <a:pt x="108" y="87"/>
                      <a:pt x="109" y="89"/>
                      <a:pt x="109" y="91"/>
                    </a:cubicBezTo>
                    <a:cubicBezTo>
                      <a:pt x="110" y="93"/>
                      <a:pt x="110" y="94"/>
                      <a:pt x="110" y="94"/>
                    </a:cubicBezTo>
                    <a:cubicBezTo>
                      <a:pt x="111" y="93"/>
                      <a:pt x="111" y="93"/>
                      <a:pt x="111" y="93"/>
                    </a:cubicBezTo>
                    <a:cubicBezTo>
                      <a:pt x="111" y="93"/>
                      <a:pt x="114" y="93"/>
                      <a:pt x="117" y="94"/>
                    </a:cubicBezTo>
                    <a:cubicBezTo>
                      <a:pt x="119" y="94"/>
                      <a:pt x="119" y="95"/>
                      <a:pt x="120" y="96"/>
                    </a:cubicBezTo>
                    <a:cubicBezTo>
                      <a:pt x="121" y="98"/>
                      <a:pt x="123" y="100"/>
                      <a:pt x="126" y="102"/>
                    </a:cubicBezTo>
                    <a:cubicBezTo>
                      <a:pt x="128" y="105"/>
                      <a:pt x="131" y="107"/>
                      <a:pt x="131" y="108"/>
                    </a:cubicBezTo>
                    <a:cubicBezTo>
                      <a:pt x="132" y="108"/>
                      <a:pt x="133" y="109"/>
                      <a:pt x="133" y="109"/>
                    </a:cubicBezTo>
                    <a:cubicBezTo>
                      <a:pt x="133" y="109"/>
                      <a:pt x="147" y="115"/>
                      <a:pt x="150" y="116"/>
                    </a:cubicBezTo>
                    <a:cubicBezTo>
                      <a:pt x="152" y="117"/>
                      <a:pt x="158" y="119"/>
                      <a:pt x="163" y="123"/>
                    </a:cubicBezTo>
                    <a:cubicBezTo>
                      <a:pt x="168" y="126"/>
                      <a:pt x="174" y="130"/>
                      <a:pt x="175" y="132"/>
                    </a:cubicBezTo>
                    <a:cubicBezTo>
                      <a:pt x="177" y="134"/>
                      <a:pt x="178" y="135"/>
                      <a:pt x="179" y="136"/>
                    </a:cubicBezTo>
                    <a:cubicBezTo>
                      <a:pt x="179" y="138"/>
                      <a:pt x="179" y="141"/>
                      <a:pt x="179" y="143"/>
                    </a:cubicBezTo>
                    <a:cubicBezTo>
                      <a:pt x="180" y="145"/>
                      <a:pt x="180" y="148"/>
                      <a:pt x="179" y="152"/>
                    </a:cubicBezTo>
                    <a:cubicBezTo>
                      <a:pt x="178" y="155"/>
                      <a:pt x="175" y="158"/>
                      <a:pt x="175" y="158"/>
                    </a:cubicBezTo>
                    <a:cubicBezTo>
                      <a:pt x="175" y="158"/>
                      <a:pt x="175" y="162"/>
                      <a:pt x="175" y="167"/>
                    </a:cubicBezTo>
                    <a:cubicBezTo>
                      <a:pt x="175" y="168"/>
                      <a:pt x="175" y="169"/>
                      <a:pt x="174" y="170"/>
                    </a:cubicBezTo>
                    <a:cubicBezTo>
                      <a:pt x="0" y="170"/>
                      <a:pt x="0" y="170"/>
                      <a:pt x="0" y="170"/>
                    </a:cubicBezTo>
                    <a:cubicBezTo>
                      <a:pt x="0" y="169"/>
                      <a:pt x="1" y="168"/>
                      <a:pt x="1" y="16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936" name="Group 935"/>
            <p:cNvGrpSpPr/>
            <p:nvPr/>
          </p:nvGrpSpPr>
          <p:grpSpPr>
            <a:xfrm>
              <a:off x="9222864" y="3763775"/>
              <a:ext cx="414324" cy="415050"/>
              <a:chOff x="6881724" y="3924692"/>
              <a:chExt cx="828648" cy="830099"/>
            </a:xfrm>
          </p:grpSpPr>
          <p:sp>
            <p:nvSpPr>
              <p:cNvPr id="958" name="Freeform 13"/>
              <p:cNvSpPr>
                <a:spLocks/>
              </p:cNvSpPr>
              <p:nvPr/>
            </p:nvSpPr>
            <p:spPr bwMode="auto">
              <a:xfrm>
                <a:off x="6881724" y="3924692"/>
                <a:ext cx="828648" cy="830099"/>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2"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2"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959" name="Freeform 29"/>
              <p:cNvSpPr>
                <a:spLocks/>
              </p:cNvSpPr>
              <p:nvPr/>
            </p:nvSpPr>
            <p:spPr bwMode="auto">
              <a:xfrm>
                <a:off x="7016964" y="4076601"/>
                <a:ext cx="558167" cy="453247"/>
              </a:xfrm>
              <a:custGeom>
                <a:avLst/>
                <a:gdLst>
                  <a:gd name="T0" fmla="*/ 208 w 209"/>
                  <a:gd name="T1" fmla="*/ 125 h 170"/>
                  <a:gd name="T2" fmla="*/ 202 w 209"/>
                  <a:gd name="T3" fmla="*/ 115 h 170"/>
                  <a:gd name="T4" fmla="*/ 194 w 209"/>
                  <a:gd name="T5" fmla="*/ 113 h 170"/>
                  <a:gd name="T6" fmla="*/ 178 w 209"/>
                  <a:gd name="T7" fmla="*/ 109 h 170"/>
                  <a:gd name="T8" fmla="*/ 167 w 209"/>
                  <a:gd name="T9" fmla="*/ 106 h 170"/>
                  <a:gd name="T10" fmla="*/ 148 w 209"/>
                  <a:gd name="T11" fmla="*/ 103 h 170"/>
                  <a:gd name="T12" fmla="*/ 134 w 209"/>
                  <a:gd name="T13" fmla="*/ 97 h 170"/>
                  <a:gd name="T14" fmla="*/ 129 w 209"/>
                  <a:gd name="T15" fmla="*/ 91 h 170"/>
                  <a:gd name="T16" fmla="*/ 132 w 209"/>
                  <a:gd name="T17" fmla="*/ 76 h 170"/>
                  <a:gd name="T18" fmla="*/ 137 w 209"/>
                  <a:gd name="T19" fmla="*/ 70 h 170"/>
                  <a:gd name="T20" fmla="*/ 137 w 209"/>
                  <a:gd name="T21" fmla="*/ 62 h 170"/>
                  <a:gd name="T22" fmla="*/ 137 w 209"/>
                  <a:gd name="T23" fmla="*/ 53 h 170"/>
                  <a:gd name="T24" fmla="*/ 134 w 209"/>
                  <a:gd name="T25" fmla="*/ 50 h 170"/>
                  <a:gd name="T26" fmla="*/ 136 w 209"/>
                  <a:gd name="T27" fmla="*/ 39 h 170"/>
                  <a:gd name="T28" fmla="*/ 134 w 209"/>
                  <a:gd name="T29" fmla="*/ 22 h 170"/>
                  <a:gd name="T30" fmla="*/ 132 w 209"/>
                  <a:gd name="T31" fmla="*/ 17 h 170"/>
                  <a:gd name="T32" fmla="*/ 129 w 209"/>
                  <a:gd name="T33" fmla="*/ 12 h 170"/>
                  <a:gd name="T34" fmla="*/ 126 w 209"/>
                  <a:gd name="T35" fmla="*/ 10 h 170"/>
                  <a:gd name="T36" fmla="*/ 122 w 209"/>
                  <a:gd name="T37" fmla="*/ 8 h 170"/>
                  <a:gd name="T38" fmla="*/ 120 w 209"/>
                  <a:gd name="T39" fmla="*/ 4 h 170"/>
                  <a:gd name="T40" fmla="*/ 115 w 209"/>
                  <a:gd name="T41" fmla="*/ 2 h 170"/>
                  <a:gd name="T42" fmla="*/ 111 w 209"/>
                  <a:gd name="T43" fmla="*/ 1 h 170"/>
                  <a:gd name="T44" fmla="*/ 106 w 209"/>
                  <a:gd name="T45" fmla="*/ 0 h 170"/>
                  <a:gd name="T46" fmla="*/ 100 w 209"/>
                  <a:gd name="T47" fmla="*/ 1 h 170"/>
                  <a:gd name="T48" fmla="*/ 93 w 209"/>
                  <a:gd name="T49" fmla="*/ 2 h 170"/>
                  <a:gd name="T50" fmla="*/ 87 w 209"/>
                  <a:gd name="T51" fmla="*/ 6 h 170"/>
                  <a:gd name="T52" fmla="*/ 84 w 209"/>
                  <a:gd name="T53" fmla="*/ 9 h 170"/>
                  <a:gd name="T54" fmla="*/ 80 w 209"/>
                  <a:gd name="T55" fmla="*/ 12 h 170"/>
                  <a:gd name="T56" fmla="*/ 77 w 209"/>
                  <a:gd name="T57" fmla="*/ 17 h 170"/>
                  <a:gd name="T58" fmla="*/ 73 w 209"/>
                  <a:gd name="T59" fmla="*/ 24 h 170"/>
                  <a:gd name="T60" fmla="*/ 72 w 209"/>
                  <a:gd name="T61" fmla="*/ 31 h 170"/>
                  <a:gd name="T62" fmla="*/ 72 w 209"/>
                  <a:gd name="T63" fmla="*/ 38 h 170"/>
                  <a:gd name="T64" fmla="*/ 71 w 209"/>
                  <a:gd name="T65" fmla="*/ 44 h 170"/>
                  <a:gd name="T66" fmla="*/ 68 w 209"/>
                  <a:gd name="T67" fmla="*/ 53 h 170"/>
                  <a:gd name="T68" fmla="*/ 67 w 209"/>
                  <a:gd name="T69" fmla="*/ 62 h 170"/>
                  <a:gd name="T70" fmla="*/ 66 w 209"/>
                  <a:gd name="T71" fmla="*/ 70 h 170"/>
                  <a:gd name="T72" fmla="*/ 69 w 209"/>
                  <a:gd name="T73" fmla="*/ 72 h 170"/>
                  <a:gd name="T74" fmla="*/ 74 w 209"/>
                  <a:gd name="T75" fmla="*/ 94 h 170"/>
                  <a:gd name="T76" fmla="*/ 72 w 209"/>
                  <a:gd name="T77" fmla="*/ 99 h 170"/>
                  <a:gd name="T78" fmla="*/ 68 w 209"/>
                  <a:gd name="T79" fmla="*/ 104 h 170"/>
                  <a:gd name="T80" fmla="*/ 63 w 209"/>
                  <a:gd name="T81" fmla="*/ 109 h 170"/>
                  <a:gd name="T82" fmla="*/ 50 w 209"/>
                  <a:gd name="T83" fmla="*/ 115 h 170"/>
                  <a:gd name="T84" fmla="*/ 37 w 209"/>
                  <a:gd name="T85" fmla="*/ 122 h 170"/>
                  <a:gd name="T86" fmla="*/ 22 w 209"/>
                  <a:gd name="T87" fmla="*/ 131 h 170"/>
                  <a:gd name="T88" fmla="*/ 12 w 209"/>
                  <a:gd name="T89" fmla="*/ 136 h 170"/>
                  <a:gd name="T90" fmla="*/ 6 w 209"/>
                  <a:gd name="T91" fmla="*/ 140 h 170"/>
                  <a:gd name="T92" fmla="*/ 2 w 209"/>
                  <a:gd name="T93" fmla="*/ 149 h 170"/>
                  <a:gd name="T94" fmla="*/ 1 w 209"/>
                  <a:gd name="T95" fmla="*/ 162 h 170"/>
                  <a:gd name="T96" fmla="*/ 0 w 209"/>
                  <a:gd name="T97" fmla="*/ 170 h 170"/>
                  <a:gd name="T98" fmla="*/ 209 w 209"/>
                  <a:gd name="T99" fmla="*/ 128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09" h="170">
                    <a:moveTo>
                      <a:pt x="209" y="128"/>
                    </a:moveTo>
                    <a:cubicBezTo>
                      <a:pt x="209" y="127"/>
                      <a:pt x="208" y="125"/>
                      <a:pt x="208" y="125"/>
                    </a:cubicBezTo>
                    <a:cubicBezTo>
                      <a:pt x="208" y="125"/>
                      <a:pt x="206" y="119"/>
                      <a:pt x="205" y="117"/>
                    </a:cubicBezTo>
                    <a:cubicBezTo>
                      <a:pt x="205" y="116"/>
                      <a:pt x="204" y="115"/>
                      <a:pt x="202" y="115"/>
                    </a:cubicBezTo>
                    <a:cubicBezTo>
                      <a:pt x="201" y="115"/>
                      <a:pt x="201" y="115"/>
                      <a:pt x="200" y="115"/>
                    </a:cubicBezTo>
                    <a:cubicBezTo>
                      <a:pt x="200" y="114"/>
                      <a:pt x="198" y="114"/>
                      <a:pt x="194" y="113"/>
                    </a:cubicBezTo>
                    <a:cubicBezTo>
                      <a:pt x="190" y="112"/>
                      <a:pt x="187" y="111"/>
                      <a:pt x="185" y="111"/>
                    </a:cubicBezTo>
                    <a:cubicBezTo>
                      <a:pt x="184" y="110"/>
                      <a:pt x="180" y="109"/>
                      <a:pt x="178" y="109"/>
                    </a:cubicBezTo>
                    <a:cubicBezTo>
                      <a:pt x="177" y="109"/>
                      <a:pt x="174" y="109"/>
                      <a:pt x="173" y="108"/>
                    </a:cubicBezTo>
                    <a:cubicBezTo>
                      <a:pt x="172" y="108"/>
                      <a:pt x="168" y="107"/>
                      <a:pt x="167" y="106"/>
                    </a:cubicBezTo>
                    <a:cubicBezTo>
                      <a:pt x="165" y="106"/>
                      <a:pt x="158" y="105"/>
                      <a:pt x="156" y="104"/>
                    </a:cubicBezTo>
                    <a:cubicBezTo>
                      <a:pt x="153" y="104"/>
                      <a:pt x="151" y="104"/>
                      <a:pt x="148" y="103"/>
                    </a:cubicBezTo>
                    <a:cubicBezTo>
                      <a:pt x="145" y="102"/>
                      <a:pt x="140" y="100"/>
                      <a:pt x="139" y="100"/>
                    </a:cubicBezTo>
                    <a:cubicBezTo>
                      <a:pt x="137" y="99"/>
                      <a:pt x="135" y="98"/>
                      <a:pt x="134" y="97"/>
                    </a:cubicBezTo>
                    <a:cubicBezTo>
                      <a:pt x="134" y="97"/>
                      <a:pt x="132" y="95"/>
                      <a:pt x="131" y="93"/>
                    </a:cubicBezTo>
                    <a:cubicBezTo>
                      <a:pt x="129" y="92"/>
                      <a:pt x="129" y="92"/>
                      <a:pt x="129" y="91"/>
                    </a:cubicBezTo>
                    <a:cubicBezTo>
                      <a:pt x="129" y="90"/>
                      <a:pt x="131" y="82"/>
                      <a:pt x="131" y="79"/>
                    </a:cubicBezTo>
                    <a:cubicBezTo>
                      <a:pt x="131" y="76"/>
                      <a:pt x="131" y="75"/>
                      <a:pt x="132" y="76"/>
                    </a:cubicBezTo>
                    <a:cubicBezTo>
                      <a:pt x="132" y="76"/>
                      <a:pt x="135" y="76"/>
                      <a:pt x="136" y="75"/>
                    </a:cubicBezTo>
                    <a:cubicBezTo>
                      <a:pt x="136" y="74"/>
                      <a:pt x="137" y="71"/>
                      <a:pt x="137" y="70"/>
                    </a:cubicBezTo>
                    <a:cubicBezTo>
                      <a:pt x="137" y="69"/>
                      <a:pt x="137" y="66"/>
                      <a:pt x="137" y="66"/>
                    </a:cubicBezTo>
                    <a:cubicBezTo>
                      <a:pt x="137" y="65"/>
                      <a:pt x="138" y="64"/>
                      <a:pt x="137" y="62"/>
                    </a:cubicBezTo>
                    <a:cubicBezTo>
                      <a:pt x="137" y="61"/>
                      <a:pt x="137" y="61"/>
                      <a:pt x="137" y="58"/>
                    </a:cubicBezTo>
                    <a:cubicBezTo>
                      <a:pt x="137" y="55"/>
                      <a:pt x="137" y="54"/>
                      <a:pt x="137" y="53"/>
                    </a:cubicBezTo>
                    <a:cubicBezTo>
                      <a:pt x="137" y="52"/>
                      <a:pt x="137" y="50"/>
                      <a:pt x="136" y="49"/>
                    </a:cubicBezTo>
                    <a:cubicBezTo>
                      <a:pt x="135" y="49"/>
                      <a:pt x="135" y="50"/>
                      <a:pt x="134" y="50"/>
                    </a:cubicBezTo>
                    <a:cubicBezTo>
                      <a:pt x="134" y="50"/>
                      <a:pt x="133" y="51"/>
                      <a:pt x="134" y="49"/>
                    </a:cubicBezTo>
                    <a:cubicBezTo>
                      <a:pt x="134" y="48"/>
                      <a:pt x="135" y="45"/>
                      <a:pt x="136" y="39"/>
                    </a:cubicBezTo>
                    <a:cubicBezTo>
                      <a:pt x="136" y="33"/>
                      <a:pt x="136" y="31"/>
                      <a:pt x="135" y="30"/>
                    </a:cubicBezTo>
                    <a:cubicBezTo>
                      <a:pt x="135" y="28"/>
                      <a:pt x="135" y="24"/>
                      <a:pt x="134" y="22"/>
                    </a:cubicBezTo>
                    <a:cubicBezTo>
                      <a:pt x="134" y="21"/>
                      <a:pt x="133" y="20"/>
                      <a:pt x="133" y="19"/>
                    </a:cubicBezTo>
                    <a:cubicBezTo>
                      <a:pt x="133" y="18"/>
                      <a:pt x="132" y="17"/>
                      <a:pt x="132" y="17"/>
                    </a:cubicBezTo>
                    <a:cubicBezTo>
                      <a:pt x="131" y="16"/>
                      <a:pt x="131" y="15"/>
                      <a:pt x="130" y="14"/>
                    </a:cubicBezTo>
                    <a:cubicBezTo>
                      <a:pt x="130" y="13"/>
                      <a:pt x="129" y="13"/>
                      <a:pt x="129" y="12"/>
                    </a:cubicBezTo>
                    <a:cubicBezTo>
                      <a:pt x="129" y="12"/>
                      <a:pt x="128" y="12"/>
                      <a:pt x="128" y="12"/>
                    </a:cubicBezTo>
                    <a:cubicBezTo>
                      <a:pt x="128" y="11"/>
                      <a:pt x="127" y="10"/>
                      <a:pt x="126" y="10"/>
                    </a:cubicBezTo>
                    <a:cubicBezTo>
                      <a:pt x="126" y="9"/>
                      <a:pt x="125" y="8"/>
                      <a:pt x="124" y="8"/>
                    </a:cubicBezTo>
                    <a:cubicBezTo>
                      <a:pt x="124" y="8"/>
                      <a:pt x="123" y="9"/>
                      <a:pt x="122" y="8"/>
                    </a:cubicBezTo>
                    <a:cubicBezTo>
                      <a:pt x="122" y="8"/>
                      <a:pt x="121" y="8"/>
                      <a:pt x="121" y="7"/>
                    </a:cubicBezTo>
                    <a:cubicBezTo>
                      <a:pt x="121" y="7"/>
                      <a:pt x="121" y="5"/>
                      <a:pt x="120" y="4"/>
                    </a:cubicBezTo>
                    <a:cubicBezTo>
                      <a:pt x="119" y="4"/>
                      <a:pt x="119" y="3"/>
                      <a:pt x="118" y="3"/>
                    </a:cubicBezTo>
                    <a:cubicBezTo>
                      <a:pt x="117" y="2"/>
                      <a:pt x="116" y="2"/>
                      <a:pt x="115" y="2"/>
                    </a:cubicBezTo>
                    <a:cubicBezTo>
                      <a:pt x="114" y="2"/>
                      <a:pt x="114" y="2"/>
                      <a:pt x="113" y="1"/>
                    </a:cubicBezTo>
                    <a:cubicBezTo>
                      <a:pt x="112" y="1"/>
                      <a:pt x="111" y="1"/>
                      <a:pt x="111" y="1"/>
                    </a:cubicBezTo>
                    <a:cubicBezTo>
                      <a:pt x="110" y="1"/>
                      <a:pt x="109" y="0"/>
                      <a:pt x="108" y="0"/>
                    </a:cubicBezTo>
                    <a:cubicBezTo>
                      <a:pt x="107" y="0"/>
                      <a:pt x="107" y="0"/>
                      <a:pt x="106" y="0"/>
                    </a:cubicBezTo>
                    <a:cubicBezTo>
                      <a:pt x="105" y="1"/>
                      <a:pt x="104" y="1"/>
                      <a:pt x="103" y="0"/>
                    </a:cubicBezTo>
                    <a:cubicBezTo>
                      <a:pt x="103" y="0"/>
                      <a:pt x="101" y="0"/>
                      <a:pt x="100" y="1"/>
                    </a:cubicBezTo>
                    <a:cubicBezTo>
                      <a:pt x="99" y="1"/>
                      <a:pt x="98" y="2"/>
                      <a:pt x="96" y="2"/>
                    </a:cubicBezTo>
                    <a:cubicBezTo>
                      <a:pt x="95" y="2"/>
                      <a:pt x="94" y="2"/>
                      <a:pt x="93" y="2"/>
                    </a:cubicBezTo>
                    <a:cubicBezTo>
                      <a:pt x="92" y="3"/>
                      <a:pt x="91" y="3"/>
                      <a:pt x="90" y="4"/>
                    </a:cubicBezTo>
                    <a:cubicBezTo>
                      <a:pt x="89" y="4"/>
                      <a:pt x="87" y="6"/>
                      <a:pt x="87" y="6"/>
                    </a:cubicBezTo>
                    <a:cubicBezTo>
                      <a:pt x="87" y="6"/>
                      <a:pt x="86" y="6"/>
                      <a:pt x="85" y="7"/>
                    </a:cubicBezTo>
                    <a:cubicBezTo>
                      <a:pt x="85" y="8"/>
                      <a:pt x="85" y="7"/>
                      <a:pt x="84" y="9"/>
                    </a:cubicBezTo>
                    <a:cubicBezTo>
                      <a:pt x="82" y="10"/>
                      <a:pt x="81" y="10"/>
                      <a:pt x="81" y="10"/>
                    </a:cubicBezTo>
                    <a:cubicBezTo>
                      <a:pt x="81" y="11"/>
                      <a:pt x="81" y="11"/>
                      <a:pt x="80" y="12"/>
                    </a:cubicBezTo>
                    <a:cubicBezTo>
                      <a:pt x="79" y="13"/>
                      <a:pt x="79" y="13"/>
                      <a:pt x="79" y="14"/>
                    </a:cubicBezTo>
                    <a:cubicBezTo>
                      <a:pt x="79" y="15"/>
                      <a:pt x="77" y="16"/>
                      <a:pt x="77" y="17"/>
                    </a:cubicBezTo>
                    <a:cubicBezTo>
                      <a:pt x="76" y="18"/>
                      <a:pt x="76" y="18"/>
                      <a:pt x="75" y="20"/>
                    </a:cubicBezTo>
                    <a:cubicBezTo>
                      <a:pt x="75" y="22"/>
                      <a:pt x="74" y="23"/>
                      <a:pt x="73" y="24"/>
                    </a:cubicBezTo>
                    <a:cubicBezTo>
                      <a:pt x="73" y="24"/>
                      <a:pt x="72" y="27"/>
                      <a:pt x="73" y="28"/>
                    </a:cubicBezTo>
                    <a:cubicBezTo>
                      <a:pt x="73" y="29"/>
                      <a:pt x="73" y="30"/>
                      <a:pt x="72" y="31"/>
                    </a:cubicBezTo>
                    <a:cubicBezTo>
                      <a:pt x="72" y="31"/>
                      <a:pt x="72" y="31"/>
                      <a:pt x="72" y="32"/>
                    </a:cubicBezTo>
                    <a:cubicBezTo>
                      <a:pt x="72" y="34"/>
                      <a:pt x="72" y="37"/>
                      <a:pt x="72" y="38"/>
                    </a:cubicBezTo>
                    <a:cubicBezTo>
                      <a:pt x="72" y="39"/>
                      <a:pt x="72" y="41"/>
                      <a:pt x="72" y="42"/>
                    </a:cubicBezTo>
                    <a:cubicBezTo>
                      <a:pt x="72" y="44"/>
                      <a:pt x="71" y="44"/>
                      <a:pt x="71" y="44"/>
                    </a:cubicBezTo>
                    <a:cubicBezTo>
                      <a:pt x="70" y="43"/>
                      <a:pt x="69" y="43"/>
                      <a:pt x="69" y="45"/>
                    </a:cubicBezTo>
                    <a:cubicBezTo>
                      <a:pt x="68" y="47"/>
                      <a:pt x="69" y="51"/>
                      <a:pt x="68" y="53"/>
                    </a:cubicBezTo>
                    <a:cubicBezTo>
                      <a:pt x="68" y="55"/>
                      <a:pt x="68" y="56"/>
                      <a:pt x="67" y="58"/>
                    </a:cubicBezTo>
                    <a:cubicBezTo>
                      <a:pt x="67" y="59"/>
                      <a:pt x="67" y="61"/>
                      <a:pt x="67" y="62"/>
                    </a:cubicBezTo>
                    <a:cubicBezTo>
                      <a:pt x="67" y="62"/>
                      <a:pt x="67" y="64"/>
                      <a:pt x="66" y="65"/>
                    </a:cubicBezTo>
                    <a:cubicBezTo>
                      <a:pt x="66" y="67"/>
                      <a:pt x="65" y="68"/>
                      <a:pt x="66" y="70"/>
                    </a:cubicBezTo>
                    <a:cubicBezTo>
                      <a:pt x="66" y="71"/>
                      <a:pt x="67" y="71"/>
                      <a:pt x="68" y="71"/>
                    </a:cubicBezTo>
                    <a:cubicBezTo>
                      <a:pt x="69" y="71"/>
                      <a:pt x="69" y="71"/>
                      <a:pt x="69" y="72"/>
                    </a:cubicBezTo>
                    <a:cubicBezTo>
                      <a:pt x="69" y="73"/>
                      <a:pt x="69" y="81"/>
                      <a:pt x="70" y="84"/>
                    </a:cubicBezTo>
                    <a:cubicBezTo>
                      <a:pt x="71" y="88"/>
                      <a:pt x="73" y="93"/>
                      <a:pt x="74" y="94"/>
                    </a:cubicBezTo>
                    <a:cubicBezTo>
                      <a:pt x="74" y="95"/>
                      <a:pt x="75" y="95"/>
                      <a:pt x="74" y="96"/>
                    </a:cubicBezTo>
                    <a:cubicBezTo>
                      <a:pt x="73" y="97"/>
                      <a:pt x="72" y="99"/>
                      <a:pt x="72" y="99"/>
                    </a:cubicBezTo>
                    <a:cubicBezTo>
                      <a:pt x="72" y="99"/>
                      <a:pt x="71" y="101"/>
                      <a:pt x="70" y="102"/>
                    </a:cubicBezTo>
                    <a:cubicBezTo>
                      <a:pt x="70" y="102"/>
                      <a:pt x="69" y="103"/>
                      <a:pt x="68" y="104"/>
                    </a:cubicBezTo>
                    <a:cubicBezTo>
                      <a:pt x="68" y="105"/>
                      <a:pt x="66" y="107"/>
                      <a:pt x="65" y="107"/>
                    </a:cubicBezTo>
                    <a:cubicBezTo>
                      <a:pt x="65" y="108"/>
                      <a:pt x="64" y="109"/>
                      <a:pt x="63" y="109"/>
                    </a:cubicBezTo>
                    <a:cubicBezTo>
                      <a:pt x="62" y="109"/>
                      <a:pt x="58" y="111"/>
                      <a:pt x="57" y="111"/>
                    </a:cubicBezTo>
                    <a:cubicBezTo>
                      <a:pt x="56" y="112"/>
                      <a:pt x="51" y="114"/>
                      <a:pt x="50" y="115"/>
                    </a:cubicBezTo>
                    <a:cubicBezTo>
                      <a:pt x="49" y="115"/>
                      <a:pt x="45" y="116"/>
                      <a:pt x="43" y="118"/>
                    </a:cubicBezTo>
                    <a:cubicBezTo>
                      <a:pt x="41" y="120"/>
                      <a:pt x="40" y="121"/>
                      <a:pt x="37" y="122"/>
                    </a:cubicBezTo>
                    <a:cubicBezTo>
                      <a:pt x="34" y="124"/>
                      <a:pt x="31" y="125"/>
                      <a:pt x="28" y="127"/>
                    </a:cubicBezTo>
                    <a:cubicBezTo>
                      <a:pt x="26" y="129"/>
                      <a:pt x="23" y="130"/>
                      <a:pt x="22" y="131"/>
                    </a:cubicBezTo>
                    <a:cubicBezTo>
                      <a:pt x="22" y="132"/>
                      <a:pt x="20" y="132"/>
                      <a:pt x="19" y="133"/>
                    </a:cubicBezTo>
                    <a:cubicBezTo>
                      <a:pt x="18" y="133"/>
                      <a:pt x="14" y="135"/>
                      <a:pt x="12" y="136"/>
                    </a:cubicBezTo>
                    <a:cubicBezTo>
                      <a:pt x="9" y="137"/>
                      <a:pt x="8" y="138"/>
                      <a:pt x="8" y="139"/>
                    </a:cubicBezTo>
                    <a:cubicBezTo>
                      <a:pt x="7" y="139"/>
                      <a:pt x="7" y="139"/>
                      <a:pt x="6" y="140"/>
                    </a:cubicBezTo>
                    <a:cubicBezTo>
                      <a:pt x="5" y="140"/>
                      <a:pt x="3" y="140"/>
                      <a:pt x="3" y="143"/>
                    </a:cubicBezTo>
                    <a:cubicBezTo>
                      <a:pt x="2" y="146"/>
                      <a:pt x="2" y="148"/>
                      <a:pt x="2" y="149"/>
                    </a:cubicBezTo>
                    <a:cubicBezTo>
                      <a:pt x="2" y="149"/>
                      <a:pt x="2" y="152"/>
                      <a:pt x="2" y="153"/>
                    </a:cubicBezTo>
                    <a:cubicBezTo>
                      <a:pt x="2" y="155"/>
                      <a:pt x="1" y="161"/>
                      <a:pt x="1" y="162"/>
                    </a:cubicBezTo>
                    <a:cubicBezTo>
                      <a:pt x="2" y="164"/>
                      <a:pt x="1" y="167"/>
                      <a:pt x="1" y="167"/>
                    </a:cubicBezTo>
                    <a:cubicBezTo>
                      <a:pt x="1" y="167"/>
                      <a:pt x="1" y="168"/>
                      <a:pt x="0" y="170"/>
                    </a:cubicBezTo>
                    <a:cubicBezTo>
                      <a:pt x="209" y="170"/>
                      <a:pt x="209" y="170"/>
                      <a:pt x="209" y="170"/>
                    </a:cubicBezTo>
                    <a:lnTo>
                      <a:pt x="209" y="12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937" name="Group 936"/>
            <p:cNvGrpSpPr/>
            <p:nvPr/>
          </p:nvGrpSpPr>
          <p:grpSpPr>
            <a:xfrm>
              <a:off x="8527517" y="1990344"/>
              <a:ext cx="582123" cy="584168"/>
              <a:chOff x="3375505" y="894311"/>
              <a:chExt cx="675241" cy="677614"/>
            </a:xfrm>
          </p:grpSpPr>
          <p:sp>
            <p:nvSpPr>
              <p:cNvPr id="956" name="Freeform 17"/>
              <p:cNvSpPr>
                <a:spLocks/>
              </p:cNvSpPr>
              <p:nvPr/>
            </p:nvSpPr>
            <p:spPr bwMode="auto">
              <a:xfrm>
                <a:off x="3375505" y="894311"/>
                <a:ext cx="675241" cy="677614"/>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6" y="0"/>
                      <a:pt x="0" y="67"/>
                      <a:pt x="0" y="150"/>
                    </a:cubicBezTo>
                    <a:cubicBezTo>
                      <a:pt x="0" y="150"/>
                      <a:pt x="0" y="150"/>
                      <a:pt x="0" y="150"/>
                    </a:cubicBezTo>
                    <a:cubicBezTo>
                      <a:pt x="0" y="232"/>
                      <a:pt x="66" y="299"/>
                      <a:pt x="149" y="299"/>
                    </a:cubicBezTo>
                    <a:cubicBezTo>
                      <a:pt x="149" y="299"/>
                      <a:pt x="149" y="299"/>
                      <a:pt x="149" y="299"/>
                    </a:cubicBezTo>
                    <a:cubicBezTo>
                      <a:pt x="231"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957" name="Freeform 29"/>
              <p:cNvSpPr>
                <a:spLocks/>
              </p:cNvSpPr>
              <p:nvPr/>
            </p:nvSpPr>
            <p:spPr bwMode="auto">
              <a:xfrm>
                <a:off x="3484683" y="1005863"/>
                <a:ext cx="473499" cy="384495"/>
              </a:xfrm>
              <a:custGeom>
                <a:avLst/>
                <a:gdLst>
                  <a:gd name="T0" fmla="*/ 208 w 209"/>
                  <a:gd name="T1" fmla="*/ 125 h 170"/>
                  <a:gd name="T2" fmla="*/ 202 w 209"/>
                  <a:gd name="T3" fmla="*/ 115 h 170"/>
                  <a:gd name="T4" fmla="*/ 194 w 209"/>
                  <a:gd name="T5" fmla="*/ 113 h 170"/>
                  <a:gd name="T6" fmla="*/ 178 w 209"/>
                  <a:gd name="T7" fmla="*/ 109 h 170"/>
                  <a:gd name="T8" fmla="*/ 167 w 209"/>
                  <a:gd name="T9" fmla="*/ 106 h 170"/>
                  <a:gd name="T10" fmla="*/ 148 w 209"/>
                  <a:gd name="T11" fmla="*/ 103 h 170"/>
                  <a:gd name="T12" fmla="*/ 134 w 209"/>
                  <a:gd name="T13" fmla="*/ 97 h 170"/>
                  <a:gd name="T14" fmla="*/ 129 w 209"/>
                  <a:gd name="T15" fmla="*/ 91 h 170"/>
                  <a:gd name="T16" fmla="*/ 132 w 209"/>
                  <a:gd name="T17" fmla="*/ 76 h 170"/>
                  <a:gd name="T18" fmla="*/ 137 w 209"/>
                  <a:gd name="T19" fmla="*/ 70 h 170"/>
                  <a:gd name="T20" fmla="*/ 137 w 209"/>
                  <a:gd name="T21" fmla="*/ 62 h 170"/>
                  <a:gd name="T22" fmla="*/ 137 w 209"/>
                  <a:gd name="T23" fmla="*/ 53 h 170"/>
                  <a:gd name="T24" fmla="*/ 134 w 209"/>
                  <a:gd name="T25" fmla="*/ 50 h 170"/>
                  <a:gd name="T26" fmla="*/ 136 w 209"/>
                  <a:gd name="T27" fmla="*/ 39 h 170"/>
                  <a:gd name="T28" fmla="*/ 134 w 209"/>
                  <a:gd name="T29" fmla="*/ 22 h 170"/>
                  <a:gd name="T30" fmla="*/ 132 w 209"/>
                  <a:gd name="T31" fmla="*/ 17 h 170"/>
                  <a:gd name="T32" fmla="*/ 129 w 209"/>
                  <a:gd name="T33" fmla="*/ 12 h 170"/>
                  <a:gd name="T34" fmla="*/ 126 w 209"/>
                  <a:gd name="T35" fmla="*/ 10 h 170"/>
                  <a:gd name="T36" fmla="*/ 122 w 209"/>
                  <a:gd name="T37" fmla="*/ 8 h 170"/>
                  <a:gd name="T38" fmla="*/ 120 w 209"/>
                  <a:gd name="T39" fmla="*/ 4 h 170"/>
                  <a:gd name="T40" fmla="*/ 115 w 209"/>
                  <a:gd name="T41" fmla="*/ 2 h 170"/>
                  <a:gd name="T42" fmla="*/ 111 w 209"/>
                  <a:gd name="T43" fmla="*/ 1 h 170"/>
                  <a:gd name="T44" fmla="*/ 106 w 209"/>
                  <a:gd name="T45" fmla="*/ 0 h 170"/>
                  <a:gd name="T46" fmla="*/ 100 w 209"/>
                  <a:gd name="T47" fmla="*/ 1 h 170"/>
                  <a:gd name="T48" fmla="*/ 93 w 209"/>
                  <a:gd name="T49" fmla="*/ 2 h 170"/>
                  <a:gd name="T50" fmla="*/ 87 w 209"/>
                  <a:gd name="T51" fmla="*/ 6 h 170"/>
                  <a:gd name="T52" fmla="*/ 84 w 209"/>
                  <a:gd name="T53" fmla="*/ 9 h 170"/>
                  <a:gd name="T54" fmla="*/ 80 w 209"/>
                  <a:gd name="T55" fmla="*/ 12 h 170"/>
                  <a:gd name="T56" fmla="*/ 77 w 209"/>
                  <a:gd name="T57" fmla="*/ 17 h 170"/>
                  <a:gd name="T58" fmla="*/ 73 w 209"/>
                  <a:gd name="T59" fmla="*/ 24 h 170"/>
                  <a:gd name="T60" fmla="*/ 72 w 209"/>
                  <a:gd name="T61" fmla="*/ 31 h 170"/>
                  <a:gd name="T62" fmla="*/ 72 w 209"/>
                  <a:gd name="T63" fmla="*/ 38 h 170"/>
                  <a:gd name="T64" fmla="*/ 71 w 209"/>
                  <a:gd name="T65" fmla="*/ 44 h 170"/>
                  <a:gd name="T66" fmla="*/ 68 w 209"/>
                  <a:gd name="T67" fmla="*/ 53 h 170"/>
                  <a:gd name="T68" fmla="*/ 67 w 209"/>
                  <a:gd name="T69" fmla="*/ 62 h 170"/>
                  <a:gd name="T70" fmla="*/ 66 w 209"/>
                  <a:gd name="T71" fmla="*/ 70 h 170"/>
                  <a:gd name="T72" fmla="*/ 69 w 209"/>
                  <a:gd name="T73" fmla="*/ 72 h 170"/>
                  <a:gd name="T74" fmla="*/ 74 w 209"/>
                  <a:gd name="T75" fmla="*/ 94 h 170"/>
                  <a:gd name="T76" fmla="*/ 72 w 209"/>
                  <a:gd name="T77" fmla="*/ 99 h 170"/>
                  <a:gd name="T78" fmla="*/ 68 w 209"/>
                  <a:gd name="T79" fmla="*/ 104 h 170"/>
                  <a:gd name="T80" fmla="*/ 63 w 209"/>
                  <a:gd name="T81" fmla="*/ 109 h 170"/>
                  <a:gd name="T82" fmla="*/ 50 w 209"/>
                  <a:gd name="T83" fmla="*/ 115 h 170"/>
                  <a:gd name="T84" fmla="*/ 37 w 209"/>
                  <a:gd name="T85" fmla="*/ 122 h 170"/>
                  <a:gd name="T86" fmla="*/ 22 w 209"/>
                  <a:gd name="T87" fmla="*/ 131 h 170"/>
                  <a:gd name="T88" fmla="*/ 12 w 209"/>
                  <a:gd name="T89" fmla="*/ 136 h 170"/>
                  <a:gd name="T90" fmla="*/ 6 w 209"/>
                  <a:gd name="T91" fmla="*/ 140 h 170"/>
                  <a:gd name="T92" fmla="*/ 2 w 209"/>
                  <a:gd name="T93" fmla="*/ 149 h 170"/>
                  <a:gd name="T94" fmla="*/ 1 w 209"/>
                  <a:gd name="T95" fmla="*/ 162 h 170"/>
                  <a:gd name="T96" fmla="*/ 0 w 209"/>
                  <a:gd name="T97" fmla="*/ 170 h 170"/>
                  <a:gd name="T98" fmla="*/ 209 w 209"/>
                  <a:gd name="T99" fmla="*/ 128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09" h="170">
                    <a:moveTo>
                      <a:pt x="209" y="128"/>
                    </a:moveTo>
                    <a:cubicBezTo>
                      <a:pt x="209" y="127"/>
                      <a:pt x="208" y="125"/>
                      <a:pt x="208" y="125"/>
                    </a:cubicBezTo>
                    <a:cubicBezTo>
                      <a:pt x="208" y="125"/>
                      <a:pt x="206" y="119"/>
                      <a:pt x="205" y="117"/>
                    </a:cubicBezTo>
                    <a:cubicBezTo>
                      <a:pt x="205" y="116"/>
                      <a:pt x="204" y="115"/>
                      <a:pt x="202" y="115"/>
                    </a:cubicBezTo>
                    <a:cubicBezTo>
                      <a:pt x="201" y="115"/>
                      <a:pt x="201" y="115"/>
                      <a:pt x="200" y="115"/>
                    </a:cubicBezTo>
                    <a:cubicBezTo>
                      <a:pt x="200" y="114"/>
                      <a:pt x="198" y="114"/>
                      <a:pt x="194" y="113"/>
                    </a:cubicBezTo>
                    <a:cubicBezTo>
                      <a:pt x="190" y="112"/>
                      <a:pt x="187" y="111"/>
                      <a:pt x="185" y="111"/>
                    </a:cubicBezTo>
                    <a:cubicBezTo>
                      <a:pt x="184" y="110"/>
                      <a:pt x="180" y="109"/>
                      <a:pt x="178" y="109"/>
                    </a:cubicBezTo>
                    <a:cubicBezTo>
                      <a:pt x="177" y="109"/>
                      <a:pt x="174" y="109"/>
                      <a:pt x="173" y="108"/>
                    </a:cubicBezTo>
                    <a:cubicBezTo>
                      <a:pt x="172" y="108"/>
                      <a:pt x="168" y="107"/>
                      <a:pt x="167" y="106"/>
                    </a:cubicBezTo>
                    <a:cubicBezTo>
                      <a:pt x="165" y="106"/>
                      <a:pt x="158" y="105"/>
                      <a:pt x="156" y="104"/>
                    </a:cubicBezTo>
                    <a:cubicBezTo>
                      <a:pt x="153" y="104"/>
                      <a:pt x="151" y="104"/>
                      <a:pt x="148" y="103"/>
                    </a:cubicBezTo>
                    <a:cubicBezTo>
                      <a:pt x="145" y="102"/>
                      <a:pt x="140" y="100"/>
                      <a:pt x="139" y="100"/>
                    </a:cubicBezTo>
                    <a:cubicBezTo>
                      <a:pt x="137" y="99"/>
                      <a:pt x="135" y="98"/>
                      <a:pt x="134" y="97"/>
                    </a:cubicBezTo>
                    <a:cubicBezTo>
                      <a:pt x="134" y="97"/>
                      <a:pt x="132" y="95"/>
                      <a:pt x="131" y="93"/>
                    </a:cubicBezTo>
                    <a:cubicBezTo>
                      <a:pt x="129" y="92"/>
                      <a:pt x="129" y="92"/>
                      <a:pt x="129" y="91"/>
                    </a:cubicBezTo>
                    <a:cubicBezTo>
                      <a:pt x="129" y="90"/>
                      <a:pt x="131" y="82"/>
                      <a:pt x="131" y="79"/>
                    </a:cubicBezTo>
                    <a:cubicBezTo>
                      <a:pt x="131" y="76"/>
                      <a:pt x="131" y="75"/>
                      <a:pt x="132" y="76"/>
                    </a:cubicBezTo>
                    <a:cubicBezTo>
                      <a:pt x="132" y="76"/>
                      <a:pt x="135" y="76"/>
                      <a:pt x="136" y="75"/>
                    </a:cubicBezTo>
                    <a:cubicBezTo>
                      <a:pt x="136" y="74"/>
                      <a:pt x="137" y="71"/>
                      <a:pt x="137" y="70"/>
                    </a:cubicBezTo>
                    <a:cubicBezTo>
                      <a:pt x="137" y="69"/>
                      <a:pt x="137" y="66"/>
                      <a:pt x="137" y="66"/>
                    </a:cubicBezTo>
                    <a:cubicBezTo>
                      <a:pt x="137" y="65"/>
                      <a:pt x="138" y="64"/>
                      <a:pt x="137" y="62"/>
                    </a:cubicBezTo>
                    <a:cubicBezTo>
                      <a:pt x="137" y="61"/>
                      <a:pt x="137" y="61"/>
                      <a:pt x="137" y="58"/>
                    </a:cubicBezTo>
                    <a:cubicBezTo>
                      <a:pt x="137" y="55"/>
                      <a:pt x="137" y="54"/>
                      <a:pt x="137" y="53"/>
                    </a:cubicBezTo>
                    <a:cubicBezTo>
                      <a:pt x="137" y="52"/>
                      <a:pt x="137" y="50"/>
                      <a:pt x="136" y="49"/>
                    </a:cubicBezTo>
                    <a:cubicBezTo>
                      <a:pt x="135" y="49"/>
                      <a:pt x="135" y="50"/>
                      <a:pt x="134" y="50"/>
                    </a:cubicBezTo>
                    <a:cubicBezTo>
                      <a:pt x="134" y="50"/>
                      <a:pt x="133" y="51"/>
                      <a:pt x="134" y="49"/>
                    </a:cubicBezTo>
                    <a:cubicBezTo>
                      <a:pt x="134" y="48"/>
                      <a:pt x="135" y="45"/>
                      <a:pt x="136" y="39"/>
                    </a:cubicBezTo>
                    <a:cubicBezTo>
                      <a:pt x="136" y="33"/>
                      <a:pt x="136" y="31"/>
                      <a:pt x="135" y="30"/>
                    </a:cubicBezTo>
                    <a:cubicBezTo>
                      <a:pt x="135" y="28"/>
                      <a:pt x="135" y="24"/>
                      <a:pt x="134" y="22"/>
                    </a:cubicBezTo>
                    <a:cubicBezTo>
                      <a:pt x="134" y="21"/>
                      <a:pt x="133" y="20"/>
                      <a:pt x="133" y="19"/>
                    </a:cubicBezTo>
                    <a:cubicBezTo>
                      <a:pt x="133" y="18"/>
                      <a:pt x="132" y="17"/>
                      <a:pt x="132" y="17"/>
                    </a:cubicBezTo>
                    <a:cubicBezTo>
                      <a:pt x="131" y="16"/>
                      <a:pt x="131" y="15"/>
                      <a:pt x="130" y="14"/>
                    </a:cubicBezTo>
                    <a:cubicBezTo>
                      <a:pt x="130" y="13"/>
                      <a:pt x="129" y="13"/>
                      <a:pt x="129" y="12"/>
                    </a:cubicBezTo>
                    <a:cubicBezTo>
                      <a:pt x="129" y="12"/>
                      <a:pt x="128" y="12"/>
                      <a:pt x="128" y="12"/>
                    </a:cubicBezTo>
                    <a:cubicBezTo>
                      <a:pt x="128" y="11"/>
                      <a:pt x="127" y="10"/>
                      <a:pt x="126" y="10"/>
                    </a:cubicBezTo>
                    <a:cubicBezTo>
                      <a:pt x="126" y="9"/>
                      <a:pt x="125" y="8"/>
                      <a:pt x="124" y="8"/>
                    </a:cubicBezTo>
                    <a:cubicBezTo>
                      <a:pt x="124" y="8"/>
                      <a:pt x="123" y="9"/>
                      <a:pt x="122" y="8"/>
                    </a:cubicBezTo>
                    <a:cubicBezTo>
                      <a:pt x="122" y="8"/>
                      <a:pt x="121" y="8"/>
                      <a:pt x="121" y="7"/>
                    </a:cubicBezTo>
                    <a:cubicBezTo>
                      <a:pt x="121" y="7"/>
                      <a:pt x="121" y="5"/>
                      <a:pt x="120" y="4"/>
                    </a:cubicBezTo>
                    <a:cubicBezTo>
                      <a:pt x="119" y="4"/>
                      <a:pt x="119" y="3"/>
                      <a:pt x="118" y="3"/>
                    </a:cubicBezTo>
                    <a:cubicBezTo>
                      <a:pt x="117" y="2"/>
                      <a:pt x="116" y="2"/>
                      <a:pt x="115" y="2"/>
                    </a:cubicBezTo>
                    <a:cubicBezTo>
                      <a:pt x="114" y="2"/>
                      <a:pt x="114" y="2"/>
                      <a:pt x="113" y="1"/>
                    </a:cubicBezTo>
                    <a:cubicBezTo>
                      <a:pt x="112" y="1"/>
                      <a:pt x="111" y="1"/>
                      <a:pt x="111" y="1"/>
                    </a:cubicBezTo>
                    <a:cubicBezTo>
                      <a:pt x="110" y="1"/>
                      <a:pt x="109" y="0"/>
                      <a:pt x="108" y="0"/>
                    </a:cubicBezTo>
                    <a:cubicBezTo>
                      <a:pt x="107" y="0"/>
                      <a:pt x="107" y="0"/>
                      <a:pt x="106" y="0"/>
                    </a:cubicBezTo>
                    <a:cubicBezTo>
                      <a:pt x="105" y="1"/>
                      <a:pt x="104" y="1"/>
                      <a:pt x="103" y="0"/>
                    </a:cubicBezTo>
                    <a:cubicBezTo>
                      <a:pt x="103" y="0"/>
                      <a:pt x="101" y="0"/>
                      <a:pt x="100" y="1"/>
                    </a:cubicBezTo>
                    <a:cubicBezTo>
                      <a:pt x="99" y="1"/>
                      <a:pt x="98" y="2"/>
                      <a:pt x="96" y="2"/>
                    </a:cubicBezTo>
                    <a:cubicBezTo>
                      <a:pt x="95" y="2"/>
                      <a:pt x="94" y="2"/>
                      <a:pt x="93" y="2"/>
                    </a:cubicBezTo>
                    <a:cubicBezTo>
                      <a:pt x="92" y="3"/>
                      <a:pt x="91" y="3"/>
                      <a:pt x="90" y="4"/>
                    </a:cubicBezTo>
                    <a:cubicBezTo>
                      <a:pt x="89" y="4"/>
                      <a:pt x="87" y="6"/>
                      <a:pt x="87" y="6"/>
                    </a:cubicBezTo>
                    <a:cubicBezTo>
                      <a:pt x="87" y="6"/>
                      <a:pt x="86" y="6"/>
                      <a:pt x="85" y="7"/>
                    </a:cubicBezTo>
                    <a:cubicBezTo>
                      <a:pt x="85" y="8"/>
                      <a:pt x="85" y="7"/>
                      <a:pt x="84" y="9"/>
                    </a:cubicBezTo>
                    <a:cubicBezTo>
                      <a:pt x="82" y="10"/>
                      <a:pt x="81" y="10"/>
                      <a:pt x="81" y="10"/>
                    </a:cubicBezTo>
                    <a:cubicBezTo>
                      <a:pt x="81" y="11"/>
                      <a:pt x="81" y="11"/>
                      <a:pt x="80" y="12"/>
                    </a:cubicBezTo>
                    <a:cubicBezTo>
                      <a:pt x="79" y="13"/>
                      <a:pt x="79" y="13"/>
                      <a:pt x="79" y="14"/>
                    </a:cubicBezTo>
                    <a:cubicBezTo>
                      <a:pt x="79" y="15"/>
                      <a:pt x="77" y="16"/>
                      <a:pt x="77" y="17"/>
                    </a:cubicBezTo>
                    <a:cubicBezTo>
                      <a:pt x="76" y="18"/>
                      <a:pt x="76" y="18"/>
                      <a:pt x="75" y="20"/>
                    </a:cubicBezTo>
                    <a:cubicBezTo>
                      <a:pt x="75" y="22"/>
                      <a:pt x="74" y="23"/>
                      <a:pt x="73" y="24"/>
                    </a:cubicBezTo>
                    <a:cubicBezTo>
                      <a:pt x="73" y="24"/>
                      <a:pt x="72" y="27"/>
                      <a:pt x="73" y="28"/>
                    </a:cubicBezTo>
                    <a:cubicBezTo>
                      <a:pt x="73" y="29"/>
                      <a:pt x="73" y="30"/>
                      <a:pt x="72" y="31"/>
                    </a:cubicBezTo>
                    <a:cubicBezTo>
                      <a:pt x="72" y="31"/>
                      <a:pt x="72" y="31"/>
                      <a:pt x="72" y="32"/>
                    </a:cubicBezTo>
                    <a:cubicBezTo>
                      <a:pt x="72" y="34"/>
                      <a:pt x="72" y="37"/>
                      <a:pt x="72" y="38"/>
                    </a:cubicBezTo>
                    <a:cubicBezTo>
                      <a:pt x="72" y="39"/>
                      <a:pt x="72" y="41"/>
                      <a:pt x="72" y="42"/>
                    </a:cubicBezTo>
                    <a:cubicBezTo>
                      <a:pt x="72" y="44"/>
                      <a:pt x="71" y="44"/>
                      <a:pt x="71" y="44"/>
                    </a:cubicBezTo>
                    <a:cubicBezTo>
                      <a:pt x="70" y="43"/>
                      <a:pt x="69" y="43"/>
                      <a:pt x="69" y="45"/>
                    </a:cubicBezTo>
                    <a:cubicBezTo>
                      <a:pt x="68" y="47"/>
                      <a:pt x="69" y="51"/>
                      <a:pt x="68" y="53"/>
                    </a:cubicBezTo>
                    <a:cubicBezTo>
                      <a:pt x="68" y="55"/>
                      <a:pt x="68" y="56"/>
                      <a:pt x="67" y="58"/>
                    </a:cubicBezTo>
                    <a:cubicBezTo>
                      <a:pt x="67" y="59"/>
                      <a:pt x="67" y="61"/>
                      <a:pt x="67" y="62"/>
                    </a:cubicBezTo>
                    <a:cubicBezTo>
                      <a:pt x="67" y="62"/>
                      <a:pt x="67" y="64"/>
                      <a:pt x="66" y="65"/>
                    </a:cubicBezTo>
                    <a:cubicBezTo>
                      <a:pt x="66" y="67"/>
                      <a:pt x="65" y="68"/>
                      <a:pt x="66" y="70"/>
                    </a:cubicBezTo>
                    <a:cubicBezTo>
                      <a:pt x="66" y="71"/>
                      <a:pt x="67" y="71"/>
                      <a:pt x="68" y="71"/>
                    </a:cubicBezTo>
                    <a:cubicBezTo>
                      <a:pt x="69" y="71"/>
                      <a:pt x="69" y="71"/>
                      <a:pt x="69" y="72"/>
                    </a:cubicBezTo>
                    <a:cubicBezTo>
                      <a:pt x="69" y="73"/>
                      <a:pt x="69" y="81"/>
                      <a:pt x="70" y="84"/>
                    </a:cubicBezTo>
                    <a:cubicBezTo>
                      <a:pt x="71" y="88"/>
                      <a:pt x="73" y="93"/>
                      <a:pt x="74" y="94"/>
                    </a:cubicBezTo>
                    <a:cubicBezTo>
                      <a:pt x="74" y="95"/>
                      <a:pt x="75" y="95"/>
                      <a:pt x="74" y="96"/>
                    </a:cubicBezTo>
                    <a:cubicBezTo>
                      <a:pt x="73" y="97"/>
                      <a:pt x="72" y="99"/>
                      <a:pt x="72" y="99"/>
                    </a:cubicBezTo>
                    <a:cubicBezTo>
                      <a:pt x="72" y="99"/>
                      <a:pt x="71" y="101"/>
                      <a:pt x="70" y="102"/>
                    </a:cubicBezTo>
                    <a:cubicBezTo>
                      <a:pt x="70" y="102"/>
                      <a:pt x="69" y="103"/>
                      <a:pt x="68" y="104"/>
                    </a:cubicBezTo>
                    <a:cubicBezTo>
                      <a:pt x="68" y="105"/>
                      <a:pt x="66" y="107"/>
                      <a:pt x="65" y="107"/>
                    </a:cubicBezTo>
                    <a:cubicBezTo>
                      <a:pt x="65" y="108"/>
                      <a:pt x="64" y="109"/>
                      <a:pt x="63" y="109"/>
                    </a:cubicBezTo>
                    <a:cubicBezTo>
                      <a:pt x="62" y="109"/>
                      <a:pt x="58" y="111"/>
                      <a:pt x="57" y="111"/>
                    </a:cubicBezTo>
                    <a:cubicBezTo>
                      <a:pt x="56" y="112"/>
                      <a:pt x="51" y="114"/>
                      <a:pt x="50" y="115"/>
                    </a:cubicBezTo>
                    <a:cubicBezTo>
                      <a:pt x="49" y="115"/>
                      <a:pt x="45" y="116"/>
                      <a:pt x="43" y="118"/>
                    </a:cubicBezTo>
                    <a:cubicBezTo>
                      <a:pt x="41" y="120"/>
                      <a:pt x="40" y="121"/>
                      <a:pt x="37" y="122"/>
                    </a:cubicBezTo>
                    <a:cubicBezTo>
                      <a:pt x="34" y="124"/>
                      <a:pt x="31" y="125"/>
                      <a:pt x="28" y="127"/>
                    </a:cubicBezTo>
                    <a:cubicBezTo>
                      <a:pt x="26" y="129"/>
                      <a:pt x="23" y="130"/>
                      <a:pt x="22" y="131"/>
                    </a:cubicBezTo>
                    <a:cubicBezTo>
                      <a:pt x="22" y="132"/>
                      <a:pt x="20" y="132"/>
                      <a:pt x="19" y="133"/>
                    </a:cubicBezTo>
                    <a:cubicBezTo>
                      <a:pt x="18" y="133"/>
                      <a:pt x="14" y="135"/>
                      <a:pt x="12" y="136"/>
                    </a:cubicBezTo>
                    <a:cubicBezTo>
                      <a:pt x="9" y="137"/>
                      <a:pt x="8" y="138"/>
                      <a:pt x="8" y="139"/>
                    </a:cubicBezTo>
                    <a:cubicBezTo>
                      <a:pt x="7" y="139"/>
                      <a:pt x="7" y="139"/>
                      <a:pt x="6" y="140"/>
                    </a:cubicBezTo>
                    <a:cubicBezTo>
                      <a:pt x="5" y="140"/>
                      <a:pt x="3" y="140"/>
                      <a:pt x="3" y="143"/>
                    </a:cubicBezTo>
                    <a:cubicBezTo>
                      <a:pt x="2" y="146"/>
                      <a:pt x="2" y="148"/>
                      <a:pt x="2" y="149"/>
                    </a:cubicBezTo>
                    <a:cubicBezTo>
                      <a:pt x="2" y="149"/>
                      <a:pt x="2" y="152"/>
                      <a:pt x="2" y="153"/>
                    </a:cubicBezTo>
                    <a:cubicBezTo>
                      <a:pt x="2" y="155"/>
                      <a:pt x="1" y="161"/>
                      <a:pt x="1" y="162"/>
                    </a:cubicBezTo>
                    <a:cubicBezTo>
                      <a:pt x="2" y="164"/>
                      <a:pt x="1" y="167"/>
                      <a:pt x="1" y="167"/>
                    </a:cubicBezTo>
                    <a:cubicBezTo>
                      <a:pt x="1" y="167"/>
                      <a:pt x="1" y="168"/>
                      <a:pt x="0" y="170"/>
                    </a:cubicBezTo>
                    <a:cubicBezTo>
                      <a:pt x="209" y="170"/>
                      <a:pt x="209" y="170"/>
                      <a:pt x="209" y="170"/>
                    </a:cubicBezTo>
                    <a:lnTo>
                      <a:pt x="209" y="12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938" name="Group 937"/>
            <p:cNvGrpSpPr/>
            <p:nvPr/>
          </p:nvGrpSpPr>
          <p:grpSpPr>
            <a:xfrm>
              <a:off x="8973854" y="4565376"/>
              <a:ext cx="337621" cy="338807"/>
              <a:chOff x="6383704" y="5527895"/>
              <a:chExt cx="675241" cy="677614"/>
            </a:xfrm>
          </p:grpSpPr>
          <p:sp>
            <p:nvSpPr>
              <p:cNvPr id="954" name="Freeform 12"/>
              <p:cNvSpPr>
                <a:spLocks/>
              </p:cNvSpPr>
              <p:nvPr/>
            </p:nvSpPr>
            <p:spPr bwMode="auto">
              <a:xfrm>
                <a:off x="6383704" y="5527895"/>
                <a:ext cx="675241" cy="677614"/>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2"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2"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955" name="Freeform 22"/>
              <p:cNvSpPr>
                <a:spLocks/>
              </p:cNvSpPr>
              <p:nvPr/>
            </p:nvSpPr>
            <p:spPr bwMode="auto">
              <a:xfrm>
                <a:off x="6521363" y="5643006"/>
                <a:ext cx="398735" cy="378562"/>
              </a:xfrm>
              <a:custGeom>
                <a:avLst/>
                <a:gdLst>
                  <a:gd name="T0" fmla="*/ 174 w 176"/>
                  <a:gd name="T1" fmla="*/ 156 h 167"/>
                  <a:gd name="T2" fmla="*/ 170 w 176"/>
                  <a:gd name="T3" fmla="*/ 133 h 167"/>
                  <a:gd name="T4" fmla="*/ 159 w 176"/>
                  <a:gd name="T5" fmla="*/ 126 h 167"/>
                  <a:gd name="T6" fmla="*/ 129 w 176"/>
                  <a:gd name="T7" fmla="*/ 110 h 167"/>
                  <a:gd name="T8" fmla="*/ 120 w 176"/>
                  <a:gd name="T9" fmla="*/ 102 h 167"/>
                  <a:gd name="T10" fmla="*/ 116 w 176"/>
                  <a:gd name="T11" fmla="*/ 94 h 167"/>
                  <a:gd name="T12" fmla="*/ 126 w 176"/>
                  <a:gd name="T13" fmla="*/ 71 h 167"/>
                  <a:gd name="T14" fmla="*/ 128 w 176"/>
                  <a:gd name="T15" fmla="*/ 66 h 167"/>
                  <a:gd name="T16" fmla="*/ 131 w 176"/>
                  <a:gd name="T17" fmla="*/ 54 h 167"/>
                  <a:gd name="T18" fmla="*/ 131 w 176"/>
                  <a:gd name="T19" fmla="*/ 48 h 167"/>
                  <a:gd name="T20" fmla="*/ 132 w 176"/>
                  <a:gd name="T21" fmla="*/ 23 h 167"/>
                  <a:gd name="T22" fmla="*/ 127 w 176"/>
                  <a:gd name="T23" fmla="*/ 14 h 167"/>
                  <a:gd name="T24" fmla="*/ 120 w 176"/>
                  <a:gd name="T25" fmla="*/ 8 h 167"/>
                  <a:gd name="T26" fmla="*/ 108 w 176"/>
                  <a:gd name="T27" fmla="*/ 2 h 167"/>
                  <a:gd name="T28" fmla="*/ 94 w 176"/>
                  <a:gd name="T29" fmla="*/ 1 h 167"/>
                  <a:gd name="T30" fmla="*/ 83 w 176"/>
                  <a:gd name="T31" fmla="*/ 7 h 167"/>
                  <a:gd name="T32" fmla="*/ 76 w 176"/>
                  <a:gd name="T33" fmla="*/ 14 h 167"/>
                  <a:gd name="T34" fmla="*/ 72 w 176"/>
                  <a:gd name="T35" fmla="*/ 32 h 167"/>
                  <a:gd name="T36" fmla="*/ 70 w 176"/>
                  <a:gd name="T37" fmla="*/ 42 h 167"/>
                  <a:gd name="T38" fmla="*/ 71 w 176"/>
                  <a:gd name="T39" fmla="*/ 43 h 167"/>
                  <a:gd name="T40" fmla="*/ 66 w 176"/>
                  <a:gd name="T41" fmla="*/ 47 h 167"/>
                  <a:gd name="T42" fmla="*/ 71 w 176"/>
                  <a:gd name="T43" fmla="*/ 67 h 167"/>
                  <a:gd name="T44" fmla="*/ 75 w 176"/>
                  <a:gd name="T45" fmla="*/ 78 h 167"/>
                  <a:gd name="T46" fmla="*/ 76 w 176"/>
                  <a:gd name="T47" fmla="*/ 89 h 167"/>
                  <a:gd name="T48" fmla="*/ 68 w 176"/>
                  <a:gd name="T49" fmla="*/ 92 h 167"/>
                  <a:gd name="T50" fmla="*/ 55 w 176"/>
                  <a:gd name="T51" fmla="*/ 104 h 167"/>
                  <a:gd name="T52" fmla="*/ 41 w 176"/>
                  <a:gd name="T53" fmla="*/ 110 h 167"/>
                  <a:gd name="T54" fmla="*/ 13 w 176"/>
                  <a:gd name="T55" fmla="*/ 124 h 167"/>
                  <a:gd name="T56" fmla="*/ 8 w 176"/>
                  <a:gd name="T57" fmla="*/ 128 h 167"/>
                  <a:gd name="T58" fmla="*/ 5 w 176"/>
                  <a:gd name="T59" fmla="*/ 138 h 167"/>
                  <a:gd name="T60" fmla="*/ 2 w 176"/>
                  <a:gd name="T61" fmla="*/ 157 h 167"/>
                  <a:gd name="T62" fmla="*/ 176 w 176"/>
                  <a:gd name="T63" fmla="*/ 16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6" h="167">
                    <a:moveTo>
                      <a:pt x="174" y="158"/>
                    </a:moveTo>
                    <a:cubicBezTo>
                      <a:pt x="174" y="157"/>
                      <a:pt x="173" y="157"/>
                      <a:pt x="174" y="156"/>
                    </a:cubicBezTo>
                    <a:cubicBezTo>
                      <a:pt x="174" y="154"/>
                      <a:pt x="173" y="143"/>
                      <a:pt x="173" y="139"/>
                    </a:cubicBezTo>
                    <a:cubicBezTo>
                      <a:pt x="172" y="135"/>
                      <a:pt x="171" y="133"/>
                      <a:pt x="170" y="133"/>
                    </a:cubicBezTo>
                    <a:cubicBezTo>
                      <a:pt x="168" y="132"/>
                      <a:pt x="168" y="132"/>
                      <a:pt x="167" y="131"/>
                    </a:cubicBezTo>
                    <a:cubicBezTo>
                      <a:pt x="166" y="130"/>
                      <a:pt x="163" y="128"/>
                      <a:pt x="159" y="126"/>
                    </a:cubicBezTo>
                    <a:cubicBezTo>
                      <a:pt x="156" y="124"/>
                      <a:pt x="146" y="118"/>
                      <a:pt x="141" y="116"/>
                    </a:cubicBezTo>
                    <a:cubicBezTo>
                      <a:pt x="137" y="113"/>
                      <a:pt x="129" y="110"/>
                      <a:pt x="129" y="110"/>
                    </a:cubicBezTo>
                    <a:cubicBezTo>
                      <a:pt x="129" y="110"/>
                      <a:pt x="128" y="108"/>
                      <a:pt x="125" y="107"/>
                    </a:cubicBezTo>
                    <a:cubicBezTo>
                      <a:pt x="123" y="105"/>
                      <a:pt x="121" y="104"/>
                      <a:pt x="120" y="102"/>
                    </a:cubicBezTo>
                    <a:cubicBezTo>
                      <a:pt x="118" y="99"/>
                      <a:pt x="117" y="97"/>
                      <a:pt x="117" y="97"/>
                    </a:cubicBezTo>
                    <a:cubicBezTo>
                      <a:pt x="116" y="96"/>
                      <a:pt x="115" y="95"/>
                      <a:pt x="116" y="94"/>
                    </a:cubicBezTo>
                    <a:cubicBezTo>
                      <a:pt x="117" y="93"/>
                      <a:pt x="121" y="88"/>
                      <a:pt x="123" y="84"/>
                    </a:cubicBezTo>
                    <a:cubicBezTo>
                      <a:pt x="124" y="79"/>
                      <a:pt x="126" y="71"/>
                      <a:pt x="126" y="71"/>
                    </a:cubicBezTo>
                    <a:cubicBezTo>
                      <a:pt x="126" y="71"/>
                      <a:pt x="127" y="70"/>
                      <a:pt x="128" y="69"/>
                    </a:cubicBezTo>
                    <a:cubicBezTo>
                      <a:pt x="128" y="67"/>
                      <a:pt x="128" y="67"/>
                      <a:pt x="128" y="66"/>
                    </a:cubicBezTo>
                    <a:cubicBezTo>
                      <a:pt x="128" y="65"/>
                      <a:pt x="129" y="62"/>
                      <a:pt x="129" y="62"/>
                    </a:cubicBezTo>
                    <a:cubicBezTo>
                      <a:pt x="129" y="61"/>
                      <a:pt x="130" y="58"/>
                      <a:pt x="131" y="54"/>
                    </a:cubicBezTo>
                    <a:cubicBezTo>
                      <a:pt x="132" y="51"/>
                      <a:pt x="132" y="49"/>
                      <a:pt x="132" y="49"/>
                    </a:cubicBezTo>
                    <a:cubicBezTo>
                      <a:pt x="132" y="48"/>
                      <a:pt x="131" y="49"/>
                      <a:pt x="131" y="48"/>
                    </a:cubicBezTo>
                    <a:cubicBezTo>
                      <a:pt x="131" y="46"/>
                      <a:pt x="133" y="40"/>
                      <a:pt x="133" y="37"/>
                    </a:cubicBezTo>
                    <a:cubicBezTo>
                      <a:pt x="133" y="34"/>
                      <a:pt x="133" y="24"/>
                      <a:pt x="132" y="23"/>
                    </a:cubicBezTo>
                    <a:cubicBezTo>
                      <a:pt x="132" y="22"/>
                      <a:pt x="130" y="18"/>
                      <a:pt x="129" y="17"/>
                    </a:cubicBezTo>
                    <a:cubicBezTo>
                      <a:pt x="128" y="16"/>
                      <a:pt x="128" y="15"/>
                      <a:pt x="127" y="14"/>
                    </a:cubicBezTo>
                    <a:cubicBezTo>
                      <a:pt x="126" y="13"/>
                      <a:pt x="123" y="12"/>
                      <a:pt x="122" y="10"/>
                    </a:cubicBezTo>
                    <a:cubicBezTo>
                      <a:pt x="122" y="9"/>
                      <a:pt x="121" y="9"/>
                      <a:pt x="120" y="8"/>
                    </a:cubicBezTo>
                    <a:cubicBezTo>
                      <a:pt x="119" y="7"/>
                      <a:pt x="119" y="7"/>
                      <a:pt x="118" y="7"/>
                    </a:cubicBezTo>
                    <a:cubicBezTo>
                      <a:pt x="117" y="6"/>
                      <a:pt x="113" y="3"/>
                      <a:pt x="108" y="2"/>
                    </a:cubicBezTo>
                    <a:cubicBezTo>
                      <a:pt x="104" y="1"/>
                      <a:pt x="102" y="1"/>
                      <a:pt x="101" y="0"/>
                    </a:cubicBezTo>
                    <a:cubicBezTo>
                      <a:pt x="99" y="0"/>
                      <a:pt x="96" y="1"/>
                      <a:pt x="94" y="1"/>
                    </a:cubicBezTo>
                    <a:cubicBezTo>
                      <a:pt x="91" y="2"/>
                      <a:pt x="87" y="3"/>
                      <a:pt x="85" y="5"/>
                    </a:cubicBezTo>
                    <a:cubicBezTo>
                      <a:pt x="84" y="6"/>
                      <a:pt x="84" y="7"/>
                      <a:pt x="83" y="7"/>
                    </a:cubicBezTo>
                    <a:cubicBezTo>
                      <a:pt x="81" y="8"/>
                      <a:pt x="80" y="9"/>
                      <a:pt x="79" y="10"/>
                    </a:cubicBezTo>
                    <a:cubicBezTo>
                      <a:pt x="79" y="11"/>
                      <a:pt x="77" y="12"/>
                      <a:pt x="76" y="14"/>
                    </a:cubicBezTo>
                    <a:cubicBezTo>
                      <a:pt x="75" y="16"/>
                      <a:pt x="72" y="22"/>
                      <a:pt x="72" y="25"/>
                    </a:cubicBezTo>
                    <a:cubicBezTo>
                      <a:pt x="72" y="28"/>
                      <a:pt x="72" y="31"/>
                      <a:pt x="72" y="32"/>
                    </a:cubicBezTo>
                    <a:cubicBezTo>
                      <a:pt x="72" y="34"/>
                      <a:pt x="71" y="35"/>
                      <a:pt x="71" y="38"/>
                    </a:cubicBezTo>
                    <a:cubicBezTo>
                      <a:pt x="70" y="41"/>
                      <a:pt x="70" y="41"/>
                      <a:pt x="70" y="42"/>
                    </a:cubicBezTo>
                    <a:cubicBezTo>
                      <a:pt x="71" y="42"/>
                      <a:pt x="72" y="43"/>
                      <a:pt x="72" y="43"/>
                    </a:cubicBezTo>
                    <a:cubicBezTo>
                      <a:pt x="71" y="43"/>
                      <a:pt x="72" y="44"/>
                      <a:pt x="71" y="43"/>
                    </a:cubicBezTo>
                    <a:cubicBezTo>
                      <a:pt x="70" y="43"/>
                      <a:pt x="69" y="41"/>
                      <a:pt x="68" y="41"/>
                    </a:cubicBezTo>
                    <a:cubicBezTo>
                      <a:pt x="66" y="42"/>
                      <a:pt x="66" y="44"/>
                      <a:pt x="66" y="47"/>
                    </a:cubicBezTo>
                    <a:cubicBezTo>
                      <a:pt x="65" y="49"/>
                      <a:pt x="65" y="58"/>
                      <a:pt x="67" y="62"/>
                    </a:cubicBezTo>
                    <a:cubicBezTo>
                      <a:pt x="68" y="66"/>
                      <a:pt x="70" y="67"/>
                      <a:pt x="71" y="67"/>
                    </a:cubicBezTo>
                    <a:cubicBezTo>
                      <a:pt x="72" y="67"/>
                      <a:pt x="73" y="66"/>
                      <a:pt x="73" y="67"/>
                    </a:cubicBezTo>
                    <a:cubicBezTo>
                      <a:pt x="73" y="68"/>
                      <a:pt x="73" y="74"/>
                      <a:pt x="75" y="78"/>
                    </a:cubicBezTo>
                    <a:cubicBezTo>
                      <a:pt x="76" y="82"/>
                      <a:pt x="77" y="85"/>
                      <a:pt x="77" y="87"/>
                    </a:cubicBezTo>
                    <a:cubicBezTo>
                      <a:pt x="77" y="88"/>
                      <a:pt x="77" y="89"/>
                      <a:pt x="76" y="89"/>
                    </a:cubicBezTo>
                    <a:cubicBezTo>
                      <a:pt x="75" y="89"/>
                      <a:pt x="75" y="89"/>
                      <a:pt x="75" y="89"/>
                    </a:cubicBezTo>
                    <a:cubicBezTo>
                      <a:pt x="75" y="89"/>
                      <a:pt x="70" y="90"/>
                      <a:pt x="68" y="92"/>
                    </a:cubicBezTo>
                    <a:cubicBezTo>
                      <a:pt x="66" y="94"/>
                      <a:pt x="64" y="96"/>
                      <a:pt x="62" y="98"/>
                    </a:cubicBezTo>
                    <a:cubicBezTo>
                      <a:pt x="60" y="100"/>
                      <a:pt x="57" y="102"/>
                      <a:pt x="55" y="104"/>
                    </a:cubicBezTo>
                    <a:cubicBezTo>
                      <a:pt x="54" y="105"/>
                      <a:pt x="53" y="105"/>
                      <a:pt x="53" y="105"/>
                    </a:cubicBezTo>
                    <a:cubicBezTo>
                      <a:pt x="53" y="105"/>
                      <a:pt x="46" y="109"/>
                      <a:pt x="41" y="110"/>
                    </a:cubicBezTo>
                    <a:cubicBezTo>
                      <a:pt x="37" y="112"/>
                      <a:pt x="29" y="115"/>
                      <a:pt x="25" y="117"/>
                    </a:cubicBezTo>
                    <a:cubicBezTo>
                      <a:pt x="22" y="119"/>
                      <a:pt x="15" y="123"/>
                      <a:pt x="13" y="124"/>
                    </a:cubicBezTo>
                    <a:cubicBezTo>
                      <a:pt x="12" y="125"/>
                      <a:pt x="11" y="126"/>
                      <a:pt x="11" y="126"/>
                    </a:cubicBezTo>
                    <a:cubicBezTo>
                      <a:pt x="11" y="126"/>
                      <a:pt x="9" y="126"/>
                      <a:pt x="8" y="128"/>
                    </a:cubicBezTo>
                    <a:cubicBezTo>
                      <a:pt x="6" y="130"/>
                      <a:pt x="6" y="132"/>
                      <a:pt x="6" y="133"/>
                    </a:cubicBezTo>
                    <a:cubicBezTo>
                      <a:pt x="6" y="135"/>
                      <a:pt x="5" y="136"/>
                      <a:pt x="5" y="138"/>
                    </a:cubicBezTo>
                    <a:cubicBezTo>
                      <a:pt x="4" y="139"/>
                      <a:pt x="2" y="143"/>
                      <a:pt x="2" y="147"/>
                    </a:cubicBezTo>
                    <a:cubicBezTo>
                      <a:pt x="1" y="152"/>
                      <a:pt x="2" y="157"/>
                      <a:pt x="2" y="157"/>
                    </a:cubicBezTo>
                    <a:cubicBezTo>
                      <a:pt x="2" y="157"/>
                      <a:pt x="1" y="161"/>
                      <a:pt x="0" y="167"/>
                    </a:cubicBezTo>
                    <a:cubicBezTo>
                      <a:pt x="176" y="167"/>
                      <a:pt x="176" y="167"/>
                      <a:pt x="176" y="167"/>
                    </a:cubicBezTo>
                    <a:cubicBezTo>
                      <a:pt x="175" y="163"/>
                      <a:pt x="175" y="159"/>
                      <a:pt x="174" y="158"/>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939" name="Group 938"/>
            <p:cNvGrpSpPr/>
            <p:nvPr/>
          </p:nvGrpSpPr>
          <p:grpSpPr>
            <a:xfrm>
              <a:off x="6793069" y="3763775"/>
              <a:ext cx="414324" cy="415050"/>
              <a:chOff x="2285785" y="2838511"/>
              <a:chExt cx="1108506" cy="1110448"/>
            </a:xfrm>
          </p:grpSpPr>
          <p:sp>
            <p:nvSpPr>
              <p:cNvPr id="952" name="Freeform 9"/>
              <p:cNvSpPr>
                <a:spLocks/>
              </p:cNvSpPr>
              <p:nvPr/>
            </p:nvSpPr>
            <p:spPr bwMode="auto">
              <a:xfrm>
                <a:off x="2285785" y="2838511"/>
                <a:ext cx="1108506" cy="1110448"/>
              </a:xfrm>
              <a:custGeom>
                <a:avLst/>
                <a:gdLst>
                  <a:gd name="T0" fmla="*/ 0 w 298"/>
                  <a:gd name="T1" fmla="*/ 150 h 299"/>
                  <a:gd name="T2" fmla="*/ 0 w 298"/>
                  <a:gd name="T3" fmla="*/ 150 h 299"/>
                  <a:gd name="T4" fmla="*/ 149 w 298"/>
                  <a:gd name="T5" fmla="*/ 0 h 299"/>
                  <a:gd name="T6" fmla="*/ 298 w 298"/>
                  <a:gd name="T7" fmla="*/ 150 h 299"/>
                  <a:gd name="T8" fmla="*/ 298 w 298"/>
                  <a:gd name="T9" fmla="*/ 150 h 299"/>
                  <a:gd name="T10" fmla="*/ 149 w 298"/>
                  <a:gd name="T11" fmla="*/ 299 h 299"/>
                  <a:gd name="T12" fmla="*/ 149 w 298"/>
                  <a:gd name="T13" fmla="*/ 299 h 299"/>
                  <a:gd name="T14" fmla="*/ 0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0" y="150"/>
                    </a:moveTo>
                    <a:cubicBezTo>
                      <a:pt x="0" y="150"/>
                      <a:pt x="0" y="150"/>
                      <a:pt x="0" y="150"/>
                    </a:cubicBezTo>
                    <a:cubicBezTo>
                      <a:pt x="0" y="67"/>
                      <a:pt x="66" y="0"/>
                      <a:pt x="149" y="0"/>
                    </a:cubicBezTo>
                    <a:cubicBezTo>
                      <a:pt x="231" y="0"/>
                      <a:pt x="298" y="67"/>
                      <a:pt x="298" y="150"/>
                    </a:cubicBezTo>
                    <a:cubicBezTo>
                      <a:pt x="298" y="150"/>
                      <a:pt x="298" y="150"/>
                      <a:pt x="298" y="150"/>
                    </a:cubicBezTo>
                    <a:cubicBezTo>
                      <a:pt x="298" y="232"/>
                      <a:pt x="231" y="299"/>
                      <a:pt x="149" y="299"/>
                    </a:cubicBezTo>
                    <a:cubicBezTo>
                      <a:pt x="149" y="299"/>
                      <a:pt x="149" y="299"/>
                      <a:pt x="149" y="299"/>
                    </a:cubicBezTo>
                    <a:cubicBezTo>
                      <a:pt x="66" y="299"/>
                      <a:pt x="0" y="232"/>
                      <a:pt x="0"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953" name="Freeform 25"/>
              <p:cNvSpPr>
                <a:spLocks/>
              </p:cNvSpPr>
              <p:nvPr/>
            </p:nvSpPr>
            <p:spPr bwMode="auto">
              <a:xfrm>
                <a:off x="2493874" y="3025206"/>
                <a:ext cx="668993" cy="630096"/>
              </a:xfrm>
              <a:custGeom>
                <a:avLst/>
                <a:gdLst>
                  <a:gd name="T0" fmla="*/ 178 w 180"/>
                  <a:gd name="T1" fmla="*/ 165 h 170"/>
                  <a:gd name="T2" fmla="*/ 175 w 180"/>
                  <a:gd name="T3" fmla="*/ 145 h 170"/>
                  <a:gd name="T4" fmla="*/ 169 w 180"/>
                  <a:gd name="T5" fmla="*/ 133 h 170"/>
                  <a:gd name="T6" fmla="*/ 160 w 180"/>
                  <a:gd name="T7" fmla="*/ 127 h 170"/>
                  <a:gd name="T8" fmla="*/ 131 w 180"/>
                  <a:gd name="T9" fmla="*/ 115 h 170"/>
                  <a:gd name="T10" fmla="*/ 119 w 180"/>
                  <a:gd name="T11" fmla="*/ 108 h 170"/>
                  <a:gd name="T12" fmla="*/ 114 w 180"/>
                  <a:gd name="T13" fmla="*/ 103 h 170"/>
                  <a:gd name="T14" fmla="*/ 117 w 180"/>
                  <a:gd name="T15" fmla="*/ 95 h 170"/>
                  <a:gd name="T16" fmla="*/ 124 w 180"/>
                  <a:gd name="T17" fmla="*/ 81 h 170"/>
                  <a:gd name="T18" fmla="*/ 127 w 180"/>
                  <a:gd name="T19" fmla="*/ 67 h 170"/>
                  <a:gd name="T20" fmla="*/ 126 w 180"/>
                  <a:gd name="T21" fmla="*/ 53 h 170"/>
                  <a:gd name="T22" fmla="*/ 126 w 180"/>
                  <a:gd name="T23" fmla="*/ 49 h 170"/>
                  <a:gd name="T24" fmla="*/ 124 w 180"/>
                  <a:gd name="T25" fmla="*/ 28 h 170"/>
                  <a:gd name="T26" fmla="*/ 125 w 180"/>
                  <a:gd name="T27" fmla="*/ 21 h 170"/>
                  <a:gd name="T28" fmla="*/ 109 w 180"/>
                  <a:gd name="T29" fmla="*/ 6 h 170"/>
                  <a:gd name="T30" fmla="*/ 83 w 180"/>
                  <a:gd name="T31" fmla="*/ 1 h 170"/>
                  <a:gd name="T32" fmla="*/ 68 w 180"/>
                  <a:gd name="T33" fmla="*/ 9 h 170"/>
                  <a:gd name="T34" fmla="*/ 62 w 180"/>
                  <a:gd name="T35" fmla="*/ 17 h 170"/>
                  <a:gd name="T36" fmla="*/ 59 w 180"/>
                  <a:gd name="T37" fmla="*/ 44 h 170"/>
                  <a:gd name="T38" fmla="*/ 58 w 180"/>
                  <a:gd name="T39" fmla="*/ 57 h 170"/>
                  <a:gd name="T40" fmla="*/ 65 w 180"/>
                  <a:gd name="T41" fmla="*/ 70 h 170"/>
                  <a:gd name="T42" fmla="*/ 65 w 180"/>
                  <a:gd name="T43" fmla="*/ 72 h 170"/>
                  <a:gd name="T44" fmla="*/ 71 w 180"/>
                  <a:gd name="T45" fmla="*/ 77 h 170"/>
                  <a:gd name="T46" fmla="*/ 71 w 180"/>
                  <a:gd name="T47" fmla="*/ 91 h 170"/>
                  <a:gd name="T48" fmla="*/ 69 w 180"/>
                  <a:gd name="T49" fmla="*/ 93 h 170"/>
                  <a:gd name="T50" fmla="*/ 60 w 180"/>
                  <a:gd name="T51" fmla="*/ 96 h 170"/>
                  <a:gd name="T52" fmla="*/ 48 w 180"/>
                  <a:gd name="T53" fmla="*/ 108 h 170"/>
                  <a:gd name="T54" fmla="*/ 30 w 180"/>
                  <a:gd name="T55" fmla="*/ 116 h 170"/>
                  <a:gd name="T56" fmla="*/ 5 w 180"/>
                  <a:gd name="T57" fmla="*/ 132 h 170"/>
                  <a:gd name="T58" fmla="*/ 1 w 180"/>
                  <a:gd name="T59" fmla="*/ 143 h 170"/>
                  <a:gd name="T60" fmla="*/ 5 w 180"/>
                  <a:gd name="T61" fmla="*/ 158 h 170"/>
                  <a:gd name="T62" fmla="*/ 6 w 180"/>
                  <a:gd name="T63" fmla="*/ 170 h 170"/>
                  <a:gd name="T64" fmla="*/ 179 w 180"/>
                  <a:gd name="T65" fmla="*/ 167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0" h="170">
                    <a:moveTo>
                      <a:pt x="179" y="167"/>
                    </a:moveTo>
                    <a:cubicBezTo>
                      <a:pt x="178" y="167"/>
                      <a:pt x="178" y="166"/>
                      <a:pt x="178" y="165"/>
                    </a:cubicBezTo>
                    <a:cubicBezTo>
                      <a:pt x="178" y="164"/>
                      <a:pt x="178" y="161"/>
                      <a:pt x="178" y="159"/>
                    </a:cubicBezTo>
                    <a:cubicBezTo>
                      <a:pt x="177" y="157"/>
                      <a:pt x="176" y="149"/>
                      <a:pt x="175" y="145"/>
                    </a:cubicBezTo>
                    <a:cubicBezTo>
                      <a:pt x="174" y="141"/>
                      <a:pt x="173" y="136"/>
                      <a:pt x="172" y="135"/>
                    </a:cubicBezTo>
                    <a:cubicBezTo>
                      <a:pt x="171" y="134"/>
                      <a:pt x="170" y="133"/>
                      <a:pt x="169" y="133"/>
                    </a:cubicBezTo>
                    <a:cubicBezTo>
                      <a:pt x="169" y="133"/>
                      <a:pt x="168" y="133"/>
                      <a:pt x="167" y="132"/>
                    </a:cubicBezTo>
                    <a:cubicBezTo>
                      <a:pt x="167" y="131"/>
                      <a:pt x="162" y="129"/>
                      <a:pt x="160" y="127"/>
                    </a:cubicBezTo>
                    <a:cubicBezTo>
                      <a:pt x="157" y="126"/>
                      <a:pt x="146" y="121"/>
                      <a:pt x="144" y="120"/>
                    </a:cubicBezTo>
                    <a:cubicBezTo>
                      <a:pt x="142" y="119"/>
                      <a:pt x="135" y="116"/>
                      <a:pt x="131" y="115"/>
                    </a:cubicBezTo>
                    <a:cubicBezTo>
                      <a:pt x="127" y="113"/>
                      <a:pt x="126" y="112"/>
                      <a:pt x="125" y="112"/>
                    </a:cubicBezTo>
                    <a:cubicBezTo>
                      <a:pt x="125" y="111"/>
                      <a:pt x="121" y="109"/>
                      <a:pt x="119" y="108"/>
                    </a:cubicBezTo>
                    <a:cubicBezTo>
                      <a:pt x="117" y="107"/>
                      <a:pt x="116" y="107"/>
                      <a:pt x="115" y="106"/>
                    </a:cubicBezTo>
                    <a:cubicBezTo>
                      <a:pt x="115" y="105"/>
                      <a:pt x="114" y="103"/>
                      <a:pt x="114" y="103"/>
                    </a:cubicBezTo>
                    <a:cubicBezTo>
                      <a:pt x="114" y="103"/>
                      <a:pt x="116" y="102"/>
                      <a:pt x="116" y="100"/>
                    </a:cubicBezTo>
                    <a:cubicBezTo>
                      <a:pt x="116" y="98"/>
                      <a:pt x="117" y="95"/>
                      <a:pt x="117" y="95"/>
                    </a:cubicBezTo>
                    <a:cubicBezTo>
                      <a:pt x="117" y="94"/>
                      <a:pt x="118" y="93"/>
                      <a:pt x="119" y="91"/>
                    </a:cubicBezTo>
                    <a:cubicBezTo>
                      <a:pt x="120" y="89"/>
                      <a:pt x="123" y="84"/>
                      <a:pt x="124" y="81"/>
                    </a:cubicBezTo>
                    <a:cubicBezTo>
                      <a:pt x="124" y="78"/>
                      <a:pt x="124" y="76"/>
                      <a:pt x="125" y="74"/>
                    </a:cubicBezTo>
                    <a:cubicBezTo>
                      <a:pt x="126" y="73"/>
                      <a:pt x="127" y="70"/>
                      <a:pt x="127" y="67"/>
                    </a:cubicBezTo>
                    <a:cubicBezTo>
                      <a:pt x="126" y="63"/>
                      <a:pt x="126" y="58"/>
                      <a:pt x="126" y="57"/>
                    </a:cubicBezTo>
                    <a:cubicBezTo>
                      <a:pt x="126" y="55"/>
                      <a:pt x="126" y="54"/>
                      <a:pt x="126" y="53"/>
                    </a:cubicBezTo>
                    <a:cubicBezTo>
                      <a:pt x="127" y="53"/>
                      <a:pt x="128" y="51"/>
                      <a:pt x="128" y="51"/>
                    </a:cubicBezTo>
                    <a:cubicBezTo>
                      <a:pt x="127" y="50"/>
                      <a:pt x="126" y="50"/>
                      <a:pt x="126" y="49"/>
                    </a:cubicBezTo>
                    <a:cubicBezTo>
                      <a:pt x="126" y="48"/>
                      <a:pt x="126" y="40"/>
                      <a:pt x="126" y="37"/>
                    </a:cubicBezTo>
                    <a:cubicBezTo>
                      <a:pt x="125" y="33"/>
                      <a:pt x="125" y="31"/>
                      <a:pt x="124" y="28"/>
                    </a:cubicBezTo>
                    <a:cubicBezTo>
                      <a:pt x="123" y="25"/>
                      <a:pt x="122" y="25"/>
                      <a:pt x="124" y="24"/>
                    </a:cubicBezTo>
                    <a:cubicBezTo>
                      <a:pt x="125" y="23"/>
                      <a:pt x="125" y="22"/>
                      <a:pt x="125" y="21"/>
                    </a:cubicBezTo>
                    <a:cubicBezTo>
                      <a:pt x="125" y="21"/>
                      <a:pt x="121" y="16"/>
                      <a:pt x="120" y="14"/>
                    </a:cubicBezTo>
                    <a:cubicBezTo>
                      <a:pt x="119" y="13"/>
                      <a:pt x="111" y="8"/>
                      <a:pt x="109" y="6"/>
                    </a:cubicBezTo>
                    <a:cubicBezTo>
                      <a:pt x="106" y="5"/>
                      <a:pt x="102" y="2"/>
                      <a:pt x="97" y="1"/>
                    </a:cubicBezTo>
                    <a:cubicBezTo>
                      <a:pt x="92" y="0"/>
                      <a:pt x="85" y="0"/>
                      <a:pt x="83" y="1"/>
                    </a:cubicBezTo>
                    <a:cubicBezTo>
                      <a:pt x="81" y="1"/>
                      <a:pt x="75" y="2"/>
                      <a:pt x="74" y="4"/>
                    </a:cubicBezTo>
                    <a:cubicBezTo>
                      <a:pt x="72" y="6"/>
                      <a:pt x="69" y="8"/>
                      <a:pt x="68" y="9"/>
                    </a:cubicBezTo>
                    <a:cubicBezTo>
                      <a:pt x="68" y="10"/>
                      <a:pt x="68" y="10"/>
                      <a:pt x="67" y="11"/>
                    </a:cubicBezTo>
                    <a:cubicBezTo>
                      <a:pt x="65" y="12"/>
                      <a:pt x="64" y="13"/>
                      <a:pt x="62" y="17"/>
                    </a:cubicBezTo>
                    <a:cubicBezTo>
                      <a:pt x="60" y="20"/>
                      <a:pt x="58" y="27"/>
                      <a:pt x="58" y="32"/>
                    </a:cubicBezTo>
                    <a:cubicBezTo>
                      <a:pt x="58" y="38"/>
                      <a:pt x="59" y="42"/>
                      <a:pt x="59" y="44"/>
                    </a:cubicBezTo>
                    <a:cubicBezTo>
                      <a:pt x="59" y="46"/>
                      <a:pt x="60" y="45"/>
                      <a:pt x="59" y="47"/>
                    </a:cubicBezTo>
                    <a:cubicBezTo>
                      <a:pt x="59" y="49"/>
                      <a:pt x="58" y="53"/>
                      <a:pt x="58" y="57"/>
                    </a:cubicBezTo>
                    <a:cubicBezTo>
                      <a:pt x="59" y="61"/>
                      <a:pt x="61" y="65"/>
                      <a:pt x="62" y="67"/>
                    </a:cubicBezTo>
                    <a:cubicBezTo>
                      <a:pt x="64" y="69"/>
                      <a:pt x="64" y="70"/>
                      <a:pt x="65" y="70"/>
                    </a:cubicBezTo>
                    <a:cubicBezTo>
                      <a:pt x="65" y="70"/>
                      <a:pt x="65" y="71"/>
                      <a:pt x="65" y="71"/>
                    </a:cubicBezTo>
                    <a:cubicBezTo>
                      <a:pt x="65" y="71"/>
                      <a:pt x="65" y="71"/>
                      <a:pt x="65" y="72"/>
                    </a:cubicBezTo>
                    <a:cubicBezTo>
                      <a:pt x="65" y="72"/>
                      <a:pt x="66" y="73"/>
                      <a:pt x="67" y="74"/>
                    </a:cubicBezTo>
                    <a:cubicBezTo>
                      <a:pt x="68" y="74"/>
                      <a:pt x="71" y="77"/>
                      <a:pt x="71" y="77"/>
                    </a:cubicBezTo>
                    <a:cubicBezTo>
                      <a:pt x="71" y="77"/>
                      <a:pt x="71" y="81"/>
                      <a:pt x="71" y="84"/>
                    </a:cubicBezTo>
                    <a:cubicBezTo>
                      <a:pt x="72" y="87"/>
                      <a:pt x="71" y="89"/>
                      <a:pt x="71" y="91"/>
                    </a:cubicBezTo>
                    <a:cubicBezTo>
                      <a:pt x="70" y="93"/>
                      <a:pt x="70" y="94"/>
                      <a:pt x="70" y="94"/>
                    </a:cubicBezTo>
                    <a:cubicBezTo>
                      <a:pt x="69" y="93"/>
                      <a:pt x="69" y="93"/>
                      <a:pt x="69" y="93"/>
                    </a:cubicBezTo>
                    <a:cubicBezTo>
                      <a:pt x="69" y="93"/>
                      <a:pt x="66" y="93"/>
                      <a:pt x="63" y="94"/>
                    </a:cubicBezTo>
                    <a:cubicBezTo>
                      <a:pt x="61" y="94"/>
                      <a:pt x="61" y="95"/>
                      <a:pt x="60" y="96"/>
                    </a:cubicBezTo>
                    <a:cubicBezTo>
                      <a:pt x="59" y="98"/>
                      <a:pt x="57" y="100"/>
                      <a:pt x="54" y="102"/>
                    </a:cubicBezTo>
                    <a:cubicBezTo>
                      <a:pt x="51" y="105"/>
                      <a:pt x="49" y="107"/>
                      <a:pt x="48" y="108"/>
                    </a:cubicBezTo>
                    <a:cubicBezTo>
                      <a:pt x="48" y="108"/>
                      <a:pt x="47" y="109"/>
                      <a:pt x="47" y="109"/>
                    </a:cubicBezTo>
                    <a:cubicBezTo>
                      <a:pt x="47" y="109"/>
                      <a:pt x="33" y="115"/>
                      <a:pt x="30" y="116"/>
                    </a:cubicBezTo>
                    <a:cubicBezTo>
                      <a:pt x="28" y="117"/>
                      <a:pt x="22" y="119"/>
                      <a:pt x="17" y="123"/>
                    </a:cubicBezTo>
                    <a:cubicBezTo>
                      <a:pt x="12" y="126"/>
                      <a:pt x="6" y="130"/>
                      <a:pt x="5" y="132"/>
                    </a:cubicBezTo>
                    <a:cubicBezTo>
                      <a:pt x="3" y="134"/>
                      <a:pt x="2" y="135"/>
                      <a:pt x="1" y="136"/>
                    </a:cubicBezTo>
                    <a:cubicBezTo>
                      <a:pt x="0" y="138"/>
                      <a:pt x="1" y="141"/>
                      <a:pt x="1" y="143"/>
                    </a:cubicBezTo>
                    <a:cubicBezTo>
                      <a:pt x="0" y="145"/>
                      <a:pt x="0" y="148"/>
                      <a:pt x="1" y="152"/>
                    </a:cubicBezTo>
                    <a:cubicBezTo>
                      <a:pt x="2" y="155"/>
                      <a:pt x="5" y="158"/>
                      <a:pt x="5" y="158"/>
                    </a:cubicBezTo>
                    <a:cubicBezTo>
                      <a:pt x="5" y="158"/>
                      <a:pt x="5" y="162"/>
                      <a:pt x="5" y="167"/>
                    </a:cubicBezTo>
                    <a:cubicBezTo>
                      <a:pt x="5" y="168"/>
                      <a:pt x="5" y="169"/>
                      <a:pt x="6" y="170"/>
                    </a:cubicBezTo>
                    <a:cubicBezTo>
                      <a:pt x="180" y="170"/>
                      <a:pt x="180" y="170"/>
                      <a:pt x="180" y="170"/>
                    </a:cubicBezTo>
                    <a:cubicBezTo>
                      <a:pt x="179" y="169"/>
                      <a:pt x="179" y="168"/>
                      <a:pt x="179" y="16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940" name="Group 939"/>
            <p:cNvGrpSpPr/>
            <p:nvPr/>
          </p:nvGrpSpPr>
          <p:grpSpPr>
            <a:xfrm>
              <a:off x="7346547" y="2915761"/>
              <a:ext cx="518267" cy="516813"/>
              <a:chOff x="5524500" y="920750"/>
              <a:chExt cx="1131888" cy="1128713"/>
            </a:xfrm>
          </p:grpSpPr>
          <p:sp>
            <p:nvSpPr>
              <p:cNvPr id="950" name="Freeform 20"/>
              <p:cNvSpPr>
                <a:spLocks/>
              </p:cNvSpPr>
              <p:nvPr/>
            </p:nvSpPr>
            <p:spPr bwMode="auto">
              <a:xfrm>
                <a:off x="5524500" y="920750"/>
                <a:ext cx="1131888" cy="1128713"/>
              </a:xfrm>
              <a:custGeom>
                <a:avLst/>
                <a:gdLst>
                  <a:gd name="T0" fmla="*/ 373 w 373"/>
                  <a:gd name="T1" fmla="*/ 186 h 372"/>
                  <a:gd name="T2" fmla="*/ 373 w 373"/>
                  <a:gd name="T3" fmla="*/ 186 h 372"/>
                  <a:gd name="T4" fmla="*/ 186 w 373"/>
                  <a:gd name="T5" fmla="*/ 0 h 372"/>
                  <a:gd name="T6" fmla="*/ 0 w 373"/>
                  <a:gd name="T7" fmla="*/ 186 h 372"/>
                  <a:gd name="T8" fmla="*/ 0 w 373"/>
                  <a:gd name="T9" fmla="*/ 186 h 372"/>
                  <a:gd name="T10" fmla="*/ 186 w 373"/>
                  <a:gd name="T11" fmla="*/ 372 h 372"/>
                  <a:gd name="T12" fmla="*/ 186 w 373"/>
                  <a:gd name="T13" fmla="*/ 372 h 372"/>
                  <a:gd name="T14" fmla="*/ 373 w 373"/>
                  <a:gd name="T15" fmla="*/ 186 h 37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3" h="372">
                    <a:moveTo>
                      <a:pt x="373" y="186"/>
                    </a:moveTo>
                    <a:cubicBezTo>
                      <a:pt x="373" y="186"/>
                      <a:pt x="373" y="186"/>
                      <a:pt x="373" y="186"/>
                    </a:cubicBezTo>
                    <a:cubicBezTo>
                      <a:pt x="373" y="83"/>
                      <a:pt x="289" y="0"/>
                      <a:pt x="186" y="0"/>
                    </a:cubicBezTo>
                    <a:cubicBezTo>
                      <a:pt x="83" y="0"/>
                      <a:pt x="0" y="83"/>
                      <a:pt x="0" y="186"/>
                    </a:cubicBezTo>
                    <a:cubicBezTo>
                      <a:pt x="0" y="186"/>
                      <a:pt x="0" y="186"/>
                      <a:pt x="0" y="186"/>
                    </a:cubicBezTo>
                    <a:cubicBezTo>
                      <a:pt x="0" y="289"/>
                      <a:pt x="83" y="372"/>
                      <a:pt x="186" y="372"/>
                    </a:cubicBezTo>
                    <a:cubicBezTo>
                      <a:pt x="186" y="372"/>
                      <a:pt x="186" y="372"/>
                      <a:pt x="186" y="372"/>
                    </a:cubicBezTo>
                    <a:cubicBezTo>
                      <a:pt x="289" y="372"/>
                      <a:pt x="373" y="289"/>
                      <a:pt x="373" y="186"/>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951" name="Freeform 23"/>
              <p:cNvSpPr>
                <a:spLocks/>
              </p:cNvSpPr>
              <p:nvPr/>
            </p:nvSpPr>
            <p:spPr bwMode="auto">
              <a:xfrm>
                <a:off x="5746750" y="1117600"/>
                <a:ext cx="669925" cy="631825"/>
              </a:xfrm>
              <a:custGeom>
                <a:avLst/>
                <a:gdLst>
                  <a:gd name="T0" fmla="*/ 217 w 221"/>
                  <a:gd name="T1" fmla="*/ 194 h 208"/>
                  <a:gd name="T2" fmla="*/ 212 w 221"/>
                  <a:gd name="T3" fmla="*/ 165 h 208"/>
                  <a:gd name="T4" fmla="*/ 200 w 221"/>
                  <a:gd name="T5" fmla="*/ 157 h 208"/>
                  <a:gd name="T6" fmla="*/ 161 w 221"/>
                  <a:gd name="T7" fmla="*/ 137 h 208"/>
                  <a:gd name="T8" fmla="*/ 150 w 221"/>
                  <a:gd name="T9" fmla="*/ 127 h 208"/>
                  <a:gd name="T10" fmla="*/ 145 w 221"/>
                  <a:gd name="T11" fmla="*/ 117 h 208"/>
                  <a:gd name="T12" fmla="*/ 158 w 221"/>
                  <a:gd name="T13" fmla="*/ 88 h 208"/>
                  <a:gd name="T14" fmla="*/ 160 w 221"/>
                  <a:gd name="T15" fmla="*/ 82 h 208"/>
                  <a:gd name="T16" fmla="*/ 164 w 221"/>
                  <a:gd name="T17" fmla="*/ 67 h 208"/>
                  <a:gd name="T18" fmla="*/ 164 w 221"/>
                  <a:gd name="T19" fmla="*/ 59 h 208"/>
                  <a:gd name="T20" fmla="*/ 166 w 221"/>
                  <a:gd name="T21" fmla="*/ 28 h 208"/>
                  <a:gd name="T22" fmla="*/ 159 w 221"/>
                  <a:gd name="T23" fmla="*/ 17 h 208"/>
                  <a:gd name="T24" fmla="*/ 150 w 221"/>
                  <a:gd name="T25" fmla="*/ 10 h 208"/>
                  <a:gd name="T26" fmla="*/ 136 w 221"/>
                  <a:gd name="T27" fmla="*/ 2 h 208"/>
                  <a:gd name="T28" fmla="*/ 117 w 221"/>
                  <a:gd name="T29" fmla="*/ 1 h 208"/>
                  <a:gd name="T30" fmla="*/ 104 w 221"/>
                  <a:gd name="T31" fmla="*/ 9 h 208"/>
                  <a:gd name="T32" fmla="*/ 95 w 221"/>
                  <a:gd name="T33" fmla="*/ 17 h 208"/>
                  <a:gd name="T34" fmla="*/ 90 w 221"/>
                  <a:gd name="T35" fmla="*/ 40 h 208"/>
                  <a:gd name="T36" fmla="*/ 88 w 221"/>
                  <a:gd name="T37" fmla="*/ 52 h 208"/>
                  <a:gd name="T38" fmla="*/ 89 w 221"/>
                  <a:gd name="T39" fmla="*/ 54 h 208"/>
                  <a:gd name="T40" fmla="*/ 82 w 221"/>
                  <a:gd name="T41" fmla="*/ 58 h 208"/>
                  <a:gd name="T42" fmla="*/ 89 w 221"/>
                  <a:gd name="T43" fmla="*/ 83 h 208"/>
                  <a:gd name="T44" fmla="*/ 93 w 221"/>
                  <a:gd name="T45" fmla="*/ 97 h 208"/>
                  <a:gd name="T46" fmla="*/ 95 w 221"/>
                  <a:gd name="T47" fmla="*/ 111 h 208"/>
                  <a:gd name="T48" fmla="*/ 85 w 221"/>
                  <a:gd name="T49" fmla="*/ 114 h 208"/>
                  <a:gd name="T50" fmla="*/ 69 w 221"/>
                  <a:gd name="T51" fmla="*/ 129 h 208"/>
                  <a:gd name="T52" fmla="*/ 52 w 221"/>
                  <a:gd name="T53" fmla="*/ 138 h 208"/>
                  <a:gd name="T54" fmla="*/ 17 w 221"/>
                  <a:gd name="T55" fmla="*/ 155 h 208"/>
                  <a:gd name="T56" fmla="*/ 10 w 221"/>
                  <a:gd name="T57" fmla="*/ 160 h 208"/>
                  <a:gd name="T58" fmla="*/ 6 w 221"/>
                  <a:gd name="T59" fmla="*/ 172 h 208"/>
                  <a:gd name="T60" fmla="*/ 3 w 221"/>
                  <a:gd name="T61" fmla="*/ 195 h 208"/>
                  <a:gd name="T62" fmla="*/ 221 w 221"/>
                  <a:gd name="T63" fmla="*/ 208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21" h="208">
                    <a:moveTo>
                      <a:pt x="218" y="197"/>
                    </a:moveTo>
                    <a:cubicBezTo>
                      <a:pt x="218" y="196"/>
                      <a:pt x="217" y="196"/>
                      <a:pt x="217" y="194"/>
                    </a:cubicBezTo>
                    <a:cubicBezTo>
                      <a:pt x="218" y="192"/>
                      <a:pt x="217" y="178"/>
                      <a:pt x="216" y="174"/>
                    </a:cubicBezTo>
                    <a:cubicBezTo>
                      <a:pt x="216" y="169"/>
                      <a:pt x="214" y="166"/>
                      <a:pt x="212" y="165"/>
                    </a:cubicBezTo>
                    <a:cubicBezTo>
                      <a:pt x="210" y="164"/>
                      <a:pt x="210" y="165"/>
                      <a:pt x="209" y="164"/>
                    </a:cubicBezTo>
                    <a:cubicBezTo>
                      <a:pt x="208" y="163"/>
                      <a:pt x="204" y="160"/>
                      <a:pt x="200" y="157"/>
                    </a:cubicBezTo>
                    <a:cubicBezTo>
                      <a:pt x="195" y="155"/>
                      <a:pt x="182" y="147"/>
                      <a:pt x="177" y="144"/>
                    </a:cubicBezTo>
                    <a:cubicBezTo>
                      <a:pt x="171" y="141"/>
                      <a:pt x="161" y="137"/>
                      <a:pt x="161" y="137"/>
                    </a:cubicBezTo>
                    <a:cubicBezTo>
                      <a:pt x="161" y="137"/>
                      <a:pt x="160" y="135"/>
                      <a:pt x="157" y="133"/>
                    </a:cubicBezTo>
                    <a:cubicBezTo>
                      <a:pt x="154" y="130"/>
                      <a:pt x="151" y="129"/>
                      <a:pt x="150" y="127"/>
                    </a:cubicBezTo>
                    <a:cubicBezTo>
                      <a:pt x="148" y="124"/>
                      <a:pt x="147" y="121"/>
                      <a:pt x="146" y="121"/>
                    </a:cubicBezTo>
                    <a:cubicBezTo>
                      <a:pt x="146" y="120"/>
                      <a:pt x="144" y="119"/>
                      <a:pt x="145" y="117"/>
                    </a:cubicBezTo>
                    <a:cubicBezTo>
                      <a:pt x="146" y="116"/>
                      <a:pt x="152" y="110"/>
                      <a:pt x="154" y="104"/>
                    </a:cubicBezTo>
                    <a:cubicBezTo>
                      <a:pt x="155" y="99"/>
                      <a:pt x="158" y="88"/>
                      <a:pt x="158" y="88"/>
                    </a:cubicBezTo>
                    <a:cubicBezTo>
                      <a:pt x="158" y="88"/>
                      <a:pt x="159" y="87"/>
                      <a:pt x="160" y="86"/>
                    </a:cubicBezTo>
                    <a:cubicBezTo>
                      <a:pt x="160" y="84"/>
                      <a:pt x="160" y="83"/>
                      <a:pt x="160" y="82"/>
                    </a:cubicBezTo>
                    <a:cubicBezTo>
                      <a:pt x="160" y="81"/>
                      <a:pt x="161" y="78"/>
                      <a:pt x="161" y="77"/>
                    </a:cubicBezTo>
                    <a:cubicBezTo>
                      <a:pt x="162" y="76"/>
                      <a:pt x="163" y="72"/>
                      <a:pt x="164" y="67"/>
                    </a:cubicBezTo>
                    <a:cubicBezTo>
                      <a:pt x="165" y="63"/>
                      <a:pt x="166" y="61"/>
                      <a:pt x="165" y="61"/>
                    </a:cubicBezTo>
                    <a:cubicBezTo>
                      <a:pt x="165" y="60"/>
                      <a:pt x="163" y="61"/>
                      <a:pt x="164" y="59"/>
                    </a:cubicBezTo>
                    <a:cubicBezTo>
                      <a:pt x="164" y="57"/>
                      <a:pt x="166" y="50"/>
                      <a:pt x="166" y="46"/>
                    </a:cubicBezTo>
                    <a:cubicBezTo>
                      <a:pt x="167" y="43"/>
                      <a:pt x="166" y="30"/>
                      <a:pt x="166" y="28"/>
                    </a:cubicBezTo>
                    <a:cubicBezTo>
                      <a:pt x="165" y="27"/>
                      <a:pt x="163" y="22"/>
                      <a:pt x="161" y="21"/>
                    </a:cubicBezTo>
                    <a:cubicBezTo>
                      <a:pt x="160" y="19"/>
                      <a:pt x="160" y="18"/>
                      <a:pt x="159" y="17"/>
                    </a:cubicBezTo>
                    <a:cubicBezTo>
                      <a:pt x="157" y="16"/>
                      <a:pt x="154" y="14"/>
                      <a:pt x="153" y="13"/>
                    </a:cubicBezTo>
                    <a:cubicBezTo>
                      <a:pt x="152" y="11"/>
                      <a:pt x="151" y="11"/>
                      <a:pt x="150" y="10"/>
                    </a:cubicBezTo>
                    <a:cubicBezTo>
                      <a:pt x="148" y="9"/>
                      <a:pt x="148" y="9"/>
                      <a:pt x="148" y="8"/>
                    </a:cubicBezTo>
                    <a:cubicBezTo>
                      <a:pt x="147" y="7"/>
                      <a:pt x="141" y="3"/>
                      <a:pt x="136" y="2"/>
                    </a:cubicBezTo>
                    <a:cubicBezTo>
                      <a:pt x="130" y="1"/>
                      <a:pt x="128" y="0"/>
                      <a:pt x="126" y="0"/>
                    </a:cubicBezTo>
                    <a:cubicBezTo>
                      <a:pt x="124" y="0"/>
                      <a:pt x="121" y="1"/>
                      <a:pt x="117" y="1"/>
                    </a:cubicBezTo>
                    <a:cubicBezTo>
                      <a:pt x="114" y="2"/>
                      <a:pt x="109" y="4"/>
                      <a:pt x="107" y="6"/>
                    </a:cubicBezTo>
                    <a:cubicBezTo>
                      <a:pt x="105" y="8"/>
                      <a:pt x="105" y="8"/>
                      <a:pt x="104" y="9"/>
                    </a:cubicBezTo>
                    <a:cubicBezTo>
                      <a:pt x="102" y="9"/>
                      <a:pt x="100" y="11"/>
                      <a:pt x="99" y="13"/>
                    </a:cubicBezTo>
                    <a:cubicBezTo>
                      <a:pt x="99" y="14"/>
                      <a:pt x="97" y="14"/>
                      <a:pt x="95" y="17"/>
                    </a:cubicBezTo>
                    <a:cubicBezTo>
                      <a:pt x="94" y="20"/>
                      <a:pt x="91" y="27"/>
                      <a:pt x="90" y="31"/>
                    </a:cubicBezTo>
                    <a:cubicBezTo>
                      <a:pt x="90" y="35"/>
                      <a:pt x="90" y="38"/>
                      <a:pt x="90" y="40"/>
                    </a:cubicBezTo>
                    <a:cubicBezTo>
                      <a:pt x="90" y="42"/>
                      <a:pt x="90" y="43"/>
                      <a:pt x="88" y="47"/>
                    </a:cubicBezTo>
                    <a:cubicBezTo>
                      <a:pt x="87" y="51"/>
                      <a:pt x="88" y="51"/>
                      <a:pt x="88" y="52"/>
                    </a:cubicBezTo>
                    <a:cubicBezTo>
                      <a:pt x="89" y="53"/>
                      <a:pt x="90" y="53"/>
                      <a:pt x="90" y="54"/>
                    </a:cubicBezTo>
                    <a:cubicBezTo>
                      <a:pt x="89" y="54"/>
                      <a:pt x="90" y="55"/>
                      <a:pt x="89" y="54"/>
                    </a:cubicBezTo>
                    <a:cubicBezTo>
                      <a:pt x="88" y="53"/>
                      <a:pt x="86" y="51"/>
                      <a:pt x="85" y="51"/>
                    </a:cubicBezTo>
                    <a:cubicBezTo>
                      <a:pt x="83" y="52"/>
                      <a:pt x="82" y="55"/>
                      <a:pt x="82" y="58"/>
                    </a:cubicBezTo>
                    <a:cubicBezTo>
                      <a:pt x="82" y="61"/>
                      <a:pt x="82" y="73"/>
                      <a:pt x="84" y="78"/>
                    </a:cubicBezTo>
                    <a:cubicBezTo>
                      <a:pt x="85" y="83"/>
                      <a:pt x="88" y="84"/>
                      <a:pt x="89" y="83"/>
                    </a:cubicBezTo>
                    <a:cubicBezTo>
                      <a:pt x="90" y="83"/>
                      <a:pt x="91" y="82"/>
                      <a:pt x="91" y="84"/>
                    </a:cubicBezTo>
                    <a:cubicBezTo>
                      <a:pt x="92" y="85"/>
                      <a:pt x="92" y="92"/>
                      <a:pt x="93" y="97"/>
                    </a:cubicBezTo>
                    <a:cubicBezTo>
                      <a:pt x="95" y="103"/>
                      <a:pt x="97" y="106"/>
                      <a:pt x="97" y="108"/>
                    </a:cubicBezTo>
                    <a:cubicBezTo>
                      <a:pt x="96" y="110"/>
                      <a:pt x="96" y="111"/>
                      <a:pt x="95" y="111"/>
                    </a:cubicBezTo>
                    <a:cubicBezTo>
                      <a:pt x="94" y="111"/>
                      <a:pt x="94" y="111"/>
                      <a:pt x="94" y="111"/>
                    </a:cubicBezTo>
                    <a:cubicBezTo>
                      <a:pt x="94" y="111"/>
                      <a:pt x="88" y="112"/>
                      <a:pt x="85" y="114"/>
                    </a:cubicBezTo>
                    <a:cubicBezTo>
                      <a:pt x="83" y="117"/>
                      <a:pt x="81" y="119"/>
                      <a:pt x="78" y="122"/>
                    </a:cubicBezTo>
                    <a:cubicBezTo>
                      <a:pt x="75" y="125"/>
                      <a:pt x="71" y="128"/>
                      <a:pt x="69" y="129"/>
                    </a:cubicBezTo>
                    <a:cubicBezTo>
                      <a:pt x="68" y="130"/>
                      <a:pt x="67" y="131"/>
                      <a:pt x="67" y="131"/>
                    </a:cubicBezTo>
                    <a:cubicBezTo>
                      <a:pt x="67" y="131"/>
                      <a:pt x="57" y="135"/>
                      <a:pt x="52" y="138"/>
                    </a:cubicBezTo>
                    <a:cubicBezTo>
                      <a:pt x="46" y="140"/>
                      <a:pt x="37" y="144"/>
                      <a:pt x="32" y="146"/>
                    </a:cubicBezTo>
                    <a:cubicBezTo>
                      <a:pt x="27" y="149"/>
                      <a:pt x="18" y="154"/>
                      <a:pt x="17" y="155"/>
                    </a:cubicBezTo>
                    <a:cubicBezTo>
                      <a:pt x="15" y="156"/>
                      <a:pt x="14" y="158"/>
                      <a:pt x="14" y="158"/>
                    </a:cubicBezTo>
                    <a:cubicBezTo>
                      <a:pt x="14" y="158"/>
                      <a:pt x="12" y="157"/>
                      <a:pt x="10" y="160"/>
                    </a:cubicBezTo>
                    <a:cubicBezTo>
                      <a:pt x="8" y="163"/>
                      <a:pt x="8" y="164"/>
                      <a:pt x="7" y="166"/>
                    </a:cubicBezTo>
                    <a:cubicBezTo>
                      <a:pt x="7" y="168"/>
                      <a:pt x="7" y="170"/>
                      <a:pt x="6" y="172"/>
                    </a:cubicBezTo>
                    <a:cubicBezTo>
                      <a:pt x="6" y="173"/>
                      <a:pt x="3" y="179"/>
                      <a:pt x="3" y="184"/>
                    </a:cubicBezTo>
                    <a:cubicBezTo>
                      <a:pt x="2" y="189"/>
                      <a:pt x="3" y="195"/>
                      <a:pt x="3" y="195"/>
                    </a:cubicBezTo>
                    <a:cubicBezTo>
                      <a:pt x="3" y="195"/>
                      <a:pt x="2" y="201"/>
                      <a:pt x="0" y="208"/>
                    </a:cubicBezTo>
                    <a:cubicBezTo>
                      <a:pt x="221" y="208"/>
                      <a:pt x="221" y="208"/>
                      <a:pt x="221" y="208"/>
                    </a:cubicBezTo>
                    <a:cubicBezTo>
                      <a:pt x="220" y="203"/>
                      <a:pt x="219" y="198"/>
                      <a:pt x="218" y="19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941" name="Group 940"/>
            <p:cNvGrpSpPr/>
            <p:nvPr/>
          </p:nvGrpSpPr>
          <p:grpSpPr>
            <a:xfrm>
              <a:off x="9776342" y="2915761"/>
              <a:ext cx="518267" cy="516813"/>
              <a:chOff x="7988680" y="2228664"/>
              <a:chExt cx="1036534" cy="1033626"/>
            </a:xfrm>
          </p:grpSpPr>
          <p:sp>
            <p:nvSpPr>
              <p:cNvPr id="948" name="Freeform 20"/>
              <p:cNvSpPr>
                <a:spLocks/>
              </p:cNvSpPr>
              <p:nvPr/>
            </p:nvSpPr>
            <p:spPr bwMode="auto">
              <a:xfrm>
                <a:off x="7988680" y="2228664"/>
                <a:ext cx="1036534" cy="1033626"/>
              </a:xfrm>
              <a:custGeom>
                <a:avLst/>
                <a:gdLst>
                  <a:gd name="T0" fmla="*/ 373 w 373"/>
                  <a:gd name="T1" fmla="*/ 186 h 372"/>
                  <a:gd name="T2" fmla="*/ 373 w 373"/>
                  <a:gd name="T3" fmla="*/ 186 h 372"/>
                  <a:gd name="T4" fmla="*/ 186 w 373"/>
                  <a:gd name="T5" fmla="*/ 0 h 372"/>
                  <a:gd name="T6" fmla="*/ 0 w 373"/>
                  <a:gd name="T7" fmla="*/ 186 h 372"/>
                  <a:gd name="T8" fmla="*/ 0 w 373"/>
                  <a:gd name="T9" fmla="*/ 186 h 372"/>
                  <a:gd name="T10" fmla="*/ 186 w 373"/>
                  <a:gd name="T11" fmla="*/ 372 h 372"/>
                  <a:gd name="T12" fmla="*/ 186 w 373"/>
                  <a:gd name="T13" fmla="*/ 372 h 372"/>
                  <a:gd name="T14" fmla="*/ 373 w 373"/>
                  <a:gd name="T15" fmla="*/ 186 h 37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3" h="372">
                    <a:moveTo>
                      <a:pt x="373" y="186"/>
                    </a:moveTo>
                    <a:cubicBezTo>
                      <a:pt x="373" y="186"/>
                      <a:pt x="373" y="186"/>
                      <a:pt x="373" y="186"/>
                    </a:cubicBezTo>
                    <a:cubicBezTo>
                      <a:pt x="373" y="83"/>
                      <a:pt x="289" y="0"/>
                      <a:pt x="186" y="0"/>
                    </a:cubicBezTo>
                    <a:cubicBezTo>
                      <a:pt x="83" y="0"/>
                      <a:pt x="0" y="83"/>
                      <a:pt x="0" y="186"/>
                    </a:cubicBezTo>
                    <a:cubicBezTo>
                      <a:pt x="0" y="186"/>
                      <a:pt x="0" y="186"/>
                      <a:pt x="0" y="186"/>
                    </a:cubicBezTo>
                    <a:cubicBezTo>
                      <a:pt x="0" y="289"/>
                      <a:pt x="83" y="372"/>
                      <a:pt x="186" y="372"/>
                    </a:cubicBezTo>
                    <a:cubicBezTo>
                      <a:pt x="186" y="372"/>
                      <a:pt x="186" y="372"/>
                      <a:pt x="186" y="372"/>
                    </a:cubicBezTo>
                    <a:cubicBezTo>
                      <a:pt x="289" y="372"/>
                      <a:pt x="373" y="289"/>
                      <a:pt x="373" y="186"/>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pic>
            <p:nvPicPr>
              <p:cNvPr id="949" name="Picture 1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57585" y="2460567"/>
                <a:ext cx="494496" cy="53201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grpSp>
        <p:grpSp>
          <p:nvGrpSpPr>
            <p:cNvPr id="942" name="Group 941"/>
            <p:cNvGrpSpPr/>
            <p:nvPr/>
          </p:nvGrpSpPr>
          <p:grpSpPr>
            <a:xfrm>
              <a:off x="10801184" y="4565376"/>
              <a:ext cx="338214" cy="338807"/>
              <a:chOff x="10038365" y="5527895"/>
              <a:chExt cx="676427" cy="677614"/>
            </a:xfrm>
          </p:grpSpPr>
          <p:sp>
            <p:nvSpPr>
              <p:cNvPr id="946" name="Freeform 14"/>
              <p:cNvSpPr>
                <a:spLocks/>
              </p:cNvSpPr>
              <p:nvPr/>
            </p:nvSpPr>
            <p:spPr bwMode="auto">
              <a:xfrm>
                <a:off x="10038365" y="5527895"/>
                <a:ext cx="676427" cy="677614"/>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2"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2"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pic>
            <p:nvPicPr>
              <p:cNvPr id="947" name="Picture 1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0206879" y="5648303"/>
                <a:ext cx="352453" cy="37919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grpSp>
        <p:grpSp>
          <p:nvGrpSpPr>
            <p:cNvPr id="943" name="Group 942"/>
            <p:cNvGrpSpPr/>
            <p:nvPr/>
          </p:nvGrpSpPr>
          <p:grpSpPr>
            <a:xfrm>
              <a:off x="10436782" y="3763775"/>
              <a:ext cx="414324" cy="415050"/>
              <a:chOff x="9309563" y="3924692"/>
              <a:chExt cx="828648" cy="830099"/>
            </a:xfrm>
          </p:grpSpPr>
          <p:sp>
            <p:nvSpPr>
              <p:cNvPr id="944" name="Freeform 13"/>
              <p:cNvSpPr>
                <a:spLocks/>
              </p:cNvSpPr>
              <p:nvPr/>
            </p:nvSpPr>
            <p:spPr bwMode="auto">
              <a:xfrm>
                <a:off x="9309563" y="3924692"/>
                <a:ext cx="828648" cy="830099"/>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2"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2" y="299"/>
                      <a:pt x="298" y="232"/>
                      <a:pt x="298" y="150"/>
                    </a:cubicBezTo>
                    <a:close/>
                  </a:path>
                </a:pathLst>
              </a:custGeom>
              <a:solidFill>
                <a:schemeClr val="accent3"/>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945" name="Freeform 26"/>
              <p:cNvSpPr>
                <a:spLocks/>
              </p:cNvSpPr>
              <p:nvPr/>
            </p:nvSpPr>
            <p:spPr bwMode="auto">
              <a:xfrm>
                <a:off x="9476745" y="4064252"/>
                <a:ext cx="500096" cy="471020"/>
              </a:xfrm>
              <a:custGeom>
                <a:avLst/>
                <a:gdLst>
                  <a:gd name="T0" fmla="*/ 2 w 180"/>
                  <a:gd name="T1" fmla="*/ 165 h 170"/>
                  <a:gd name="T2" fmla="*/ 5 w 180"/>
                  <a:gd name="T3" fmla="*/ 145 h 170"/>
                  <a:gd name="T4" fmla="*/ 10 w 180"/>
                  <a:gd name="T5" fmla="*/ 133 h 170"/>
                  <a:gd name="T6" fmla="*/ 20 w 180"/>
                  <a:gd name="T7" fmla="*/ 127 h 170"/>
                  <a:gd name="T8" fmla="*/ 49 w 180"/>
                  <a:gd name="T9" fmla="*/ 115 h 170"/>
                  <a:gd name="T10" fmla="*/ 61 w 180"/>
                  <a:gd name="T11" fmla="*/ 108 h 170"/>
                  <a:gd name="T12" fmla="*/ 66 w 180"/>
                  <a:gd name="T13" fmla="*/ 103 h 170"/>
                  <a:gd name="T14" fmla="*/ 63 w 180"/>
                  <a:gd name="T15" fmla="*/ 95 h 170"/>
                  <a:gd name="T16" fmla="*/ 56 w 180"/>
                  <a:gd name="T17" fmla="*/ 81 h 170"/>
                  <a:gd name="T18" fmla="*/ 53 w 180"/>
                  <a:gd name="T19" fmla="*/ 67 h 170"/>
                  <a:gd name="T20" fmla="*/ 54 w 180"/>
                  <a:gd name="T21" fmla="*/ 53 h 170"/>
                  <a:gd name="T22" fmla="*/ 54 w 180"/>
                  <a:gd name="T23" fmla="*/ 49 h 170"/>
                  <a:gd name="T24" fmla="*/ 56 w 180"/>
                  <a:gd name="T25" fmla="*/ 28 h 170"/>
                  <a:gd name="T26" fmla="*/ 55 w 180"/>
                  <a:gd name="T27" fmla="*/ 21 h 170"/>
                  <a:gd name="T28" fmla="*/ 71 w 180"/>
                  <a:gd name="T29" fmla="*/ 6 h 170"/>
                  <a:gd name="T30" fmla="*/ 97 w 180"/>
                  <a:gd name="T31" fmla="*/ 1 h 170"/>
                  <a:gd name="T32" fmla="*/ 111 w 180"/>
                  <a:gd name="T33" fmla="*/ 9 h 170"/>
                  <a:gd name="T34" fmla="*/ 118 w 180"/>
                  <a:gd name="T35" fmla="*/ 17 h 170"/>
                  <a:gd name="T36" fmla="*/ 121 w 180"/>
                  <a:gd name="T37" fmla="*/ 44 h 170"/>
                  <a:gd name="T38" fmla="*/ 122 w 180"/>
                  <a:gd name="T39" fmla="*/ 57 h 170"/>
                  <a:gd name="T40" fmla="*/ 115 w 180"/>
                  <a:gd name="T41" fmla="*/ 70 h 170"/>
                  <a:gd name="T42" fmla="*/ 115 w 180"/>
                  <a:gd name="T43" fmla="*/ 72 h 170"/>
                  <a:gd name="T44" fmla="*/ 109 w 180"/>
                  <a:gd name="T45" fmla="*/ 77 h 170"/>
                  <a:gd name="T46" fmla="*/ 109 w 180"/>
                  <a:gd name="T47" fmla="*/ 91 h 170"/>
                  <a:gd name="T48" fmla="*/ 111 w 180"/>
                  <a:gd name="T49" fmla="*/ 93 h 170"/>
                  <a:gd name="T50" fmla="*/ 120 w 180"/>
                  <a:gd name="T51" fmla="*/ 96 h 170"/>
                  <a:gd name="T52" fmla="*/ 131 w 180"/>
                  <a:gd name="T53" fmla="*/ 108 h 170"/>
                  <a:gd name="T54" fmla="*/ 150 w 180"/>
                  <a:gd name="T55" fmla="*/ 116 h 170"/>
                  <a:gd name="T56" fmla="*/ 175 w 180"/>
                  <a:gd name="T57" fmla="*/ 132 h 170"/>
                  <a:gd name="T58" fmla="*/ 179 w 180"/>
                  <a:gd name="T59" fmla="*/ 143 h 170"/>
                  <a:gd name="T60" fmla="*/ 175 w 180"/>
                  <a:gd name="T61" fmla="*/ 158 h 170"/>
                  <a:gd name="T62" fmla="*/ 174 w 180"/>
                  <a:gd name="T63" fmla="*/ 170 h 170"/>
                  <a:gd name="T64" fmla="*/ 1 w 180"/>
                  <a:gd name="T65" fmla="*/ 167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0" h="170">
                    <a:moveTo>
                      <a:pt x="1" y="167"/>
                    </a:moveTo>
                    <a:cubicBezTo>
                      <a:pt x="2" y="167"/>
                      <a:pt x="2" y="166"/>
                      <a:pt x="2" y="165"/>
                    </a:cubicBezTo>
                    <a:cubicBezTo>
                      <a:pt x="2" y="164"/>
                      <a:pt x="2" y="161"/>
                      <a:pt x="2" y="159"/>
                    </a:cubicBezTo>
                    <a:cubicBezTo>
                      <a:pt x="3" y="157"/>
                      <a:pt x="4" y="149"/>
                      <a:pt x="5" y="145"/>
                    </a:cubicBezTo>
                    <a:cubicBezTo>
                      <a:pt x="5" y="141"/>
                      <a:pt x="7" y="136"/>
                      <a:pt x="8" y="135"/>
                    </a:cubicBezTo>
                    <a:cubicBezTo>
                      <a:pt x="9" y="134"/>
                      <a:pt x="10" y="133"/>
                      <a:pt x="10" y="133"/>
                    </a:cubicBezTo>
                    <a:cubicBezTo>
                      <a:pt x="11" y="133"/>
                      <a:pt x="12" y="133"/>
                      <a:pt x="13" y="132"/>
                    </a:cubicBezTo>
                    <a:cubicBezTo>
                      <a:pt x="13" y="131"/>
                      <a:pt x="18" y="129"/>
                      <a:pt x="20" y="127"/>
                    </a:cubicBezTo>
                    <a:cubicBezTo>
                      <a:pt x="23" y="126"/>
                      <a:pt x="34" y="121"/>
                      <a:pt x="36" y="120"/>
                    </a:cubicBezTo>
                    <a:cubicBezTo>
                      <a:pt x="38" y="119"/>
                      <a:pt x="45" y="116"/>
                      <a:pt x="49" y="115"/>
                    </a:cubicBezTo>
                    <a:cubicBezTo>
                      <a:pt x="53" y="113"/>
                      <a:pt x="54" y="112"/>
                      <a:pt x="55" y="112"/>
                    </a:cubicBezTo>
                    <a:cubicBezTo>
                      <a:pt x="55" y="111"/>
                      <a:pt x="59" y="109"/>
                      <a:pt x="61" y="108"/>
                    </a:cubicBezTo>
                    <a:cubicBezTo>
                      <a:pt x="62" y="107"/>
                      <a:pt x="64" y="107"/>
                      <a:pt x="64" y="106"/>
                    </a:cubicBezTo>
                    <a:cubicBezTo>
                      <a:pt x="65" y="105"/>
                      <a:pt x="66" y="103"/>
                      <a:pt x="66" y="103"/>
                    </a:cubicBezTo>
                    <a:cubicBezTo>
                      <a:pt x="66" y="103"/>
                      <a:pt x="64" y="102"/>
                      <a:pt x="64" y="100"/>
                    </a:cubicBezTo>
                    <a:cubicBezTo>
                      <a:pt x="63" y="98"/>
                      <a:pt x="63" y="95"/>
                      <a:pt x="63" y="95"/>
                    </a:cubicBezTo>
                    <a:cubicBezTo>
                      <a:pt x="63" y="94"/>
                      <a:pt x="62" y="93"/>
                      <a:pt x="61" y="91"/>
                    </a:cubicBezTo>
                    <a:cubicBezTo>
                      <a:pt x="60" y="89"/>
                      <a:pt x="57" y="84"/>
                      <a:pt x="56" y="81"/>
                    </a:cubicBezTo>
                    <a:cubicBezTo>
                      <a:pt x="56" y="78"/>
                      <a:pt x="56" y="76"/>
                      <a:pt x="55" y="74"/>
                    </a:cubicBezTo>
                    <a:cubicBezTo>
                      <a:pt x="54" y="73"/>
                      <a:pt x="53" y="70"/>
                      <a:pt x="53" y="67"/>
                    </a:cubicBezTo>
                    <a:cubicBezTo>
                      <a:pt x="53" y="63"/>
                      <a:pt x="54" y="58"/>
                      <a:pt x="54" y="57"/>
                    </a:cubicBezTo>
                    <a:cubicBezTo>
                      <a:pt x="54" y="55"/>
                      <a:pt x="54" y="54"/>
                      <a:pt x="54" y="53"/>
                    </a:cubicBezTo>
                    <a:cubicBezTo>
                      <a:pt x="53" y="53"/>
                      <a:pt x="52" y="51"/>
                      <a:pt x="52" y="51"/>
                    </a:cubicBezTo>
                    <a:cubicBezTo>
                      <a:pt x="53" y="50"/>
                      <a:pt x="54" y="50"/>
                      <a:pt x="54" y="49"/>
                    </a:cubicBezTo>
                    <a:cubicBezTo>
                      <a:pt x="54" y="48"/>
                      <a:pt x="54" y="40"/>
                      <a:pt x="54" y="37"/>
                    </a:cubicBezTo>
                    <a:cubicBezTo>
                      <a:pt x="55" y="33"/>
                      <a:pt x="55" y="31"/>
                      <a:pt x="56" y="28"/>
                    </a:cubicBezTo>
                    <a:cubicBezTo>
                      <a:pt x="57" y="25"/>
                      <a:pt x="58" y="25"/>
                      <a:pt x="56" y="24"/>
                    </a:cubicBezTo>
                    <a:cubicBezTo>
                      <a:pt x="55" y="23"/>
                      <a:pt x="55" y="22"/>
                      <a:pt x="55" y="21"/>
                    </a:cubicBezTo>
                    <a:cubicBezTo>
                      <a:pt x="55" y="21"/>
                      <a:pt x="59" y="16"/>
                      <a:pt x="60" y="14"/>
                    </a:cubicBezTo>
                    <a:cubicBezTo>
                      <a:pt x="61" y="13"/>
                      <a:pt x="69" y="8"/>
                      <a:pt x="71" y="6"/>
                    </a:cubicBezTo>
                    <a:cubicBezTo>
                      <a:pt x="74" y="5"/>
                      <a:pt x="78" y="2"/>
                      <a:pt x="83" y="1"/>
                    </a:cubicBezTo>
                    <a:cubicBezTo>
                      <a:pt x="88" y="0"/>
                      <a:pt x="95" y="0"/>
                      <a:pt x="97" y="1"/>
                    </a:cubicBezTo>
                    <a:cubicBezTo>
                      <a:pt x="99" y="1"/>
                      <a:pt x="104" y="2"/>
                      <a:pt x="106" y="4"/>
                    </a:cubicBezTo>
                    <a:cubicBezTo>
                      <a:pt x="108" y="6"/>
                      <a:pt x="111" y="8"/>
                      <a:pt x="111" y="9"/>
                    </a:cubicBezTo>
                    <a:cubicBezTo>
                      <a:pt x="112" y="10"/>
                      <a:pt x="112" y="10"/>
                      <a:pt x="113" y="11"/>
                    </a:cubicBezTo>
                    <a:cubicBezTo>
                      <a:pt x="114" y="12"/>
                      <a:pt x="116" y="13"/>
                      <a:pt x="118" y="17"/>
                    </a:cubicBezTo>
                    <a:cubicBezTo>
                      <a:pt x="120" y="20"/>
                      <a:pt x="121" y="27"/>
                      <a:pt x="122" y="32"/>
                    </a:cubicBezTo>
                    <a:cubicBezTo>
                      <a:pt x="122" y="38"/>
                      <a:pt x="121" y="42"/>
                      <a:pt x="121" y="44"/>
                    </a:cubicBezTo>
                    <a:cubicBezTo>
                      <a:pt x="121" y="46"/>
                      <a:pt x="120" y="45"/>
                      <a:pt x="121" y="47"/>
                    </a:cubicBezTo>
                    <a:cubicBezTo>
                      <a:pt x="121" y="49"/>
                      <a:pt x="122" y="53"/>
                      <a:pt x="122" y="57"/>
                    </a:cubicBezTo>
                    <a:cubicBezTo>
                      <a:pt x="121" y="61"/>
                      <a:pt x="119" y="65"/>
                      <a:pt x="118" y="67"/>
                    </a:cubicBezTo>
                    <a:cubicBezTo>
                      <a:pt x="116" y="69"/>
                      <a:pt x="115" y="70"/>
                      <a:pt x="115" y="70"/>
                    </a:cubicBezTo>
                    <a:cubicBezTo>
                      <a:pt x="115" y="70"/>
                      <a:pt x="115" y="71"/>
                      <a:pt x="115" y="71"/>
                    </a:cubicBezTo>
                    <a:cubicBezTo>
                      <a:pt x="115" y="71"/>
                      <a:pt x="114" y="71"/>
                      <a:pt x="115" y="72"/>
                    </a:cubicBezTo>
                    <a:cubicBezTo>
                      <a:pt x="115" y="72"/>
                      <a:pt x="114" y="73"/>
                      <a:pt x="113" y="74"/>
                    </a:cubicBezTo>
                    <a:cubicBezTo>
                      <a:pt x="112" y="74"/>
                      <a:pt x="109" y="77"/>
                      <a:pt x="109" y="77"/>
                    </a:cubicBezTo>
                    <a:cubicBezTo>
                      <a:pt x="109" y="77"/>
                      <a:pt x="109" y="81"/>
                      <a:pt x="109" y="84"/>
                    </a:cubicBezTo>
                    <a:cubicBezTo>
                      <a:pt x="108" y="87"/>
                      <a:pt x="109" y="89"/>
                      <a:pt x="109" y="91"/>
                    </a:cubicBezTo>
                    <a:cubicBezTo>
                      <a:pt x="110" y="93"/>
                      <a:pt x="110" y="94"/>
                      <a:pt x="110" y="94"/>
                    </a:cubicBezTo>
                    <a:cubicBezTo>
                      <a:pt x="111" y="93"/>
                      <a:pt x="111" y="93"/>
                      <a:pt x="111" y="93"/>
                    </a:cubicBezTo>
                    <a:cubicBezTo>
                      <a:pt x="111" y="93"/>
                      <a:pt x="114" y="93"/>
                      <a:pt x="117" y="94"/>
                    </a:cubicBezTo>
                    <a:cubicBezTo>
                      <a:pt x="119" y="94"/>
                      <a:pt x="119" y="95"/>
                      <a:pt x="120" y="96"/>
                    </a:cubicBezTo>
                    <a:cubicBezTo>
                      <a:pt x="121" y="98"/>
                      <a:pt x="123" y="100"/>
                      <a:pt x="126" y="102"/>
                    </a:cubicBezTo>
                    <a:cubicBezTo>
                      <a:pt x="128" y="105"/>
                      <a:pt x="131" y="107"/>
                      <a:pt x="131" y="108"/>
                    </a:cubicBezTo>
                    <a:cubicBezTo>
                      <a:pt x="132" y="108"/>
                      <a:pt x="133" y="109"/>
                      <a:pt x="133" y="109"/>
                    </a:cubicBezTo>
                    <a:cubicBezTo>
                      <a:pt x="133" y="109"/>
                      <a:pt x="147" y="115"/>
                      <a:pt x="150" y="116"/>
                    </a:cubicBezTo>
                    <a:cubicBezTo>
                      <a:pt x="152" y="117"/>
                      <a:pt x="158" y="119"/>
                      <a:pt x="163" y="123"/>
                    </a:cubicBezTo>
                    <a:cubicBezTo>
                      <a:pt x="168" y="126"/>
                      <a:pt x="174" y="130"/>
                      <a:pt x="175" y="132"/>
                    </a:cubicBezTo>
                    <a:cubicBezTo>
                      <a:pt x="177" y="134"/>
                      <a:pt x="178" y="135"/>
                      <a:pt x="179" y="136"/>
                    </a:cubicBezTo>
                    <a:cubicBezTo>
                      <a:pt x="179" y="138"/>
                      <a:pt x="179" y="141"/>
                      <a:pt x="179" y="143"/>
                    </a:cubicBezTo>
                    <a:cubicBezTo>
                      <a:pt x="180" y="145"/>
                      <a:pt x="180" y="148"/>
                      <a:pt x="179" y="152"/>
                    </a:cubicBezTo>
                    <a:cubicBezTo>
                      <a:pt x="178" y="155"/>
                      <a:pt x="175" y="158"/>
                      <a:pt x="175" y="158"/>
                    </a:cubicBezTo>
                    <a:cubicBezTo>
                      <a:pt x="175" y="158"/>
                      <a:pt x="175" y="162"/>
                      <a:pt x="175" y="167"/>
                    </a:cubicBezTo>
                    <a:cubicBezTo>
                      <a:pt x="175" y="168"/>
                      <a:pt x="175" y="169"/>
                      <a:pt x="174" y="170"/>
                    </a:cubicBezTo>
                    <a:cubicBezTo>
                      <a:pt x="0" y="170"/>
                      <a:pt x="0" y="170"/>
                      <a:pt x="0" y="170"/>
                    </a:cubicBezTo>
                    <a:cubicBezTo>
                      <a:pt x="0" y="169"/>
                      <a:pt x="1" y="168"/>
                      <a:pt x="1" y="16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grpSp>
        <p:nvGrpSpPr>
          <p:cNvPr id="772" name="Group 771"/>
          <p:cNvGrpSpPr/>
          <p:nvPr/>
        </p:nvGrpSpPr>
        <p:grpSpPr>
          <a:xfrm>
            <a:off x="6366629" y="4412985"/>
            <a:ext cx="338214" cy="338807"/>
            <a:chOff x="1474033" y="5525116"/>
            <a:chExt cx="676427" cy="677614"/>
          </a:xfrm>
        </p:grpSpPr>
        <p:sp>
          <p:nvSpPr>
            <p:cNvPr id="815" name="Freeform 10"/>
            <p:cNvSpPr>
              <a:spLocks/>
            </p:cNvSpPr>
            <p:nvPr/>
          </p:nvSpPr>
          <p:spPr bwMode="auto">
            <a:xfrm>
              <a:off x="1474033" y="5525116"/>
              <a:ext cx="676427" cy="677614"/>
            </a:xfrm>
            <a:custGeom>
              <a:avLst/>
              <a:gdLst>
                <a:gd name="T0" fmla="*/ 0 w 298"/>
                <a:gd name="T1" fmla="*/ 150 h 299"/>
                <a:gd name="T2" fmla="*/ 0 w 298"/>
                <a:gd name="T3" fmla="*/ 150 h 299"/>
                <a:gd name="T4" fmla="*/ 149 w 298"/>
                <a:gd name="T5" fmla="*/ 0 h 299"/>
                <a:gd name="T6" fmla="*/ 298 w 298"/>
                <a:gd name="T7" fmla="*/ 150 h 299"/>
                <a:gd name="T8" fmla="*/ 298 w 298"/>
                <a:gd name="T9" fmla="*/ 150 h 299"/>
                <a:gd name="T10" fmla="*/ 149 w 298"/>
                <a:gd name="T11" fmla="*/ 299 h 299"/>
                <a:gd name="T12" fmla="*/ 149 w 298"/>
                <a:gd name="T13" fmla="*/ 299 h 299"/>
                <a:gd name="T14" fmla="*/ 0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0" y="150"/>
                  </a:moveTo>
                  <a:cubicBezTo>
                    <a:pt x="0" y="150"/>
                    <a:pt x="0" y="150"/>
                    <a:pt x="0" y="150"/>
                  </a:cubicBezTo>
                  <a:cubicBezTo>
                    <a:pt x="0" y="67"/>
                    <a:pt x="66" y="0"/>
                    <a:pt x="149" y="0"/>
                  </a:cubicBezTo>
                  <a:cubicBezTo>
                    <a:pt x="231" y="0"/>
                    <a:pt x="298" y="67"/>
                    <a:pt x="298" y="150"/>
                  </a:cubicBezTo>
                  <a:cubicBezTo>
                    <a:pt x="298" y="150"/>
                    <a:pt x="298" y="150"/>
                    <a:pt x="298" y="150"/>
                  </a:cubicBezTo>
                  <a:cubicBezTo>
                    <a:pt x="298" y="232"/>
                    <a:pt x="231" y="299"/>
                    <a:pt x="149" y="299"/>
                  </a:cubicBezTo>
                  <a:cubicBezTo>
                    <a:pt x="149" y="299"/>
                    <a:pt x="149" y="299"/>
                    <a:pt x="149" y="299"/>
                  </a:cubicBezTo>
                  <a:cubicBezTo>
                    <a:pt x="66" y="299"/>
                    <a:pt x="0" y="232"/>
                    <a:pt x="0" y="150"/>
                  </a:cubicBezTo>
                  <a:close/>
                </a:path>
              </a:pathLst>
            </a:cu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pic>
          <p:nvPicPr>
            <p:cNvPr id="816" name="Picture 16"/>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608133" y="5625990"/>
              <a:ext cx="431939" cy="40348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grpSp>
      <p:pic>
        <p:nvPicPr>
          <p:cNvPr id="96" name="Top Org Chart" descr="C:\Users\joeb\Desktop\Picture4.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481896" y="377009"/>
            <a:ext cx="9234488" cy="5827712"/>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497" name="Red circle"/>
          <p:cNvGrpSpPr/>
          <p:nvPr/>
        </p:nvGrpSpPr>
        <p:grpSpPr>
          <a:xfrm>
            <a:off x="3049260" y="3202086"/>
            <a:ext cx="402759" cy="404175"/>
            <a:chOff x="2938252" y="3379694"/>
            <a:chExt cx="402759" cy="404175"/>
          </a:xfrm>
        </p:grpSpPr>
        <p:sp>
          <p:nvSpPr>
            <p:cNvPr id="1498" name="Freeform 19"/>
            <p:cNvSpPr>
              <a:spLocks/>
            </p:cNvSpPr>
            <p:nvPr/>
          </p:nvSpPr>
          <p:spPr bwMode="auto">
            <a:xfrm>
              <a:off x="2938252" y="3379694"/>
              <a:ext cx="402759" cy="404175"/>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1" y="299"/>
                    <a:pt x="298" y="232"/>
                    <a:pt x="298" y="150"/>
                  </a:cubicBezTo>
                  <a:close/>
                </a:path>
              </a:pathLst>
            </a:cu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1499" name="Freeform 29"/>
            <p:cNvSpPr>
              <a:spLocks/>
            </p:cNvSpPr>
            <p:nvPr/>
          </p:nvSpPr>
          <p:spPr bwMode="auto">
            <a:xfrm>
              <a:off x="2999789" y="3442174"/>
              <a:ext cx="279685" cy="227113"/>
            </a:xfrm>
            <a:custGeom>
              <a:avLst/>
              <a:gdLst>
                <a:gd name="T0" fmla="*/ 208 w 209"/>
                <a:gd name="T1" fmla="*/ 125 h 170"/>
                <a:gd name="T2" fmla="*/ 202 w 209"/>
                <a:gd name="T3" fmla="*/ 115 h 170"/>
                <a:gd name="T4" fmla="*/ 194 w 209"/>
                <a:gd name="T5" fmla="*/ 113 h 170"/>
                <a:gd name="T6" fmla="*/ 178 w 209"/>
                <a:gd name="T7" fmla="*/ 109 h 170"/>
                <a:gd name="T8" fmla="*/ 167 w 209"/>
                <a:gd name="T9" fmla="*/ 106 h 170"/>
                <a:gd name="T10" fmla="*/ 148 w 209"/>
                <a:gd name="T11" fmla="*/ 103 h 170"/>
                <a:gd name="T12" fmla="*/ 134 w 209"/>
                <a:gd name="T13" fmla="*/ 97 h 170"/>
                <a:gd name="T14" fmla="*/ 129 w 209"/>
                <a:gd name="T15" fmla="*/ 91 h 170"/>
                <a:gd name="T16" fmla="*/ 132 w 209"/>
                <a:gd name="T17" fmla="*/ 76 h 170"/>
                <a:gd name="T18" fmla="*/ 137 w 209"/>
                <a:gd name="T19" fmla="*/ 70 h 170"/>
                <a:gd name="T20" fmla="*/ 137 w 209"/>
                <a:gd name="T21" fmla="*/ 62 h 170"/>
                <a:gd name="T22" fmla="*/ 137 w 209"/>
                <a:gd name="T23" fmla="*/ 53 h 170"/>
                <a:gd name="T24" fmla="*/ 134 w 209"/>
                <a:gd name="T25" fmla="*/ 50 h 170"/>
                <a:gd name="T26" fmla="*/ 136 w 209"/>
                <a:gd name="T27" fmla="*/ 39 h 170"/>
                <a:gd name="T28" fmla="*/ 134 w 209"/>
                <a:gd name="T29" fmla="*/ 22 h 170"/>
                <a:gd name="T30" fmla="*/ 132 w 209"/>
                <a:gd name="T31" fmla="*/ 17 h 170"/>
                <a:gd name="T32" fmla="*/ 129 w 209"/>
                <a:gd name="T33" fmla="*/ 12 h 170"/>
                <a:gd name="T34" fmla="*/ 126 w 209"/>
                <a:gd name="T35" fmla="*/ 10 h 170"/>
                <a:gd name="T36" fmla="*/ 122 w 209"/>
                <a:gd name="T37" fmla="*/ 8 h 170"/>
                <a:gd name="T38" fmla="*/ 120 w 209"/>
                <a:gd name="T39" fmla="*/ 4 h 170"/>
                <a:gd name="T40" fmla="*/ 115 w 209"/>
                <a:gd name="T41" fmla="*/ 2 h 170"/>
                <a:gd name="T42" fmla="*/ 111 w 209"/>
                <a:gd name="T43" fmla="*/ 1 h 170"/>
                <a:gd name="T44" fmla="*/ 106 w 209"/>
                <a:gd name="T45" fmla="*/ 0 h 170"/>
                <a:gd name="T46" fmla="*/ 100 w 209"/>
                <a:gd name="T47" fmla="*/ 1 h 170"/>
                <a:gd name="T48" fmla="*/ 93 w 209"/>
                <a:gd name="T49" fmla="*/ 2 h 170"/>
                <a:gd name="T50" fmla="*/ 87 w 209"/>
                <a:gd name="T51" fmla="*/ 6 h 170"/>
                <a:gd name="T52" fmla="*/ 84 w 209"/>
                <a:gd name="T53" fmla="*/ 9 h 170"/>
                <a:gd name="T54" fmla="*/ 80 w 209"/>
                <a:gd name="T55" fmla="*/ 12 h 170"/>
                <a:gd name="T56" fmla="*/ 77 w 209"/>
                <a:gd name="T57" fmla="*/ 17 h 170"/>
                <a:gd name="T58" fmla="*/ 73 w 209"/>
                <a:gd name="T59" fmla="*/ 24 h 170"/>
                <a:gd name="T60" fmla="*/ 72 w 209"/>
                <a:gd name="T61" fmla="*/ 31 h 170"/>
                <a:gd name="T62" fmla="*/ 72 w 209"/>
                <a:gd name="T63" fmla="*/ 38 h 170"/>
                <a:gd name="T64" fmla="*/ 71 w 209"/>
                <a:gd name="T65" fmla="*/ 44 h 170"/>
                <a:gd name="T66" fmla="*/ 68 w 209"/>
                <a:gd name="T67" fmla="*/ 53 h 170"/>
                <a:gd name="T68" fmla="*/ 67 w 209"/>
                <a:gd name="T69" fmla="*/ 62 h 170"/>
                <a:gd name="T70" fmla="*/ 66 w 209"/>
                <a:gd name="T71" fmla="*/ 70 h 170"/>
                <a:gd name="T72" fmla="*/ 69 w 209"/>
                <a:gd name="T73" fmla="*/ 72 h 170"/>
                <a:gd name="T74" fmla="*/ 74 w 209"/>
                <a:gd name="T75" fmla="*/ 94 h 170"/>
                <a:gd name="T76" fmla="*/ 72 w 209"/>
                <a:gd name="T77" fmla="*/ 99 h 170"/>
                <a:gd name="T78" fmla="*/ 68 w 209"/>
                <a:gd name="T79" fmla="*/ 104 h 170"/>
                <a:gd name="T80" fmla="*/ 63 w 209"/>
                <a:gd name="T81" fmla="*/ 109 h 170"/>
                <a:gd name="T82" fmla="*/ 50 w 209"/>
                <a:gd name="T83" fmla="*/ 115 h 170"/>
                <a:gd name="T84" fmla="*/ 37 w 209"/>
                <a:gd name="T85" fmla="*/ 122 h 170"/>
                <a:gd name="T86" fmla="*/ 22 w 209"/>
                <a:gd name="T87" fmla="*/ 131 h 170"/>
                <a:gd name="T88" fmla="*/ 12 w 209"/>
                <a:gd name="T89" fmla="*/ 136 h 170"/>
                <a:gd name="T90" fmla="*/ 6 w 209"/>
                <a:gd name="T91" fmla="*/ 140 h 170"/>
                <a:gd name="T92" fmla="*/ 2 w 209"/>
                <a:gd name="T93" fmla="*/ 149 h 170"/>
                <a:gd name="T94" fmla="*/ 1 w 209"/>
                <a:gd name="T95" fmla="*/ 162 h 170"/>
                <a:gd name="T96" fmla="*/ 0 w 209"/>
                <a:gd name="T97" fmla="*/ 170 h 170"/>
                <a:gd name="T98" fmla="*/ 209 w 209"/>
                <a:gd name="T99" fmla="*/ 128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09" h="170">
                  <a:moveTo>
                    <a:pt x="209" y="128"/>
                  </a:moveTo>
                  <a:cubicBezTo>
                    <a:pt x="209" y="127"/>
                    <a:pt x="208" y="125"/>
                    <a:pt x="208" y="125"/>
                  </a:cubicBezTo>
                  <a:cubicBezTo>
                    <a:pt x="208" y="125"/>
                    <a:pt x="206" y="119"/>
                    <a:pt x="205" y="117"/>
                  </a:cubicBezTo>
                  <a:cubicBezTo>
                    <a:pt x="205" y="116"/>
                    <a:pt x="204" y="115"/>
                    <a:pt x="202" y="115"/>
                  </a:cubicBezTo>
                  <a:cubicBezTo>
                    <a:pt x="201" y="115"/>
                    <a:pt x="201" y="115"/>
                    <a:pt x="200" y="115"/>
                  </a:cubicBezTo>
                  <a:cubicBezTo>
                    <a:pt x="200" y="114"/>
                    <a:pt x="198" y="114"/>
                    <a:pt x="194" y="113"/>
                  </a:cubicBezTo>
                  <a:cubicBezTo>
                    <a:pt x="190" y="112"/>
                    <a:pt x="187" y="111"/>
                    <a:pt x="185" y="111"/>
                  </a:cubicBezTo>
                  <a:cubicBezTo>
                    <a:pt x="184" y="110"/>
                    <a:pt x="180" y="109"/>
                    <a:pt x="178" y="109"/>
                  </a:cubicBezTo>
                  <a:cubicBezTo>
                    <a:pt x="177" y="109"/>
                    <a:pt x="174" y="109"/>
                    <a:pt x="173" y="108"/>
                  </a:cubicBezTo>
                  <a:cubicBezTo>
                    <a:pt x="172" y="108"/>
                    <a:pt x="168" y="107"/>
                    <a:pt x="167" y="106"/>
                  </a:cubicBezTo>
                  <a:cubicBezTo>
                    <a:pt x="165" y="106"/>
                    <a:pt x="158" y="105"/>
                    <a:pt x="156" y="104"/>
                  </a:cubicBezTo>
                  <a:cubicBezTo>
                    <a:pt x="153" y="104"/>
                    <a:pt x="151" y="104"/>
                    <a:pt x="148" y="103"/>
                  </a:cubicBezTo>
                  <a:cubicBezTo>
                    <a:pt x="145" y="102"/>
                    <a:pt x="140" y="100"/>
                    <a:pt x="139" y="100"/>
                  </a:cubicBezTo>
                  <a:cubicBezTo>
                    <a:pt x="137" y="99"/>
                    <a:pt x="135" y="98"/>
                    <a:pt x="134" y="97"/>
                  </a:cubicBezTo>
                  <a:cubicBezTo>
                    <a:pt x="134" y="97"/>
                    <a:pt x="132" y="95"/>
                    <a:pt x="131" y="93"/>
                  </a:cubicBezTo>
                  <a:cubicBezTo>
                    <a:pt x="129" y="92"/>
                    <a:pt x="129" y="92"/>
                    <a:pt x="129" y="91"/>
                  </a:cubicBezTo>
                  <a:cubicBezTo>
                    <a:pt x="129" y="90"/>
                    <a:pt x="131" y="82"/>
                    <a:pt x="131" y="79"/>
                  </a:cubicBezTo>
                  <a:cubicBezTo>
                    <a:pt x="131" y="76"/>
                    <a:pt x="131" y="75"/>
                    <a:pt x="132" y="76"/>
                  </a:cubicBezTo>
                  <a:cubicBezTo>
                    <a:pt x="132" y="76"/>
                    <a:pt x="135" y="76"/>
                    <a:pt x="136" y="75"/>
                  </a:cubicBezTo>
                  <a:cubicBezTo>
                    <a:pt x="136" y="74"/>
                    <a:pt x="137" y="71"/>
                    <a:pt x="137" y="70"/>
                  </a:cubicBezTo>
                  <a:cubicBezTo>
                    <a:pt x="137" y="69"/>
                    <a:pt x="137" y="66"/>
                    <a:pt x="137" y="66"/>
                  </a:cubicBezTo>
                  <a:cubicBezTo>
                    <a:pt x="137" y="65"/>
                    <a:pt x="138" y="64"/>
                    <a:pt x="137" y="62"/>
                  </a:cubicBezTo>
                  <a:cubicBezTo>
                    <a:pt x="137" y="61"/>
                    <a:pt x="137" y="61"/>
                    <a:pt x="137" y="58"/>
                  </a:cubicBezTo>
                  <a:cubicBezTo>
                    <a:pt x="137" y="55"/>
                    <a:pt x="137" y="54"/>
                    <a:pt x="137" y="53"/>
                  </a:cubicBezTo>
                  <a:cubicBezTo>
                    <a:pt x="137" y="52"/>
                    <a:pt x="137" y="50"/>
                    <a:pt x="136" y="49"/>
                  </a:cubicBezTo>
                  <a:cubicBezTo>
                    <a:pt x="135" y="49"/>
                    <a:pt x="135" y="50"/>
                    <a:pt x="134" y="50"/>
                  </a:cubicBezTo>
                  <a:cubicBezTo>
                    <a:pt x="134" y="50"/>
                    <a:pt x="133" y="51"/>
                    <a:pt x="134" y="49"/>
                  </a:cubicBezTo>
                  <a:cubicBezTo>
                    <a:pt x="134" y="48"/>
                    <a:pt x="135" y="45"/>
                    <a:pt x="136" y="39"/>
                  </a:cubicBezTo>
                  <a:cubicBezTo>
                    <a:pt x="136" y="33"/>
                    <a:pt x="136" y="31"/>
                    <a:pt x="135" y="30"/>
                  </a:cubicBezTo>
                  <a:cubicBezTo>
                    <a:pt x="135" y="28"/>
                    <a:pt x="135" y="24"/>
                    <a:pt x="134" y="22"/>
                  </a:cubicBezTo>
                  <a:cubicBezTo>
                    <a:pt x="134" y="21"/>
                    <a:pt x="133" y="20"/>
                    <a:pt x="133" y="19"/>
                  </a:cubicBezTo>
                  <a:cubicBezTo>
                    <a:pt x="133" y="18"/>
                    <a:pt x="132" y="17"/>
                    <a:pt x="132" y="17"/>
                  </a:cubicBezTo>
                  <a:cubicBezTo>
                    <a:pt x="131" y="16"/>
                    <a:pt x="131" y="15"/>
                    <a:pt x="130" y="14"/>
                  </a:cubicBezTo>
                  <a:cubicBezTo>
                    <a:pt x="130" y="13"/>
                    <a:pt x="129" y="13"/>
                    <a:pt x="129" y="12"/>
                  </a:cubicBezTo>
                  <a:cubicBezTo>
                    <a:pt x="129" y="12"/>
                    <a:pt x="128" y="12"/>
                    <a:pt x="128" y="12"/>
                  </a:cubicBezTo>
                  <a:cubicBezTo>
                    <a:pt x="128" y="11"/>
                    <a:pt x="127" y="10"/>
                    <a:pt x="126" y="10"/>
                  </a:cubicBezTo>
                  <a:cubicBezTo>
                    <a:pt x="126" y="9"/>
                    <a:pt x="125" y="8"/>
                    <a:pt x="124" y="8"/>
                  </a:cubicBezTo>
                  <a:cubicBezTo>
                    <a:pt x="124" y="8"/>
                    <a:pt x="123" y="9"/>
                    <a:pt x="122" y="8"/>
                  </a:cubicBezTo>
                  <a:cubicBezTo>
                    <a:pt x="122" y="8"/>
                    <a:pt x="121" y="8"/>
                    <a:pt x="121" y="7"/>
                  </a:cubicBezTo>
                  <a:cubicBezTo>
                    <a:pt x="121" y="7"/>
                    <a:pt x="121" y="5"/>
                    <a:pt x="120" y="4"/>
                  </a:cubicBezTo>
                  <a:cubicBezTo>
                    <a:pt x="119" y="4"/>
                    <a:pt x="119" y="3"/>
                    <a:pt x="118" y="3"/>
                  </a:cubicBezTo>
                  <a:cubicBezTo>
                    <a:pt x="117" y="2"/>
                    <a:pt x="116" y="2"/>
                    <a:pt x="115" y="2"/>
                  </a:cubicBezTo>
                  <a:cubicBezTo>
                    <a:pt x="114" y="2"/>
                    <a:pt x="114" y="2"/>
                    <a:pt x="113" y="1"/>
                  </a:cubicBezTo>
                  <a:cubicBezTo>
                    <a:pt x="112" y="1"/>
                    <a:pt x="111" y="1"/>
                    <a:pt x="111" y="1"/>
                  </a:cubicBezTo>
                  <a:cubicBezTo>
                    <a:pt x="110" y="1"/>
                    <a:pt x="109" y="0"/>
                    <a:pt x="108" y="0"/>
                  </a:cubicBezTo>
                  <a:cubicBezTo>
                    <a:pt x="107" y="0"/>
                    <a:pt x="107" y="0"/>
                    <a:pt x="106" y="0"/>
                  </a:cubicBezTo>
                  <a:cubicBezTo>
                    <a:pt x="105" y="1"/>
                    <a:pt x="104" y="1"/>
                    <a:pt x="103" y="0"/>
                  </a:cubicBezTo>
                  <a:cubicBezTo>
                    <a:pt x="103" y="0"/>
                    <a:pt x="101" y="0"/>
                    <a:pt x="100" y="1"/>
                  </a:cubicBezTo>
                  <a:cubicBezTo>
                    <a:pt x="99" y="1"/>
                    <a:pt x="98" y="2"/>
                    <a:pt x="96" y="2"/>
                  </a:cubicBezTo>
                  <a:cubicBezTo>
                    <a:pt x="95" y="2"/>
                    <a:pt x="94" y="2"/>
                    <a:pt x="93" y="2"/>
                  </a:cubicBezTo>
                  <a:cubicBezTo>
                    <a:pt x="92" y="3"/>
                    <a:pt x="91" y="3"/>
                    <a:pt x="90" y="4"/>
                  </a:cubicBezTo>
                  <a:cubicBezTo>
                    <a:pt x="89" y="4"/>
                    <a:pt x="87" y="6"/>
                    <a:pt x="87" y="6"/>
                  </a:cubicBezTo>
                  <a:cubicBezTo>
                    <a:pt x="87" y="6"/>
                    <a:pt x="86" y="6"/>
                    <a:pt x="85" y="7"/>
                  </a:cubicBezTo>
                  <a:cubicBezTo>
                    <a:pt x="85" y="8"/>
                    <a:pt x="85" y="7"/>
                    <a:pt x="84" y="9"/>
                  </a:cubicBezTo>
                  <a:cubicBezTo>
                    <a:pt x="82" y="10"/>
                    <a:pt x="81" y="10"/>
                    <a:pt x="81" y="10"/>
                  </a:cubicBezTo>
                  <a:cubicBezTo>
                    <a:pt x="81" y="11"/>
                    <a:pt x="81" y="11"/>
                    <a:pt x="80" y="12"/>
                  </a:cubicBezTo>
                  <a:cubicBezTo>
                    <a:pt x="79" y="13"/>
                    <a:pt x="79" y="13"/>
                    <a:pt x="79" y="14"/>
                  </a:cubicBezTo>
                  <a:cubicBezTo>
                    <a:pt x="79" y="15"/>
                    <a:pt x="77" y="16"/>
                    <a:pt x="77" y="17"/>
                  </a:cubicBezTo>
                  <a:cubicBezTo>
                    <a:pt x="76" y="18"/>
                    <a:pt x="76" y="18"/>
                    <a:pt x="75" y="20"/>
                  </a:cubicBezTo>
                  <a:cubicBezTo>
                    <a:pt x="75" y="22"/>
                    <a:pt x="74" y="23"/>
                    <a:pt x="73" y="24"/>
                  </a:cubicBezTo>
                  <a:cubicBezTo>
                    <a:pt x="73" y="24"/>
                    <a:pt x="72" y="27"/>
                    <a:pt x="73" y="28"/>
                  </a:cubicBezTo>
                  <a:cubicBezTo>
                    <a:pt x="73" y="29"/>
                    <a:pt x="73" y="30"/>
                    <a:pt x="72" y="31"/>
                  </a:cubicBezTo>
                  <a:cubicBezTo>
                    <a:pt x="72" y="31"/>
                    <a:pt x="72" y="31"/>
                    <a:pt x="72" y="32"/>
                  </a:cubicBezTo>
                  <a:cubicBezTo>
                    <a:pt x="72" y="34"/>
                    <a:pt x="72" y="37"/>
                    <a:pt x="72" y="38"/>
                  </a:cubicBezTo>
                  <a:cubicBezTo>
                    <a:pt x="72" y="39"/>
                    <a:pt x="72" y="41"/>
                    <a:pt x="72" y="42"/>
                  </a:cubicBezTo>
                  <a:cubicBezTo>
                    <a:pt x="72" y="44"/>
                    <a:pt x="71" y="44"/>
                    <a:pt x="71" y="44"/>
                  </a:cubicBezTo>
                  <a:cubicBezTo>
                    <a:pt x="70" y="43"/>
                    <a:pt x="69" y="43"/>
                    <a:pt x="69" y="45"/>
                  </a:cubicBezTo>
                  <a:cubicBezTo>
                    <a:pt x="68" y="47"/>
                    <a:pt x="69" y="51"/>
                    <a:pt x="68" y="53"/>
                  </a:cubicBezTo>
                  <a:cubicBezTo>
                    <a:pt x="68" y="55"/>
                    <a:pt x="68" y="56"/>
                    <a:pt x="67" y="58"/>
                  </a:cubicBezTo>
                  <a:cubicBezTo>
                    <a:pt x="67" y="59"/>
                    <a:pt x="67" y="61"/>
                    <a:pt x="67" y="62"/>
                  </a:cubicBezTo>
                  <a:cubicBezTo>
                    <a:pt x="67" y="62"/>
                    <a:pt x="67" y="64"/>
                    <a:pt x="66" y="65"/>
                  </a:cubicBezTo>
                  <a:cubicBezTo>
                    <a:pt x="66" y="67"/>
                    <a:pt x="65" y="68"/>
                    <a:pt x="66" y="70"/>
                  </a:cubicBezTo>
                  <a:cubicBezTo>
                    <a:pt x="66" y="71"/>
                    <a:pt x="67" y="71"/>
                    <a:pt x="68" y="71"/>
                  </a:cubicBezTo>
                  <a:cubicBezTo>
                    <a:pt x="69" y="71"/>
                    <a:pt x="69" y="71"/>
                    <a:pt x="69" y="72"/>
                  </a:cubicBezTo>
                  <a:cubicBezTo>
                    <a:pt x="69" y="73"/>
                    <a:pt x="69" y="81"/>
                    <a:pt x="70" y="84"/>
                  </a:cubicBezTo>
                  <a:cubicBezTo>
                    <a:pt x="71" y="88"/>
                    <a:pt x="73" y="93"/>
                    <a:pt x="74" y="94"/>
                  </a:cubicBezTo>
                  <a:cubicBezTo>
                    <a:pt x="74" y="95"/>
                    <a:pt x="75" y="95"/>
                    <a:pt x="74" y="96"/>
                  </a:cubicBezTo>
                  <a:cubicBezTo>
                    <a:pt x="73" y="97"/>
                    <a:pt x="72" y="99"/>
                    <a:pt x="72" y="99"/>
                  </a:cubicBezTo>
                  <a:cubicBezTo>
                    <a:pt x="72" y="99"/>
                    <a:pt x="71" y="101"/>
                    <a:pt x="70" y="102"/>
                  </a:cubicBezTo>
                  <a:cubicBezTo>
                    <a:pt x="70" y="102"/>
                    <a:pt x="69" y="103"/>
                    <a:pt x="68" y="104"/>
                  </a:cubicBezTo>
                  <a:cubicBezTo>
                    <a:pt x="68" y="105"/>
                    <a:pt x="66" y="107"/>
                    <a:pt x="65" y="107"/>
                  </a:cubicBezTo>
                  <a:cubicBezTo>
                    <a:pt x="65" y="108"/>
                    <a:pt x="64" y="109"/>
                    <a:pt x="63" y="109"/>
                  </a:cubicBezTo>
                  <a:cubicBezTo>
                    <a:pt x="62" y="109"/>
                    <a:pt x="58" y="111"/>
                    <a:pt x="57" y="111"/>
                  </a:cubicBezTo>
                  <a:cubicBezTo>
                    <a:pt x="56" y="112"/>
                    <a:pt x="51" y="114"/>
                    <a:pt x="50" y="115"/>
                  </a:cubicBezTo>
                  <a:cubicBezTo>
                    <a:pt x="49" y="115"/>
                    <a:pt x="45" y="116"/>
                    <a:pt x="43" y="118"/>
                  </a:cubicBezTo>
                  <a:cubicBezTo>
                    <a:pt x="41" y="120"/>
                    <a:pt x="40" y="121"/>
                    <a:pt x="37" y="122"/>
                  </a:cubicBezTo>
                  <a:cubicBezTo>
                    <a:pt x="34" y="124"/>
                    <a:pt x="31" y="125"/>
                    <a:pt x="28" y="127"/>
                  </a:cubicBezTo>
                  <a:cubicBezTo>
                    <a:pt x="26" y="129"/>
                    <a:pt x="23" y="130"/>
                    <a:pt x="22" y="131"/>
                  </a:cubicBezTo>
                  <a:cubicBezTo>
                    <a:pt x="22" y="132"/>
                    <a:pt x="20" y="132"/>
                    <a:pt x="19" y="133"/>
                  </a:cubicBezTo>
                  <a:cubicBezTo>
                    <a:pt x="18" y="133"/>
                    <a:pt x="14" y="135"/>
                    <a:pt x="12" y="136"/>
                  </a:cubicBezTo>
                  <a:cubicBezTo>
                    <a:pt x="9" y="137"/>
                    <a:pt x="8" y="138"/>
                    <a:pt x="8" y="139"/>
                  </a:cubicBezTo>
                  <a:cubicBezTo>
                    <a:pt x="7" y="139"/>
                    <a:pt x="7" y="139"/>
                    <a:pt x="6" y="140"/>
                  </a:cubicBezTo>
                  <a:cubicBezTo>
                    <a:pt x="5" y="140"/>
                    <a:pt x="3" y="140"/>
                    <a:pt x="3" y="143"/>
                  </a:cubicBezTo>
                  <a:cubicBezTo>
                    <a:pt x="2" y="146"/>
                    <a:pt x="2" y="148"/>
                    <a:pt x="2" y="149"/>
                  </a:cubicBezTo>
                  <a:cubicBezTo>
                    <a:pt x="2" y="149"/>
                    <a:pt x="2" y="152"/>
                    <a:pt x="2" y="153"/>
                  </a:cubicBezTo>
                  <a:cubicBezTo>
                    <a:pt x="2" y="155"/>
                    <a:pt x="1" y="161"/>
                    <a:pt x="1" y="162"/>
                  </a:cubicBezTo>
                  <a:cubicBezTo>
                    <a:pt x="2" y="164"/>
                    <a:pt x="1" y="167"/>
                    <a:pt x="1" y="167"/>
                  </a:cubicBezTo>
                  <a:cubicBezTo>
                    <a:pt x="1" y="167"/>
                    <a:pt x="1" y="168"/>
                    <a:pt x="0" y="170"/>
                  </a:cubicBezTo>
                  <a:cubicBezTo>
                    <a:pt x="209" y="170"/>
                    <a:pt x="209" y="170"/>
                    <a:pt x="209" y="170"/>
                  </a:cubicBezTo>
                  <a:lnTo>
                    <a:pt x="209" y="12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sp>
        <p:nvSpPr>
          <p:cNvPr id="1500" name="RedBall 3"/>
          <p:cNvSpPr/>
          <p:nvPr/>
        </p:nvSpPr>
        <p:spPr>
          <a:xfrm flipV="1">
            <a:off x="3201316" y="3324205"/>
            <a:ext cx="98651" cy="9865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581">
              <a:defRPr/>
            </a:pPr>
            <a:endParaRPr lang="en-US" sz="2400">
              <a:solidFill>
                <a:srgbClr val="F1F1F2"/>
              </a:solidFill>
            </a:endParaRPr>
          </a:p>
        </p:txBody>
      </p:sp>
      <p:sp>
        <p:nvSpPr>
          <p:cNvPr id="8" name="RedBall 1"/>
          <p:cNvSpPr/>
          <p:nvPr/>
        </p:nvSpPr>
        <p:spPr>
          <a:xfrm flipV="1">
            <a:off x="3201317" y="3378122"/>
            <a:ext cx="98651" cy="9865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581">
              <a:defRPr/>
            </a:pPr>
            <a:endParaRPr lang="en-US" sz="2400">
              <a:solidFill>
                <a:srgbClr val="F1F1F2"/>
              </a:solidFill>
            </a:endParaRPr>
          </a:p>
        </p:txBody>
      </p:sp>
      <p:sp>
        <p:nvSpPr>
          <p:cNvPr id="562" name="RedBall 3"/>
          <p:cNvSpPr/>
          <p:nvPr/>
        </p:nvSpPr>
        <p:spPr>
          <a:xfrm flipV="1">
            <a:off x="3197427" y="3315773"/>
            <a:ext cx="98651" cy="9865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581">
              <a:defRPr/>
            </a:pPr>
            <a:endParaRPr lang="en-US" sz="2400">
              <a:solidFill>
                <a:srgbClr val="F1F1F2"/>
              </a:solidFill>
            </a:endParaRPr>
          </a:p>
        </p:txBody>
      </p:sp>
      <p:sp>
        <p:nvSpPr>
          <p:cNvPr id="563" name="RedBall 1"/>
          <p:cNvSpPr/>
          <p:nvPr/>
        </p:nvSpPr>
        <p:spPr>
          <a:xfrm flipV="1">
            <a:off x="3197428" y="3369690"/>
            <a:ext cx="98651" cy="9865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581">
              <a:defRPr/>
            </a:pPr>
            <a:endParaRPr lang="en-US" sz="2400">
              <a:solidFill>
                <a:srgbClr val="F1F1F2"/>
              </a:solidFill>
            </a:endParaRPr>
          </a:p>
        </p:txBody>
      </p:sp>
      <p:sp>
        <p:nvSpPr>
          <p:cNvPr id="564" name="RedBall 2"/>
          <p:cNvSpPr/>
          <p:nvPr/>
        </p:nvSpPr>
        <p:spPr>
          <a:xfrm flipV="1">
            <a:off x="4598733" y="3285717"/>
            <a:ext cx="98651" cy="9865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581">
              <a:defRPr/>
            </a:pPr>
            <a:endParaRPr lang="en-US" sz="2400">
              <a:solidFill>
                <a:srgbClr val="F1F1F2"/>
              </a:solidFill>
            </a:endParaRPr>
          </a:p>
        </p:txBody>
      </p:sp>
      <p:sp>
        <p:nvSpPr>
          <p:cNvPr id="1501" name="RedBall 2"/>
          <p:cNvSpPr/>
          <p:nvPr/>
        </p:nvSpPr>
        <p:spPr>
          <a:xfrm flipV="1">
            <a:off x="4602622" y="3294149"/>
            <a:ext cx="98651" cy="9865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581">
              <a:defRPr/>
            </a:pPr>
            <a:endParaRPr lang="en-US" sz="2400">
              <a:solidFill>
                <a:srgbClr val="F1F1F2"/>
              </a:solidFill>
            </a:endParaRPr>
          </a:p>
        </p:txBody>
      </p:sp>
      <p:sp>
        <p:nvSpPr>
          <p:cNvPr id="1505" name="RedBall 3"/>
          <p:cNvSpPr/>
          <p:nvPr/>
        </p:nvSpPr>
        <p:spPr>
          <a:xfrm flipV="1">
            <a:off x="3200874" y="3325299"/>
            <a:ext cx="98651" cy="9865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581">
              <a:defRPr/>
            </a:pPr>
            <a:endParaRPr lang="en-US" sz="2400">
              <a:solidFill>
                <a:srgbClr val="F1F1F2"/>
              </a:solidFill>
            </a:endParaRPr>
          </a:p>
        </p:txBody>
      </p:sp>
      <p:sp>
        <p:nvSpPr>
          <p:cNvPr id="1506" name="RedBall 1"/>
          <p:cNvSpPr/>
          <p:nvPr/>
        </p:nvSpPr>
        <p:spPr>
          <a:xfrm flipV="1">
            <a:off x="3200875" y="3379216"/>
            <a:ext cx="98651" cy="9865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581">
              <a:defRPr/>
            </a:pPr>
            <a:endParaRPr lang="en-US" sz="2400">
              <a:solidFill>
                <a:srgbClr val="F1F1F2"/>
              </a:solidFill>
            </a:endParaRPr>
          </a:p>
        </p:txBody>
      </p:sp>
      <p:sp>
        <p:nvSpPr>
          <p:cNvPr id="1507" name="RedBall 2"/>
          <p:cNvSpPr/>
          <p:nvPr/>
        </p:nvSpPr>
        <p:spPr>
          <a:xfrm flipV="1">
            <a:off x="4602180" y="3295243"/>
            <a:ext cx="98651" cy="9865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581">
              <a:defRPr/>
            </a:pPr>
            <a:endParaRPr lang="en-US" sz="2400">
              <a:solidFill>
                <a:srgbClr val="F1F1F2"/>
              </a:solidFill>
            </a:endParaRPr>
          </a:p>
        </p:txBody>
      </p:sp>
      <p:cxnSp>
        <p:nvCxnSpPr>
          <p:cNvPr id="1665" name="Straight Connector 1664"/>
          <p:cNvCxnSpPr/>
          <p:nvPr/>
        </p:nvCxnSpPr>
        <p:spPr>
          <a:xfrm flipH="1" flipV="1">
            <a:off x="5479966" y="4432585"/>
            <a:ext cx="880625" cy="169970"/>
          </a:xfrm>
          <a:prstGeom prst="line">
            <a:avLst/>
          </a:prstGeom>
          <a:ln w="38100" cap="rnd">
            <a:solidFill>
              <a:schemeClr val="accent3"/>
            </a:solidFill>
            <a:prstDash val="sysDash"/>
          </a:ln>
        </p:spPr>
        <p:style>
          <a:lnRef idx="1">
            <a:schemeClr val="accent1"/>
          </a:lnRef>
          <a:fillRef idx="0">
            <a:schemeClr val="accent1"/>
          </a:fillRef>
          <a:effectRef idx="0">
            <a:schemeClr val="accent1"/>
          </a:effectRef>
          <a:fontRef idx="minor">
            <a:schemeClr val="tx1"/>
          </a:fontRef>
        </p:style>
      </p:cxnSp>
      <p:cxnSp>
        <p:nvCxnSpPr>
          <p:cNvPr id="1669" name="Straight Connector 1668"/>
          <p:cNvCxnSpPr/>
          <p:nvPr/>
        </p:nvCxnSpPr>
        <p:spPr>
          <a:xfrm>
            <a:off x="6531268" y="4206395"/>
            <a:ext cx="0" cy="249210"/>
          </a:xfrm>
          <a:prstGeom prst="line">
            <a:avLst/>
          </a:prstGeom>
          <a:ln w="38100" cap="rnd">
            <a:solidFill>
              <a:schemeClr val="accent3"/>
            </a:solidFill>
            <a:prstDash val="sysDash"/>
          </a:ln>
        </p:spPr>
        <p:style>
          <a:lnRef idx="1">
            <a:schemeClr val="accent1"/>
          </a:lnRef>
          <a:fillRef idx="0">
            <a:schemeClr val="accent1"/>
          </a:fillRef>
          <a:effectRef idx="0">
            <a:schemeClr val="accent1"/>
          </a:effectRef>
          <a:fontRef idx="minor">
            <a:schemeClr val="tx1"/>
          </a:fontRef>
        </p:style>
      </p:cxnSp>
      <p:cxnSp>
        <p:nvCxnSpPr>
          <p:cNvPr id="1670" name="Straight Connector 1669"/>
          <p:cNvCxnSpPr/>
          <p:nvPr/>
        </p:nvCxnSpPr>
        <p:spPr>
          <a:xfrm flipH="1" flipV="1">
            <a:off x="6531268" y="4206045"/>
            <a:ext cx="312106" cy="944"/>
          </a:xfrm>
          <a:prstGeom prst="line">
            <a:avLst/>
          </a:prstGeom>
          <a:ln w="38100" cap="rnd">
            <a:solidFill>
              <a:schemeClr val="accent3"/>
            </a:solidFill>
            <a:prstDash val="sysDash"/>
          </a:ln>
        </p:spPr>
        <p:style>
          <a:lnRef idx="1">
            <a:schemeClr val="accent1"/>
          </a:lnRef>
          <a:fillRef idx="0">
            <a:schemeClr val="accent1"/>
          </a:fillRef>
          <a:effectRef idx="0">
            <a:schemeClr val="accent1"/>
          </a:effectRef>
          <a:fontRef idx="minor">
            <a:schemeClr val="tx1"/>
          </a:fontRef>
        </p:style>
      </p:cxnSp>
      <p:cxnSp>
        <p:nvCxnSpPr>
          <p:cNvPr id="1671" name="Straight Connector 1670"/>
          <p:cNvCxnSpPr/>
          <p:nvPr/>
        </p:nvCxnSpPr>
        <p:spPr>
          <a:xfrm>
            <a:off x="6843379" y="3462921"/>
            <a:ext cx="1575" cy="744233"/>
          </a:xfrm>
          <a:prstGeom prst="line">
            <a:avLst/>
          </a:prstGeom>
          <a:ln w="38100" cap="rnd">
            <a:solidFill>
              <a:schemeClr val="accent3"/>
            </a:solidFill>
            <a:prstDash val="sysDash"/>
          </a:ln>
        </p:spPr>
        <p:style>
          <a:lnRef idx="1">
            <a:schemeClr val="accent1"/>
          </a:lnRef>
          <a:fillRef idx="0">
            <a:schemeClr val="accent1"/>
          </a:fillRef>
          <a:effectRef idx="0">
            <a:schemeClr val="accent1"/>
          </a:effectRef>
          <a:fontRef idx="minor">
            <a:schemeClr val="tx1"/>
          </a:fontRef>
        </p:style>
      </p:cxnSp>
      <p:cxnSp>
        <p:nvCxnSpPr>
          <p:cNvPr id="1672" name="Straight Connector 1671"/>
          <p:cNvCxnSpPr/>
          <p:nvPr/>
        </p:nvCxnSpPr>
        <p:spPr>
          <a:xfrm flipH="1" flipV="1">
            <a:off x="7447101" y="2559862"/>
            <a:ext cx="2425944" cy="7039"/>
          </a:xfrm>
          <a:prstGeom prst="line">
            <a:avLst/>
          </a:prstGeom>
          <a:ln w="38100" cap="rnd">
            <a:solidFill>
              <a:schemeClr val="accent3"/>
            </a:solidFill>
            <a:prstDash val="sysDash"/>
          </a:ln>
        </p:spPr>
        <p:style>
          <a:lnRef idx="1">
            <a:schemeClr val="accent1"/>
          </a:lnRef>
          <a:fillRef idx="0">
            <a:schemeClr val="accent1"/>
          </a:fillRef>
          <a:effectRef idx="0">
            <a:schemeClr val="accent1"/>
          </a:effectRef>
          <a:fontRef idx="minor">
            <a:schemeClr val="tx1"/>
          </a:fontRef>
        </p:style>
      </p:cxnSp>
      <p:cxnSp>
        <p:nvCxnSpPr>
          <p:cNvPr id="1673" name="Straight Connector 1672"/>
          <p:cNvCxnSpPr/>
          <p:nvPr/>
        </p:nvCxnSpPr>
        <p:spPr>
          <a:xfrm flipH="1">
            <a:off x="7443250" y="2566892"/>
            <a:ext cx="3998" cy="887214"/>
          </a:xfrm>
          <a:prstGeom prst="line">
            <a:avLst/>
          </a:prstGeom>
          <a:ln w="38100" cap="rnd">
            <a:solidFill>
              <a:schemeClr val="accent3"/>
            </a:solidFill>
            <a:prstDash val="sysDash"/>
          </a:ln>
        </p:spPr>
        <p:style>
          <a:lnRef idx="1">
            <a:schemeClr val="accent1"/>
          </a:lnRef>
          <a:fillRef idx="0">
            <a:schemeClr val="accent1"/>
          </a:fillRef>
          <a:effectRef idx="0">
            <a:schemeClr val="accent1"/>
          </a:effectRef>
          <a:fontRef idx="minor">
            <a:schemeClr val="tx1"/>
          </a:fontRef>
        </p:style>
      </p:cxnSp>
      <p:cxnSp>
        <p:nvCxnSpPr>
          <p:cNvPr id="1674" name="Straight Connector 1673"/>
          <p:cNvCxnSpPr/>
          <p:nvPr/>
        </p:nvCxnSpPr>
        <p:spPr>
          <a:xfrm flipH="1">
            <a:off x="6841799" y="3462919"/>
            <a:ext cx="605598" cy="0"/>
          </a:xfrm>
          <a:prstGeom prst="line">
            <a:avLst/>
          </a:prstGeom>
          <a:ln w="38100" cap="rnd">
            <a:solidFill>
              <a:schemeClr val="accent3"/>
            </a:solidFill>
            <a:prstDash val="sysDash"/>
          </a:ln>
        </p:spPr>
        <p:style>
          <a:lnRef idx="1">
            <a:schemeClr val="accent1"/>
          </a:lnRef>
          <a:fillRef idx="0">
            <a:schemeClr val="accent1"/>
          </a:fillRef>
          <a:effectRef idx="0">
            <a:schemeClr val="accent1"/>
          </a:effectRef>
          <a:fontRef idx="minor">
            <a:schemeClr val="tx1"/>
          </a:fontRef>
        </p:style>
      </p:cxnSp>
      <p:cxnSp>
        <p:nvCxnSpPr>
          <p:cNvPr id="1675" name="Straight Connector 1674"/>
          <p:cNvCxnSpPr/>
          <p:nvPr/>
        </p:nvCxnSpPr>
        <p:spPr>
          <a:xfrm flipH="1">
            <a:off x="9866498" y="2566892"/>
            <a:ext cx="3998" cy="887214"/>
          </a:xfrm>
          <a:prstGeom prst="line">
            <a:avLst/>
          </a:prstGeom>
          <a:ln w="38100" cap="rnd">
            <a:solidFill>
              <a:schemeClr val="accent3"/>
            </a:solidFill>
            <a:prstDash val="sysDash"/>
          </a:ln>
        </p:spPr>
        <p:style>
          <a:lnRef idx="1">
            <a:schemeClr val="accent1"/>
          </a:lnRef>
          <a:fillRef idx="0">
            <a:schemeClr val="accent1"/>
          </a:fillRef>
          <a:effectRef idx="0">
            <a:schemeClr val="accent1"/>
          </a:effectRef>
          <a:fontRef idx="minor">
            <a:schemeClr val="tx1"/>
          </a:fontRef>
        </p:style>
      </p:cxnSp>
      <p:cxnSp>
        <p:nvCxnSpPr>
          <p:cNvPr id="1676" name="Straight Connector 1675"/>
          <p:cNvCxnSpPr/>
          <p:nvPr/>
        </p:nvCxnSpPr>
        <p:spPr>
          <a:xfrm flipH="1">
            <a:off x="9881367" y="3462919"/>
            <a:ext cx="605598" cy="0"/>
          </a:xfrm>
          <a:prstGeom prst="line">
            <a:avLst/>
          </a:prstGeom>
          <a:ln w="38100" cap="rnd">
            <a:solidFill>
              <a:schemeClr val="accent3"/>
            </a:solidFill>
            <a:prstDash val="sysDash"/>
          </a:ln>
        </p:spPr>
        <p:style>
          <a:lnRef idx="1">
            <a:schemeClr val="accent1"/>
          </a:lnRef>
          <a:fillRef idx="0">
            <a:schemeClr val="accent1"/>
          </a:fillRef>
          <a:effectRef idx="0">
            <a:schemeClr val="accent1"/>
          </a:effectRef>
          <a:fontRef idx="minor">
            <a:schemeClr val="tx1"/>
          </a:fontRef>
        </p:style>
      </p:cxnSp>
      <p:cxnSp>
        <p:nvCxnSpPr>
          <p:cNvPr id="1677" name="Straight Connector 1676"/>
          <p:cNvCxnSpPr/>
          <p:nvPr/>
        </p:nvCxnSpPr>
        <p:spPr>
          <a:xfrm>
            <a:off x="10483942" y="3462919"/>
            <a:ext cx="1575" cy="156076"/>
          </a:xfrm>
          <a:prstGeom prst="line">
            <a:avLst/>
          </a:prstGeom>
          <a:ln w="38100" cap="rnd">
            <a:solidFill>
              <a:schemeClr val="accent3"/>
            </a:solidFill>
            <a:prstDash val="sysDash"/>
          </a:ln>
        </p:spPr>
        <p:style>
          <a:lnRef idx="1">
            <a:schemeClr val="accent1"/>
          </a:lnRef>
          <a:fillRef idx="0">
            <a:schemeClr val="accent1"/>
          </a:fillRef>
          <a:effectRef idx="0">
            <a:schemeClr val="accent1"/>
          </a:effectRef>
          <a:fontRef idx="minor">
            <a:schemeClr val="tx1"/>
          </a:fontRef>
        </p:style>
      </p:cxnSp>
      <p:sp>
        <p:nvSpPr>
          <p:cNvPr id="1678" name="REDDDDDDDDOTTTTTTTTTTTTTTTT"/>
          <p:cNvSpPr/>
          <p:nvPr/>
        </p:nvSpPr>
        <p:spPr>
          <a:xfrm>
            <a:off x="5189632" y="4314446"/>
            <a:ext cx="137235" cy="13723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581">
              <a:defRPr/>
            </a:pPr>
            <a:endParaRPr lang="en-US" sz="2400" dirty="0">
              <a:solidFill>
                <a:srgbClr val="F1F1F2"/>
              </a:solidFill>
            </a:endParaRPr>
          </a:p>
        </p:txBody>
      </p:sp>
      <p:grpSp>
        <p:nvGrpSpPr>
          <p:cNvPr id="1679" name="Group 1678"/>
          <p:cNvGrpSpPr/>
          <p:nvPr/>
        </p:nvGrpSpPr>
        <p:grpSpPr>
          <a:xfrm>
            <a:off x="6371577" y="4415673"/>
            <a:ext cx="334847" cy="335430"/>
            <a:chOff x="1474033" y="5525116"/>
            <a:chExt cx="676427" cy="677614"/>
          </a:xfrm>
        </p:grpSpPr>
        <p:sp>
          <p:nvSpPr>
            <p:cNvPr id="1680" name="Freeform 10"/>
            <p:cNvSpPr>
              <a:spLocks/>
            </p:cNvSpPr>
            <p:nvPr/>
          </p:nvSpPr>
          <p:spPr bwMode="auto">
            <a:xfrm>
              <a:off x="1474033" y="5525116"/>
              <a:ext cx="676427" cy="677614"/>
            </a:xfrm>
            <a:custGeom>
              <a:avLst/>
              <a:gdLst>
                <a:gd name="T0" fmla="*/ 0 w 298"/>
                <a:gd name="T1" fmla="*/ 150 h 299"/>
                <a:gd name="T2" fmla="*/ 0 w 298"/>
                <a:gd name="T3" fmla="*/ 150 h 299"/>
                <a:gd name="T4" fmla="*/ 149 w 298"/>
                <a:gd name="T5" fmla="*/ 0 h 299"/>
                <a:gd name="T6" fmla="*/ 298 w 298"/>
                <a:gd name="T7" fmla="*/ 150 h 299"/>
                <a:gd name="T8" fmla="*/ 298 w 298"/>
                <a:gd name="T9" fmla="*/ 150 h 299"/>
                <a:gd name="T10" fmla="*/ 149 w 298"/>
                <a:gd name="T11" fmla="*/ 299 h 299"/>
                <a:gd name="T12" fmla="*/ 149 w 298"/>
                <a:gd name="T13" fmla="*/ 299 h 299"/>
                <a:gd name="T14" fmla="*/ 0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0" y="150"/>
                  </a:moveTo>
                  <a:cubicBezTo>
                    <a:pt x="0" y="150"/>
                    <a:pt x="0" y="150"/>
                    <a:pt x="0" y="150"/>
                  </a:cubicBezTo>
                  <a:cubicBezTo>
                    <a:pt x="0" y="67"/>
                    <a:pt x="66" y="0"/>
                    <a:pt x="149" y="0"/>
                  </a:cubicBezTo>
                  <a:cubicBezTo>
                    <a:pt x="231" y="0"/>
                    <a:pt x="298" y="67"/>
                    <a:pt x="298" y="150"/>
                  </a:cubicBezTo>
                  <a:cubicBezTo>
                    <a:pt x="298" y="150"/>
                    <a:pt x="298" y="150"/>
                    <a:pt x="298" y="150"/>
                  </a:cubicBezTo>
                  <a:cubicBezTo>
                    <a:pt x="298" y="232"/>
                    <a:pt x="231" y="299"/>
                    <a:pt x="149" y="299"/>
                  </a:cubicBezTo>
                  <a:cubicBezTo>
                    <a:pt x="149" y="299"/>
                    <a:pt x="149" y="299"/>
                    <a:pt x="149" y="299"/>
                  </a:cubicBezTo>
                  <a:cubicBezTo>
                    <a:pt x="66" y="299"/>
                    <a:pt x="0" y="232"/>
                    <a:pt x="0" y="150"/>
                  </a:cubicBezTo>
                  <a:close/>
                </a:path>
              </a:pathLst>
            </a:cu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pic>
          <p:nvPicPr>
            <p:cNvPr id="1681" name="Picture 16"/>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608133" y="5625990"/>
              <a:ext cx="431939" cy="40348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grpSp>
      <p:grpSp>
        <p:nvGrpSpPr>
          <p:cNvPr id="972" name="Top Blue (right)"/>
          <p:cNvGrpSpPr/>
          <p:nvPr/>
        </p:nvGrpSpPr>
        <p:grpSpPr>
          <a:xfrm>
            <a:off x="6651231" y="1831926"/>
            <a:ext cx="4346329" cy="2913839"/>
            <a:chOff x="6793069" y="1990344"/>
            <a:chExt cx="4346329" cy="2913839"/>
          </a:xfrm>
        </p:grpSpPr>
        <p:grpSp>
          <p:nvGrpSpPr>
            <p:cNvPr id="973" name="Group 972"/>
            <p:cNvGrpSpPr/>
            <p:nvPr/>
          </p:nvGrpSpPr>
          <p:grpSpPr>
            <a:xfrm>
              <a:off x="7133024" y="4565376"/>
              <a:ext cx="338214" cy="338807"/>
              <a:chOff x="2702044" y="5527895"/>
              <a:chExt cx="676427" cy="677614"/>
            </a:xfrm>
          </p:grpSpPr>
          <p:sp>
            <p:nvSpPr>
              <p:cNvPr id="1013" name="Freeform 8"/>
              <p:cNvSpPr>
                <a:spLocks/>
              </p:cNvSpPr>
              <p:nvPr/>
            </p:nvSpPr>
            <p:spPr bwMode="auto">
              <a:xfrm>
                <a:off x="2702044" y="5527895"/>
                <a:ext cx="676427" cy="677614"/>
              </a:xfrm>
              <a:custGeom>
                <a:avLst/>
                <a:gdLst>
                  <a:gd name="T0" fmla="*/ 0 w 298"/>
                  <a:gd name="T1" fmla="*/ 150 h 299"/>
                  <a:gd name="T2" fmla="*/ 0 w 298"/>
                  <a:gd name="T3" fmla="*/ 150 h 299"/>
                  <a:gd name="T4" fmla="*/ 149 w 298"/>
                  <a:gd name="T5" fmla="*/ 0 h 299"/>
                  <a:gd name="T6" fmla="*/ 298 w 298"/>
                  <a:gd name="T7" fmla="*/ 150 h 299"/>
                  <a:gd name="T8" fmla="*/ 298 w 298"/>
                  <a:gd name="T9" fmla="*/ 150 h 299"/>
                  <a:gd name="T10" fmla="*/ 149 w 298"/>
                  <a:gd name="T11" fmla="*/ 299 h 299"/>
                  <a:gd name="T12" fmla="*/ 149 w 298"/>
                  <a:gd name="T13" fmla="*/ 299 h 299"/>
                  <a:gd name="T14" fmla="*/ 0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0" y="150"/>
                    </a:moveTo>
                    <a:cubicBezTo>
                      <a:pt x="0" y="150"/>
                      <a:pt x="0" y="150"/>
                      <a:pt x="0" y="150"/>
                    </a:cubicBezTo>
                    <a:cubicBezTo>
                      <a:pt x="0" y="67"/>
                      <a:pt x="66" y="0"/>
                      <a:pt x="149" y="0"/>
                    </a:cubicBezTo>
                    <a:cubicBezTo>
                      <a:pt x="231" y="0"/>
                      <a:pt x="298" y="67"/>
                      <a:pt x="298" y="150"/>
                    </a:cubicBezTo>
                    <a:cubicBezTo>
                      <a:pt x="298" y="150"/>
                      <a:pt x="298" y="150"/>
                      <a:pt x="298" y="150"/>
                    </a:cubicBezTo>
                    <a:cubicBezTo>
                      <a:pt x="298" y="232"/>
                      <a:pt x="231" y="299"/>
                      <a:pt x="149" y="299"/>
                    </a:cubicBezTo>
                    <a:cubicBezTo>
                      <a:pt x="149" y="299"/>
                      <a:pt x="149" y="299"/>
                      <a:pt x="149" y="299"/>
                    </a:cubicBezTo>
                    <a:cubicBezTo>
                      <a:pt x="66" y="299"/>
                      <a:pt x="0" y="232"/>
                      <a:pt x="0"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1014" name="Freeform 24"/>
              <p:cNvSpPr>
                <a:spLocks/>
              </p:cNvSpPr>
              <p:nvPr/>
            </p:nvSpPr>
            <p:spPr bwMode="auto">
              <a:xfrm>
                <a:off x="2844450" y="5643006"/>
                <a:ext cx="402296" cy="378562"/>
              </a:xfrm>
              <a:custGeom>
                <a:avLst/>
                <a:gdLst>
                  <a:gd name="T0" fmla="*/ 3 w 177"/>
                  <a:gd name="T1" fmla="*/ 156 h 167"/>
                  <a:gd name="T2" fmla="*/ 7 w 177"/>
                  <a:gd name="T3" fmla="*/ 133 h 167"/>
                  <a:gd name="T4" fmla="*/ 17 w 177"/>
                  <a:gd name="T5" fmla="*/ 126 h 167"/>
                  <a:gd name="T6" fmla="*/ 48 w 177"/>
                  <a:gd name="T7" fmla="*/ 110 h 167"/>
                  <a:gd name="T8" fmla="*/ 57 w 177"/>
                  <a:gd name="T9" fmla="*/ 102 h 167"/>
                  <a:gd name="T10" fmla="*/ 60 w 177"/>
                  <a:gd name="T11" fmla="*/ 94 h 167"/>
                  <a:gd name="T12" fmla="*/ 50 w 177"/>
                  <a:gd name="T13" fmla="*/ 71 h 167"/>
                  <a:gd name="T14" fmla="*/ 48 w 177"/>
                  <a:gd name="T15" fmla="*/ 66 h 167"/>
                  <a:gd name="T16" fmla="*/ 45 w 177"/>
                  <a:gd name="T17" fmla="*/ 54 h 167"/>
                  <a:gd name="T18" fmla="*/ 46 w 177"/>
                  <a:gd name="T19" fmla="*/ 48 h 167"/>
                  <a:gd name="T20" fmla="*/ 44 w 177"/>
                  <a:gd name="T21" fmla="*/ 23 h 167"/>
                  <a:gd name="T22" fmla="*/ 50 w 177"/>
                  <a:gd name="T23" fmla="*/ 14 h 167"/>
                  <a:gd name="T24" fmla="*/ 57 w 177"/>
                  <a:gd name="T25" fmla="*/ 8 h 167"/>
                  <a:gd name="T26" fmla="*/ 68 w 177"/>
                  <a:gd name="T27" fmla="*/ 2 h 167"/>
                  <a:gd name="T28" fmla="*/ 83 w 177"/>
                  <a:gd name="T29" fmla="*/ 1 h 167"/>
                  <a:gd name="T30" fmla="*/ 94 w 177"/>
                  <a:gd name="T31" fmla="*/ 7 h 167"/>
                  <a:gd name="T32" fmla="*/ 100 w 177"/>
                  <a:gd name="T33" fmla="*/ 14 h 167"/>
                  <a:gd name="T34" fmla="*/ 105 w 177"/>
                  <a:gd name="T35" fmla="*/ 32 h 167"/>
                  <a:gd name="T36" fmla="*/ 106 w 177"/>
                  <a:gd name="T37" fmla="*/ 42 h 167"/>
                  <a:gd name="T38" fmla="*/ 106 w 177"/>
                  <a:gd name="T39" fmla="*/ 43 h 167"/>
                  <a:gd name="T40" fmla="*/ 111 w 177"/>
                  <a:gd name="T41" fmla="*/ 47 h 167"/>
                  <a:gd name="T42" fmla="*/ 105 w 177"/>
                  <a:gd name="T43" fmla="*/ 67 h 167"/>
                  <a:gd name="T44" fmla="*/ 102 w 177"/>
                  <a:gd name="T45" fmla="*/ 78 h 167"/>
                  <a:gd name="T46" fmla="*/ 101 w 177"/>
                  <a:gd name="T47" fmla="*/ 89 h 167"/>
                  <a:gd name="T48" fmla="*/ 108 w 177"/>
                  <a:gd name="T49" fmla="*/ 92 h 167"/>
                  <a:gd name="T50" fmla="*/ 121 w 177"/>
                  <a:gd name="T51" fmla="*/ 104 h 167"/>
                  <a:gd name="T52" fmla="*/ 135 w 177"/>
                  <a:gd name="T53" fmla="*/ 110 h 167"/>
                  <a:gd name="T54" fmla="*/ 163 w 177"/>
                  <a:gd name="T55" fmla="*/ 124 h 167"/>
                  <a:gd name="T56" fmla="*/ 169 w 177"/>
                  <a:gd name="T57" fmla="*/ 128 h 167"/>
                  <a:gd name="T58" fmla="*/ 172 w 177"/>
                  <a:gd name="T59" fmla="*/ 138 h 167"/>
                  <a:gd name="T60" fmla="*/ 174 w 177"/>
                  <a:gd name="T61" fmla="*/ 157 h 167"/>
                  <a:gd name="T62" fmla="*/ 0 w 177"/>
                  <a:gd name="T63" fmla="*/ 16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7" h="167">
                    <a:moveTo>
                      <a:pt x="2" y="158"/>
                    </a:moveTo>
                    <a:cubicBezTo>
                      <a:pt x="3" y="157"/>
                      <a:pt x="3" y="157"/>
                      <a:pt x="3" y="156"/>
                    </a:cubicBezTo>
                    <a:cubicBezTo>
                      <a:pt x="2" y="154"/>
                      <a:pt x="3" y="143"/>
                      <a:pt x="4" y="139"/>
                    </a:cubicBezTo>
                    <a:cubicBezTo>
                      <a:pt x="4" y="135"/>
                      <a:pt x="5" y="133"/>
                      <a:pt x="7" y="133"/>
                    </a:cubicBezTo>
                    <a:cubicBezTo>
                      <a:pt x="8" y="132"/>
                      <a:pt x="9" y="132"/>
                      <a:pt x="9" y="131"/>
                    </a:cubicBezTo>
                    <a:cubicBezTo>
                      <a:pt x="10" y="130"/>
                      <a:pt x="14" y="128"/>
                      <a:pt x="17" y="126"/>
                    </a:cubicBezTo>
                    <a:cubicBezTo>
                      <a:pt x="20" y="124"/>
                      <a:pt x="31" y="118"/>
                      <a:pt x="35" y="116"/>
                    </a:cubicBezTo>
                    <a:cubicBezTo>
                      <a:pt x="40" y="113"/>
                      <a:pt x="48" y="110"/>
                      <a:pt x="48" y="110"/>
                    </a:cubicBezTo>
                    <a:cubicBezTo>
                      <a:pt x="48" y="110"/>
                      <a:pt x="49" y="108"/>
                      <a:pt x="51" y="107"/>
                    </a:cubicBezTo>
                    <a:cubicBezTo>
                      <a:pt x="54" y="105"/>
                      <a:pt x="56" y="104"/>
                      <a:pt x="57" y="102"/>
                    </a:cubicBezTo>
                    <a:cubicBezTo>
                      <a:pt x="58" y="99"/>
                      <a:pt x="59" y="97"/>
                      <a:pt x="60" y="97"/>
                    </a:cubicBezTo>
                    <a:cubicBezTo>
                      <a:pt x="60" y="96"/>
                      <a:pt x="61" y="95"/>
                      <a:pt x="60" y="94"/>
                    </a:cubicBezTo>
                    <a:cubicBezTo>
                      <a:pt x="60" y="93"/>
                      <a:pt x="55" y="88"/>
                      <a:pt x="54" y="84"/>
                    </a:cubicBezTo>
                    <a:cubicBezTo>
                      <a:pt x="52" y="79"/>
                      <a:pt x="50" y="71"/>
                      <a:pt x="50" y="71"/>
                    </a:cubicBezTo>
                    <a:cubicBezTo>
                      <a:pt x="50" y="71"/>
                      <a:pt x="49" y="70"/>
                      <a:pt x="49" y="69"/>
                    </a:cubicBezTo>
                    <a:cubicBezTo>
                      <a:pt x="48" y="67"/>
                      <a:pt x="48" y="67"/>
                      <a:pt x="48" y="66"/>
                    </a:cubicBezTo>
                    <a:cubicBezTo>
                      <a:pt x="48" y="65"/>
                      <a:pt x="48" y="62"/>
                      <a:pt x="47" y="62"/>
                    </a:cubicBezTo>
                    <a:cubicBezTo>
                      <a:pt x="47" y="61"/>
                      <a:pt x="46" y="58"/>
                      <a:pt x="45" y="54"/>
                    </a:cubicBezTo>
                    <a:cubicBezTo>
                      <a:pt x="45" y="51"/>
                      <a:pt x="44" y="49"/>
                      <a:pt x="45" y="49"/>
                    </a:cubicBezTo>
                    <a:cubicBezTo>
                      <a:pt x="45" y="48"/>
                      <a:pt x="46" y="49"/>
                      <a:pt x="46" y="48"/>
                    </a:cubicBezTo>
                    <a:cubicBezTo>
                      <a:pt x="45" y="46"/>
                      <a:pt x="44" y="40"/>
                      <a:pt x="43" y="37"/>
                    </a:cubicBezTo>
                    <a:cubicBezTo>
                      <a:pt x="43" y="34"/>
                      <a:pt x="43" y="24"/>
                      <a:pt x="44" y="23"/>
                    </a:cubicBezTo>
                    <a:cubicBezTo>
                      <a:pt x="45" y="22"/>
                      <a:pt x="47" y="18"/>
                      <a:pt x="47" y="17"/>
                    </a:cubicBezTo>
                    <a:cubicBezTo>
                      <a:pt x="48" y="16"/>
                      <a:pt x="49" y="15"/>
                      <a:pt x="50" y="14"/>
                    </a:cubicBezTo>
                    <a:cubicBezTo>
                      <a:pt x="51" y="13"/>
                      <a:pt x="54" y="12"/>
                      <a:pt x="54" y="10"/>
                    </a:cubicBezTo>
                    <a:cubicBezTo>
                      <a:pt x="55" y="9"/>
                      <a:pt x="55" y="9"/>
                      <a:pt x="57" y="8"/>
                    </a:cubicBezTo>
                    <a:cubicBezTo>
                      <a:pt x="58" y="7"/>
                      <a:pt x="58" y="7"/>
                      <a:pt x="58" y="7"/>
                    </a:cubicBezTo>
                    <a:cubicBezTo>
                      <a:pt x="59" y="6"/>
                      <a:pt x="64" y="3"/>
                      <a:pt x="68" y="2"/>
                    </a:cubicBezTo>
                    <a:cubicBezTo>
                      <a:pt x="73" y="1"/>
                      <a:pt x="74" y="1"/>
                      <a:pt x="76" y="0"/>
                    </a:cubicBezTo>
                    <a:cubicBezTo>
                      <a:pt x="78" y="0"/>
                      <a:pt x="80" y="1"/>
                      <a:pt x="83" y="1"/>
                    </a:cubicBezTo>
                    <a:cubicBezTo>
                      <a:pt x="86" y="2"/>
                      <a:pt x="89" y="3"/>
                      <a:pt x="91" y="5"/>
                    </a:cubicBezTo>
                    <a:cubicBezTo>
                      <a:pt x="93" y="6"/>
                      <a:pt x="93" y="7"/>
                      <a:pt x="94" y="7"/>
                    </a:cubicBezTo>
                    <a:cubicBezTo>
                      <a:pt x="95" y="8"/>
                      <a:pt x="97" y="9"/>
                      <a:pt x="97" y="10"/>
                    </a:cubicBezTo>
                    <a:cubicBezTo>
                      <a:pt x="98" y="11"/>
                      <a:pt x="99" y="12"/>
                      <a:pt x="100" y="14"/>
                    </a:cubicBezTo>
                    <a:cubicBezTo>
                      <a:pt x="101" y="16"/>
                      <a:pt x="104" y="22"/>
                      <a:pt x="104" y="25"/>
                    </a:cubicBezTo>
                    <a:cubicBezTo>
                      <a:pt x="105" y="28"/>
                      <a:pt x="105" y="31"/>
                      <a:pt x="105" y="32"/>
                    </a:cubicBezTo>
                    <a:cubicBezTo>
                      <a:pt x="105" y="34"/>
                      <a:pt x="105" y="35"/>
                      <a:pt x="106" y="38"/>
                    </a:cubicBezTo>
                    <a:cubicBezTo>
                      <a:pt x="107" y="41"/>
                      <a:pt x="106" y="41"/>
                      <a:pt x="106" y="42"/>
                    </a:cubicBezTo>
                    <a:cubicBezTo>
                      <a:pt x="105" y="42"/>
                      <a:pt x="105" y="43"/>
                      <a:pt x="105" y="43"/>
                    </a:cubicBezTo>
                    <a:cubicBezTo>
                      <a:pt x="105" y="43"/>
                      <a:pt x="105" y="44"/>
                      <a:pt x="106" y="43"/>
                    </a:cubicBezTo>
                    <a:cubicBezTo>
                      <a:pt x="106" y="43"/>
                      <a:pt x="107" y="41"/>
                      <a:pt x="109" y="41"/>
                    </a:cubicBezTo>
                    <a:cubicBezTo>
                      <a:pt x="110" y="42"/>
                      <a:pt x="111" y="44"/>
                      <a:pt x="111" y="47"/>
                    </a:cubicBezTo>
                    <a:cubicBezTo>
                      <a:pt x="111" y="49"/>
                      <a:pt x="111" y="58"/>
                      <a:pt x="110" y="62"/>
                    </a:cubicBezTo>
                    <a:cubicBezTo>
                      <a:pt x="108" y="66"/>
                      <a:pt x="106" y="67"/>
                      <a:pt x="105" y="67"/>
                    </a:cubicBezTo>
                    <a:cubicBezTo>
                      <a:pt x="104" y="67"/>
                      <a:pt x="103" y="66"/>
                      <a:pt x="103" y="67"/>
                    </a:cubicBezTo>
                    <a:cubicBezTo>
                      <a:pt x="103" y="68"/>
                      <a:pt x="103" y="74"/>
                      <a:pt x="102" y="78"/>
                    </a:cubicBezTo>
                    <a:cubicBezTo>
                      <a:pt x="101" y="82"/>
                      <a:pt x="99" y="85"/>
                      <a:pt x="99" y="87"/>
                    </a:cubicBezTo>
                    <a:cubicBezTo>
                      <a:pt x="100" y="88"/>
                      <a:pt x="100" y="89"/>
                      <a:pt x="101" y="89"/>
                    </a:cubicBezTo>
                    <a:cubicBezTo>
                      <a:pt x="101" y="89"/>
                      <a:pt x="102" y="89"/>
                      <a:pt x="102" y="89"/>
                    </a:cubicBezTo>
                    <a:cubicBezTo>
                      <a:pt x="102" y="89"/>
                      <a:pt x="106" y="90"/>
                      <a:pt x="108" y="92"/>
                    </a:cubicBezTo>
                    <a:cubicBezTo>
                      <a:pt x="110" y="94"/>
                      <a:pt x="112" y="96"/>
                      <a:pt x="114" y="98"/>
                    </a:cubicBezTo>
                    <a:cubicBezTo>
                      <a:pt x="116" y="100"/>
                      <a:pt x="120" y="102"/>
                      <a:pt x="121" y="104"/>
                    </a:cubicBezTo>
                    <a:cubicBezTo>
                      <a:pt x="123" y="105"/>
                      <a:pt x="123" y="105"/>
                      <a:pt x="123" y="105"/>
                    </a:cubicBezTo>
                    <a:cubicBezTo>
                      <a:pt x="123" y="105"/>
                      <a:pt x="131" y="109"/>
                      <a:pt x="135" y="110"/>
                    </a:cubicBezTo>
                    <a:cubicBezTo>
                      <a:pt x="140" y="112"/>
                      <a:pt x="147" y="115"/>
                      <a:pt x="151" y="117"/>
                    </a:cubicBezTo>
                    <a:cubicBezTo>
                      <a:pt x="155" y="119"/>
                      <a:pt x="162" y="123"/>
                      <a:pt x="163" y="124"/>
                    </a:cubicBezTo>
                    <a:cubicBezTo>
                      <a:pt x="165" y="125"/>
                      <a:pt x="166" y="126"/>
                      <a:pt x="166" y="126"/>
                    </a:cubicBezTo>
                    <a:cubicBezTo>
                      <a:pt x="166" y="126"/>
                      <a:pt x="167" y="126"/>
                      <a:pt x="169" y="128"/>
                    </a:cubicBezTo>
                    <a:cubicBezTo>
                      <a:pt x="170" y="130"/>
                      <a:pt x="170" y="132"/>
                      <a:pt x="171" y="133"/>
                    </a:cubicBezTo>
                    <a:cubicBezTo>
                      <a:pt x="171" y="135"/>
                      <a:pt x="171" y="136"/>
                      <a:pt x="172" y="138"/>
                    </a:cubicBezTo>
                    <a:cubicBezTo>
                      <a:pt x="172" y="139"/>
                      <a:pt x="174" y="143"/>
                      <a:pt x="175" y="147"/>
                    </a:cubicBezTo>
                    <a:cubicBezTo>
                      <a:pt x="175" y="152"/>
                      <a:pt x="174" y="157"/>
                      <a:pt x="174" y="157"/>
                    </a:cubicBezTo>
                    <a:cubicBezTo>
                      <a:pt x="174" y="157"/>
                      <a:pt x="175" y="161"/>
                      <a:pt x="177" y="167"/>
                    </a:cubicBezTo>
                    <a:cubicBezTo>
                      <a:pt x="0" y="167"/>
                      <a:pt x="0" y="167"/>
                      <a:pt x="0" y="167"/>
                    </a:cubicBezTo>
                    <a:cubicBezTo>
                      <a:pt x="1" y="163"/>
                      <a:pt x="2" y="159"/>
                      <a:pt x="2" y="158"/>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974" name="Group 973"/>
            <p:cNvGrpSpPr/>
            <p:nvPr/>
          </p:nvGrpSpPr>
          <p:grpSpPr>
            <a:xfrm>
              <a:off x="7747029" y="4565376"/>
              <a:ext cx="337621" cy="338807"/>
              <a:chOff x="3930054" y="5527895"/>
              <a:chExt cx="675241" cy="677614"/>
            </a:xfrm>
          </p:grpSpPr>
          <p:sp>
            <p:nvSpPr>
              <p:cNvPr id="1011" name="Freeform 17"/>
              <p:cNvSpPr>
                <a:spLocks/>
              </p:cNvSpPr>
              <p:nvPr/>
            </p:nvSpPr>
            <p:spPr bwMode="auto">
              <a:xfrm>
                <a:off x="3930054" y="5527895"/>
                <a:ext cx="675241" cy="677614"/>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6" y="0"/>
                      <a:pt x="0" y="67"/>
                      <a:pt x="0" y="150"/>
                    </a:cubicBezTo>
                    <a:cubicBezTo>
                      <a:pt x="0" y="150"/>
                      <a:pt x="0" y="150"/>
                      <a:pt x="0" y="150"/>
                    </a:cubicBezTo>
                    <a:cubicBezTo>
                      <a:pt x="0" y="232"/>
                      <a:pt x="66" y="299"/>
                      <a:pt x="149" y="299"/>
                    </a:cubicBezTo>
                    <a:cubicBezTo>
                      <a:pt x="149" y="299"/>
                      <a:pt x="149" y="299"/>
                      <a:pt x="149" y="299"/>
                    </a:cubicBezTo>
                    <a:cubicBezTo>
                      <a:pt x="231"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1012" name="Freeform 29"/>
              <p:cNvSpPr>
                <a:spLocks/>
              </p:cNvSpPr>
              <p:nvPr/>
            </p:nvSpPr>
            <p:spPr bwMode="auto">
              <a:xfrm>
                <a:off x="4039232" y="5639447"/>
                <a:ext cx="473499" cy="384495"/>
              </a:xfrm>
              <a:custGeom>
                <a:avLst/>
                <a:gdLst>
                  <a:gd name="T0" fmla="*/ 208 w 209"/>
                  <a:gd name="T1" fmla="*/ 125 h 170"/>
                  <a:gd name="T2" fmla="*/ 202 w 209"/>
                  <a:gd name="T3" fmla="*/ 115 h 170"/>
                  <a:gd name="T4" fmla="*/ 194 w 209"/>
                  <a:gd name="T5" fmla="*/ 113 h 170"/>
                  <a:gd name="T6" fmla="*/ 178 w 209"/>
                  <a:gd name="T7" fmla="*/ 109 h 170"/>
                  <a:gd name="T8" fmla="*/ 167 w 209"/>
                  <a:gd name="T9" fmla="*/ 106 h 170"/>
                  <a:gd name="T10" fmla="*/ 148 w 209"/>
                  <a:gd name="T11" fmla="*/ 103 h 170"/>
                  <a:gd name="T12" fmla="*/ 134 w 209"/>
                  <a:gd name="T13" fmla="*/ 97 h 170"/>
                  <a:gd name="T14" fmla="*/ 129 w 209"/>
                  <a:gd name="T15" fmla="*/ 91 h 170"/>
                  <a:gd name="T16" fmla="*/ 132 w 209"/>
                  <a:gd name="T17" fmla="*/ 76 h 170"/>
                  <a:gd name="T18" fmla="*/ 137 w 209"/>
                  <a:gd name="T19" fmla="*/ 70 h 170"/>
                  <a:gd name="T20" fmla="*/ 137 w 209"/>
                  <a:gd name="T21" fmla="*/ 62 h 170"/>
                  <a:gd name="T22" fmla="*/ 137 w 209"/>
                  <a:gd name="T23" fmla="*/ 53 h 170"/>
                  <a:gd name="T24" fmla="*/ 134 w 209"/>
                  <a:gd name="T25" fmla="*/ 50 h 170"/>
                  <a:gd name="T26" fmla="*/ 136 w 209"/>
                  <a:gd name="T27" fmla="*/ 39 h 170"/>
                  <a:gd name="T28" fmla="*/ 134 w 209"/>
                  <a:gd name="T29" fmla="*/ 22 h 170"/>
                  <a:gd name="T30" fmla="*/ 132 w 209"/>
                  <a:gd name="T31" fmla="*/ 17 h 170"/>
                  <a:gd name="T32" fmla="*/ 129 w 209"/>
                  <a:gd name="T33" fmla="*/ 12 h 170"/>
                  <a:gd name="T34" fmla="*/ 126 w 209"/>
                  <a:gd name="T35" fmla="*/ 10 h 170"/>
                  <a:gd name="T36" fmla="*/ 122 w 209"/>
                  <a:gd name="T37" fmla="*/ 8 h 170"/>
                  <a:gd name="T38" fmla="*/ 120 w 209"/>
                  <a:gd name="T39" fmla="*/ 4 h 170"/>
                  <a:gd name="T40" fmla="*/ 115 w 209"/>
                  <a:gd name="T41" fmla="*/ 2 h 170"/>
                  <a:gd name="T42" fmla="*/ 111 w 209"/>
                  <a:gd name="T43" fmla="*/ 1 h 170"/>
                  <a:gd name="T44" fmla="*/ 106 w 209"/>
                  <a:gd name="T45" fmla="*/ 0 h 170"/>
                  <a:gd name="T46" fmla="*/ 100 w 209"/>
                  <a:gd name="T47" fmla="*/ 1 h 170"/>
                  <a:gd name="T48" fmla="*/ 93 w 209"/>
                  <a:gd name="T49" fmla="*/ 2 h 170"/>
                  <a:gd name="T50" fmla="*/ 87 w 209"/>
                  <a:gd name="T51" fmla="*/ 6 h 170"/>
                  <a:gd name="T52" fmla="*/ 84 w 209"/>
                  <a:gd name="T53" fmla="*/ 9 h 170"/>
                  <a:gd name="T54" fmla="*/ 80 w 209"/>
                  <a:gd name="T55" fmla="*/ 12 h 170"/>
                  <a:gd name="T56" fmla="*/ 77 w 209"/>
                  <a:gd name="T57" fmla="*/ 17 h 170"/>
                  <a:gd name="T58" fmla="*/ 73 w 209"/>
                  <a:gd name="T59" fmla="*/ 24 h 170"/>
                  <a:gd name="T60" fmla="*/ 72 w 209"/>
                  <a:gd name="T61" fmla="*/ 31 h 170"/>
                  <a:gd name="T62" fmla="*/ 72 w 209"/>
                  <a:gd name="T63" fmla="*/ 38 h 170"/>
                  <a:gd name="T64" fmla="*/ 71 w 209"/>
                  <a:gd name="T65" fmla="*/ 44 h 170"/>
                  <a:gd name="T66" fmla="*/ 68 w 209"/>
                  <a:gd name="T67" fmla="*/ 53 h 170"/>
                  <a:gd name="T68" fmla="*/ 67 w 209"/>
                  <a:gd name="T69" fmla="*/ 62 h 170"/>
                  <a:gd name="T70" fmla="*/ 66 w 209"/>
                  <a:gd name="T71" fmla="*/ 70 h 170"/>
                  <a:gd name="T72" fmla="*/ 69 w 209"/>
                  <a:gd name="T73" fmla="*/ 72 h 170"/>
                  <a:gd name="T74" fmla="*/ 74 w 209"/>
                  <a:gd name="T75" fmla="*/ 94 h 170"/>
                  <a:gd name="T76" fmla="*/ 72 w 209"/>
                  <a:gd name="T77" fmla="*/ 99 h 170"/>
                  <a:gd name="T78" fmla="*/ 68 w 209"/>
                  <a:gd name="T79" fmla="*/ 104 h 170"/>
                  <a:gd name="T80" fmla="*/ 63 w 209"/>
                  <a:gd name="T81" fmla="*/ 109 h 170"/>
                  <a:gd name="T82" fmla="*/ 50 w 209"/>
                  <a:gd name="T83" fmla="*/ 115 h 170"/>
                  <a:gd name="T84" fmla="*/ 37 w 209"/>
                  <a:gd name="T85" fmla="*/ 122 h 170"/>
                  <a:gd name="T86" fmla="*/ 22 w 209"/>
                  <a:gd name="T87" fmla="*/ 131 h 170"/>
                  <a:gd name="T88" fmla="*/ 12 w 209"/>
                  <a:gd name="T89" fmla="*/ 136 h 170"/>
                  <a:gd name="T90" fmla="*/ 6 w 209"/>
                  <a:gd name="T91" fmla="*/ 140 h 170"/>
                  <a:gd name="T92" fmla="*/ 2 w 209"/>
                  <a:gd name="T93" fmla="*/ 149 h 170"/>
                  <a:gd name="T94" fmla="*/ 1 w 209"/>
                  <a:gd name="T95" fmla="*/ 162 h 170"/>
                  <a:gd name="T96" fmla="*/ 0 w 209"/>
                  <a:gd name="T97" fmla="*/ 170 h 170"/>
                  <a:gd name="T98" fmla="*/ 209 w 209"/>
                  <a:gd name="T99" fmla="*/ 128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09" h="170">
                    <a:moveTo>
                      <a:pt x="209" y="128"/>
                    </a:moveTo>
                    <a:cubicBezTo>
                      <a:pt x="209" y="127"/>
                      <a:pt x="208" y="125"/>
                      <a:pt x="208" y="125"/>
                    </a:cubicBezTo>
                    <a:cubicBezTo>
                      <a:pt x="208" y="125"/>
                      <a:pt x="206" y="119"/>
                      <a:pt x="205" y="117"/>
                    </a:cubicBezTo>
                    <a:cubicBezTo>
                      <a:pt x="205" y="116"/>
                      <a:pt x="204" y="115"/>
                      <a:pt x="202" y="115"/>
                    </a:cubicBezTo>
                    <a:cubicBezTo>
                      <a:pt x="201" y="115"/>
                      <a:pt x="201" y="115"/>
                      <a:pt x="200" y="115"/>
                    </a:cubicBezTo>
                    <a:cubicBezTo>
                      <a:pt x="200" y="114"/>
                      <a:pt x="198" y="114"/>
                      <a:pt x="194" y="113"/>
                    </a:cubicBezTo>
                    <a:cubicBezTo>
                      <a:pt x="190" y="112"/>
                      <a:pt x="187" y="111"/>
                      <a:pt x="185" y="111"/>
                    </a:cubicBezTo>
                    <a:cubicBezTo>
                      <a:pt x="184" y="110"/>
                      <a:pt x="180" y="109"/>
                      <a:pt x="178" y="109"/>
                    </a:cubicBezTo>
                    <a:cubicBezTo>
                      <a:pt x="177" y="109"/>
                      <a:pt x="174" y="109"/>
                      <a:pt x="173" y="108"/>
                    </a:cubicBezTo>
                    <a:cubicBezTo>
                      <a:pt x="172" y="108"/>
                      <a:pt x="168" y="107"/>
                      <a:pt x="167" y="106"/>
                    </a:cubicBezTo>
                    <a:cubicBezTo>
                      <a:pt x="165" y="106"/>
                      <a:pt x="158" y="105"/>
                      <a:pt x="156" y="104"/>
                    </a:cubicBezTo>
                    <a:cubicBezTo>
                      <a:pt x="153" y="104"/>
                      <a:pt x="151" y="104"/>
                      <a:pt x="148" y="103"/>
                    </a:cubicBezTo>
                    <a:cubicBezTo>
                      <a:pt x="145" y="102"/>
                      <a:pt x="140" y="100"/>
                      <a:pt x="139" y="100"/>
                    </a:cubicBezTo>
                    <a:cubicBezTo>
                      <a:pt x="137" y="99"/>
                      <a:pt x="135" y="98"/>
                      <a:pt x="134" y="97"/>
                    </a:cubicBezTo>
                    <a:cubicBezTo>
                      <a:pt x="134" y="97"/>
                      <a:pt x="132" y="95"/>
                      <a:pt x="131" y="93"/>
                    </a:cubicBezTo>
                    <a:cubicBezTo>
                      <a:pt x="129" y="92"/>
                      <a:pt x="129" y="92"/>
                      <a:pt x="129" y="91"/>
                    </a:cubicBezTo>
                    <a:cubicBezTo>
                      <a:pt x="129" y="90"/>
                      <a:pt x="131" y="82"/>
                      <a:pt x="131" y="79"/>
                    </a:cubicBezTo>
                    <a:cubicBezTo>
                      <a:pt x="131" y="76"/>
                      <a:pt x="131" y="75"/>
                      <a:pt x="132" y="76"/>
                    </a:cubicBezTo>
                    <a:cubicBezTo>
                      <a:pt x="132" y="76"/>
                      <a:pt x="135" y="76"/>
                      <a:pt x="136" y="75"/>
                    </a:cubicBezTo>
                    <a:cubicBezTo>
                      <a:pt x="136" y="74"/>
                      <a:pt x="137" y="71"/>
                      <a:pt x="137" y="70"/>
                    </a:cubicBezTo>
                    <a:cubicBezTo>
                      <a:pt x="137" y="69"/>
                      <a:pt x="137" y="66"/>
                      <a:pt x="137" y="66"/>
                    </a:cubicBezTo>
                    <a:cubicBezTo>
                      <a:pt x="137" y="65"/>
                      <a:pt x="138" y="64"/>
                      <a:pt x="137" y="62"/>
                    </a:cubicBezTo>
                    <a:cubicBezTo>
                      <a:pt x="137" y="61"/>
                      <a:pt x="137" y="61"/>
                      <a:pt x="137" y="58"/>
                    </a:cubicBezTo>
                    <a:cubicBezTo>
                      <a:pt x="137" y="55"/>
                      <a:pt x="137" y="54"/>
                      <a:pt x="137" y="53"/>
                    </a:cubicBezTo>
                    <a:cubicBezTo>
                      <a:pt x="137" y="52"/>
                      <a:pt x="137" y="50"/>
                      <a:pt x="136" y="49"/>
                    </a:cubicBezTo>
                    <a:cubicBezTo>
                      <a:pt x="135" y="49"/>
                      <a:pt x="135" y="50"/>
                      <a:pt x="134" y="50"/>
                    </a:cubicBezTo>
                    <a:cubicBezTo>
                      <a:pt x="134" y="50"/>
                      <a:pt x="133" y="51"/>
                      <a:pt x="134" y="49"/>
                    </a:cubicBezTo>
                    <a:cubicBezTo>
                      <a:pt x="134" y="48"/>
                      <a:pt x="135" y="45"/>
                      <a:pt x="136" y="39"/>
                    </a:cubicBezTo>
                    <a:cubicBezTo>
                      <a:pt x="136" y="33"/>
                      <a:pt x="136" y="31"/>
                      <a:pt x="135" y="30"/>
                    </a:cubicBezTo>
                    <a:cubicBezTo>
                      <a:pt x="135" y="28"/>
                      <a:pt x="135" y="24"/>
                      <a:pt x="134" y="22"/>
                    </a:cubicBezTo>
                    <a:cubicBezTo>
                      <a:pt x="134" y="21"/>
                      <a:pt x="133" y="20"/>
                      <a:pt x="133" y="19"/>
                    </a:cubicBezTo>
                    <a:cubicBezTo>
                      <a:pt x="133" y="18"/>
                      <a:pt x="132" y="17"/>
                      <a:pt x="132" y="17"/>
                    </a:cubicBezTo>
                    <a:cubicBezTo>
                      <a:pt x="131" y="16"/>
                      <a:pt x="131" y="15"/>
                      <a:pt x="130" y="14"/>
                    </a:cubicBezTo>
                    <a:cubicBezTo>
                      <a:pt x="130" y="13"/>
                      <a:pt x="129" y="13"/>
                      <a:pt x="129" y="12"/>
                    </a:cubicBezTo>
                    <a:cubicBezTo>
                      <a:pt x="129" y="12"/>
                      <a:pt x="128" y="12"/>
                      <a:pt x="128" y="12"/>
                    </a:cubicBezTo>
                    <a:cubicBezTo>
                      <a:pt x="128" y="11"/>
                      <a:pt x="127" y="10"/>
                      <a:pt x="126" y="10"/>
                    </a:cubicBezTo>
                    <a:cubicBezTo>
                      <a:pt x="126" y="9"/>
                      <a:pt x="125" y="8"/>
                      <a:pt x="124" y="8"/>
                    </a:cubicBezTo>
                    <a:cubicBezTo>
                      <a:pt x="124" y="8"/>
                      <a:pt x="123" y="9"/>
                      <a:pt x="122" y="8"/>
                    </a:cubicBezTo>
                    <a:cubicBezTo>
                      <a:pt x="122" y="8"/>
                      <a:pt x="121" y="8"/>
                      <a:pt x="121" y="7"/>
                    </a:cubicBezTo>
                    <a:cubicBezTo>
                      <a:pt x="121" y="7"/>
                      <a:pt x="121" y="5"/>
                      <a:pt x="120" y="4"/>
                    </a:cubicBezTo>
                    <a:cubicBezTo>
                      <a:pt x="119" y="4"/>
                      <a:pt x="119" y="3"/>
                      <a:pt x="118" y="3"/>
                    </a:cubicBezTo>
                    <a:cubicBezTo>
                      <a:pt x="117" y="2"/>
                      <a:pt x="116" y="2"/>
                      <a:pt x="115" y="2"/>
                    </a:cubicBezTo>
                    <a:cubicBezTo>
                      <a:pt x="114" y="2"/>
                      <a:pt x="114" y="2"/>
                      <a:pt x="113" y="1"/>
                    </a:cubicBezTo>
                    <a:cubicBezTo>
                      <a:pt x="112" y="1"/>
                      <a:pt x="111" y="1"/>
                      <a:pt x="111" y="1"/>
                    </a:cubicBezTo>
                    <a:cubicBezTo>
                      <a:pt x="110" y="1"/>
                      <a:pt x="109" y="0"/>
                      <a:pt x="108" y="0"/>
                    </a:cubicBezTo>
                    <a:cubicBezTo>
                      <a:pt x="107" y="0"/>
                      <a:pt x="107" y="0"/>
                      <a:pt x="106" y="0"/>
                    </a:cubicBezTo>
                    <a:cubicBezTo>
                      <a:pt x="105" y="1"/>
                      <a:pt x="104" y="1"/>
                      <a:pt x="103" y="0"/>
                    </a:cubicBezTo>
                    <a:cubicBezTo>
                      <a:pt x="103" y="0"/>
                      <a:pt x="101" y="0"/>
                      <a:pt x="100" y="1"/>
                    </a:cubicBezTo>
                    <a:cubicBezTo>
                      <a:pt x="99" y="1"/>
                      <a:pt x="98" y="2"/>
                      <a:pt x="96" y="2"/>
                    </a:cubicBezTo>
                    <a:cubicBezTo>
                      <a:pt x="95" y="2"/>
                      <a:pt x="94" y="2"/>
                      <a:pt x="93" y="2"/>
                    </a:cubicBezTo>
                    <a:cubicBezTo>
                      <a:pt x="92" y="3"/>
                      <a:pt x="91" y="3"/>
                      <a:pt x="90" y="4"/>
                    </a:cubicBezTo>
                    <a:cubicBezTo>
                      <a:pt x="89" y="4"/>
                      <a:pt x="87" y="6"/>
                      <a:pt x="87" y="6"/>
                    </a:cubicBezTo>
                    <a:cubicBezTo>
                      <a:pt x="87" y="6"/>
                      <a:pt x="86" y="6"/>
                      <a:pt x="85" y="7"/>
                    </a:cubicBezTo>
                    <a:cubicBezTo>
                      <a:pt x="85" y="8"/>
                      <a:pt x="85" y="7"/>
                      <a:pt x="84" y="9"/>
                    </a:cubicBezTo>
                    <a:cubicBezTo>
                      <a:pt x="82" y="10"/>
                      <a:pt x="81" y="10"/>
                      <a:pt x="81" y="10"/>
                    </a:cubicBezTo>
                    <a:cubicBezTo>
                      <a:pt x="81" y="11"/>
                      <a:pt x="81" y="11"/>
                      <a:pt x="80" y="12"/>
                    </a:cubicBezTo>
                    <a:cubicBezTo>
                      <a:pt x="79" y="13"/>
                      <a:pt x="79" y="13"/>
                      <a:pt x="79" y="14"/>
                    </a:cubicBezTo>
                    <a:cubicBezTo>
                      <a:pt x="79" y="15"/>
                      <a:pt x="77" y="16"/>
                      <a:pt x="77" y="17"/>
                    </a:cubicBezTo>
                    <a:cubicBezTo>
                      <a:pt x="76" y="18"/>
                      <a:pt x="76" y="18"/>
                      <a:pt x="75" y="20"/>
                    </a:cubicBezTo>
                    <a:cubicBezTo>
                      <a:pt x="75" y="22"/>
                      <a:pt x="74" y="23"/>
                      <a:pt x="73" y="24"/>
                    </a:cubicBezTo>
                    <a:cubicBezTo>
                      <a:pt x="73" y="24"/>
                      <a:pt x="72" y="27"/>
                      <a:pt x="73" y="28"/>
                    </a:cubicBezTo>
                    <a:cubicBezTo>
                      <a:pt x="73" y="29"/>
                      <a:pt x="73" y="30"/>
                      <a:pt x="72" y="31"/>
                    </a:cubicBezTo>
                    <a:cubicBezTo>
                      <a:pt x="72" y="31"/>
                      <a:pt x="72" y="31"/>
                      <a:pt x="72" y="32"/>
                    </a:cubicBezTo>
                    <a:cubicBezTo>
                      <a:pt x="72" y="34"/>
                      <a:pt x="72" y="37"/>
                      <a:pt x="72" y="38"/>
                    </a:cubicBezTo>
                    <a:cubicBezTo>
                      <a:pt x="72" y="39"/>
                      <a:pt x="72" y="41"/>
                      <a:pt x="72" y="42"/>
                    </a:cubicBezTo>
                    <a:cubicBezTo>
                      <a:pt x="72" y="44"/>
                      <a:pt x="71" y="44"/>
                      <a:pt x="71" y="44"/>
                    </a:cubicBezTo>
                    <a:cubicBezTo>
                      <a:pt x="70" y="43"/>
                      <a:pt x="69" y="43"/>
                      <a:pt x="69" y="45"/>
                    </a:cubicBezTo>
                    <a:cubicBezTo>
                      <a:pt x="68" y="47"/>
                      <a:pt x="69" y="51"/>
                      <a:pt x="68" y="53"/>
                    </a:cubicBezTo>
                    <a:cubicBezTo>
                      <a:pt x="68" y="55"/>
                      <a:pt x="68" y="56"/>
                      <a:pt x="67" y="58"/>
                    </a:cubicBezTo>
                    <a:cubicBezTo>
                      <a:pt x="67" y="59"/>
                      <a:pt x="67" y="61"/>
                      <a:pt x="67" y="62"/>
                    </a:cubicBezTo>
                    <a:cubicBezTo>
                      <a:pt x="67" y="62"/>
                      <a:pt x="67" y="64"/>
                      <a:pt x="66" y="65"/>
                    </a:cubicBezTo>
                    <a:cubicBezTo>
                      <a:pt x="66" y="67"/>
                      <a:pt x="65" y="68"/>
                      <a:pt x="66" y="70"/>
                    </a:cubicBezTo>
                    <a:cubicBezTo>
                      <a:pt x="66" y="71"/>
                      <a:pt x="67" y="71"/>
                      <a:pt x="68" y="71"/>
                    </a:cubicBezTo>
                    <a:cubicBezTo>
                      <a:pt x="69" y="71"/>
                      <a:pt x="69" y="71"/>
                      <a:pt x="69" y="72"/>
                    </a:cubicBezTo>
                    <a:cubicBezTo>
                      <a:pt x="69" y="73"/>
                      <a:pt x="69" y="81"/>
                      <a:pt x="70" y="84"/>
                    </a:cubicBezTo>
                    <a:cubicBezTo>
                      <a:pt x="71" y="88"/>
                      <a:pt x="73" y="93"/>
                      <a:pt x="74" y="94"/>
                    </a:cubicBezTo>
                    <a:cubicBezTo>
                      <a:pt x="74" y="95"/>
                      <a:pt x="75" y="95"/>
                      <a:pt x="74" y="96"/>
                    </a:cubicBezTo>
                    <a:cubicBezTo>
                      <a:pt x="73" y="97"/>
                      <a:pt x="72" y="99"/>
                      <a:pt x="72" y="99"/>
                    </a:cubicBezTo>
                    <a:cubicBezTo>
                      <a:pt x="72" y="99"/>
                      <a:pt x="71" y="101"/>
                      <a:pt x="70" y="102"/>
                    </a:cubicBezTo>
                    <a:cubicBezTo>
                      <a:pt x="70" y="102"/>
                      <a:pt x="69" y="103"/>
                      <a:pt x="68" y="104"/>
                    </a:cubicBezTo>
                    <a:cubicBezTo>
                      <a:pt x="68" y="105"/>
                      <a:pt x="66" y="107"/>
                      <a:pt x="65" y="107"/>
                    </a:cubicBezTo>
                    <a:cubicBezTo>
                      <a:pt x="65" y="108"/>
                      <a:pt x="64" y="109"/>
                      <a:pt x="63" y="109"/>
                    </a:cubicBezTo>
                    <a:cubicBezTo>
                      <a:pt x="62" y="109"/>
                      <a:pt x="58" y="111"/>
                      <a:pt x="57" y="111"/>
                    </a:cubicBezTo>
                    <a:cubicBezTo>
                      <a:pt x="56" y="112"/>
                      <a:pt x="51" y="114"/>
                      <a:pt x="50" y="115"/>
                    </a:cubicBezTo>
                    <a:cubicBezTo>
                      <a:pt x="49" y="115"/>
                      <a:pt x="45" y="116"/>
                      <a:pt x="43" y="118"/>
                    </a:cubicBezTo>
                    <a:cubicBezTo>
                      <a:pt x="41" y="120"/>
                      <a:pt x="40" y="121"/>
                      <a:pt x="37" y="122"/>
                    </a:cubicBezTo>
                    <a:cubicBezTo>
                      <a:pt x="34" y="124"/>
                      <a:pt x="31" y="125"/>
                      <a:pt x="28" y="127"/>
                    </a:cubicBezTo>
                    <a:cubicBezTo>
                      <a:pt x="26" y="129"/>
                      <a:pt x="23" y="130"/>
                      <a:pt x="22" y="131"/>
                    </a:cubicBezTo>
                    <a:cubicBezTo>
                      <a:pt x="22" y="132"/>
                      <a:pt x="20" y="132"/>
                      <a:pt x="19" y="133"/>
                    </a:cubicBezTo>
                    <a:cubicBezTo>
                      <a:pt x="18" y="133"/>
                      <a:pt x="14" y="135"/>
                      <a:pt x="12" y="136"/>
                    </a:cubicBezTo>
                    <a:cubicBezTo>
                      <a:pt x="9" y="137"/>
                      <a:pt x="8" y="138"/>
                      <a:pt x="8" y="139"/>
                    </a:cubicBezTo>
                    <a:cubicBezTo>
                      <a:pt x="7" y="139"/>
                      <a:pt x="7" y="139"/>
                      <a:pt x="6" y="140"/>
                    </a:cubicBezTo>
                    <a:cubicBezTo>
                      <a:pt x="5" y="140"/>
                      <a:pt x="3" y="140"/>
                      <a:pt x="3" y="143"/>
                    </a:cubicBezTo>
                    <a:cubicBezTo>
                      <a:pt x="2" y="146"/>
                      <a:pt x="2" y="148"/>
                      <a:pt x="2" y="149"/>
                    </a:cubicBezTo>
                    <a:cubicBezTo>
                      <a:pt x="2" y="149"/>
                      <a:pt x="2" y="152"/>
                      <a:pt x="2" y="153"/>
                    </a:cubicBezTo>
                    <a:cubicBezTo>
                      <a:pt x="2" y="155"/>
                      <a:pt x="1" y="161"/>
                      <a:pt x="1" y="162"/>
                    </a:cubicBezTo>
                    <a:cubicBezTo>
                      <a:pt x="2" y="164"/>
                      <a:pt x="1" y="167"/>
                      <a:pt x="1" y="167"/>
                    </a:cubicBezTo>
                    <a:cubicBezTo>
                      <a:pt x="1" y="167"/>
                      <a:pt x="1" y="168"/>
                      <a:pt x="0" y="170"/>
                    </a:cubicBezTo>
                    <a:cubicBezTo>
                      <a:pt x="209" y="170"/>
                      <a:pt x="209" y="170"/>
                      <a:pt x="209" y="170"/>
                    </a:cubicBezTo>
                    <a:lnTo>
                      <a:pt x="209" y="12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975" name="Group 974"/>
            <p:cNvGrpSpPr/>
            <p:nvPr/>
          </p:nvGrpSpPr>
          <p:grpSpPr>
            <a:xfrm>
              <a:off x="8360442" y="4565376"/>
              <a:ext cx="337621" cy="338807"/>
              <a:chOff x="5156880" y="5527895"/>
              <a:chExt cx="675241" cy="677614"/>
            </a:xfrm>
          </p:grpSpPr>
          <p:sp>
            <p:nvSpPr>
              <p:cNvPr id="1009" name="Freeform 18"/>
              <p:cNvSpPr>
                <a:spLocks/>
              </p:cNvSpPr>
              <p:nvPr/>
            </p:nvSpPr>
            <p:spPr bwMode="auto">
              <a:xfrm>
                <a:off x="5156880" y="5527895"/>
                <a:ext cx="675241" cy="677614"/>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6" y="0"/>
                      <a:pt x="0" y="67"/>
                      <a:pt x="0" y="150"/>
                    </a:cubicBezTo>
                    <a:cubicBezTo>
                      <a:pt x="0" y="150"/>
                      <a:pt x="0" y="150"/>
                      <a:pt x="0" y="150"/>
                    </a:cubicBezTo>
                    <a:cubicBezTo>
                      <a:pt x="0" y="232"/>
                      <a:pt x="66" y="299"/>
                      <a:pt x="149" y="299"/>
                    </a:cubicBezTo>
                    <a:cubicBezTo>
                      <a:pt x="149" y="299"/>
                      <a:pt x="149" y="299"/>
                      <a:pt x="149" y="299"/>
                    </a:cubicBezTo>
                    <a:cubicBezTo>
                      <a:pt x="231"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pic>
            <p:nvPicPr>
              <p:cNvPr id="1010" name="Picture 16"/>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296437" y="5628766"/>
                <a:ext cx="431940" cy="40348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grpSp>
        <p:grpSp>
          <p:nvGrpSpPr>
            <p:cNvPr id="976" name="Group 975"/>
            <p:cNvGrpSpPr/>
            <p:nvPr/>
          </p:nvGrpSpPr>
          <p:grpSpPr>
            <a:xfrm>
              <a:off x="10187773" y="4565376"/>
              <a:ext cx="337621" cy="338807"/>
              <a:chOff x="8811542" y="5527895"/>
              <a:chExt cx="675241" cy="677614"/>
            </a:xfrm>
          </p:grpSpPr>
          <p:sp>
            <p:nvSpPr>
              <p:cNvPr id="1007" name="Freeform 12"/>
              <p:cNvSpPr>
                <a:spLocks/>
              </p:cNvSpPr>
              <p:nvPr/>
            </p:nvSpPr>
            <p:spPr bwMode="auto">
              <a:xfrm>
                <a:off x="8811542" y="5527895"/>
                <a:ext cx="675241" cy="677614"/>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2"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2"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1008" name="Freeform 22"/>
              <p:cNvSpPr>
                <a:spLocks/>
              </p:cNvSpPr>
              <p:nvPr/>
            </p:nvSpPr>
            <p:spPr bwMode="auto">
              <a:xfrm>
                <a:off x="8949201" y="5643006"/>
                <a:ext cx="398735" cy="378562"/>
              </a:xfrm>
              <a:custGeom>
                <a:avLst/>
                <a:gdLst>
                  <a:gd name="T0" fmla="*/ 174 w 176"/>
                  <a:gd name="T1" fmla="*/ 156 h 167"/>
                  <a:gd name="T2" fmla="*/ 170 w 176"/>
                  <a:gd name="T3" fmla="*/ 133 h 167"/>
                  <a:gd name="T4" fmla="*/ 159 w 176"/>
                  <a:gd name="T5" fmla="*/ 126 h 167"/>
                  <a:gd name="T6" fmla="*/ 129 w 176"/>
                  <a:gd name="T7" fmla="*/ 110 h 167"/>
                  <a:gd name="T8" fmla="*/ 120 w 176"/>
                  <a:gd name="T9" fmla="*/ 102 h 167"/>
                  <a:gd name="T10" fmla="*/ 116 w 176"/>
                  <a:gd name="T11" fmla="*/ 94 h 167"/>
                  <a:gd name="T12" fmla="*/ 126 w 176"/>
                  <a:gd name="T13" fmla="*/ 71 h 167"/>
                  <a:gd name="T14" fmla="*/ 128 w 176"/>
                  <a:gd name="T15" fmla="*/ 66 h 167"/>
                  <a:gd name="T16" fmla="*/ 131 w 176"/>
                  <a:gd name="T17" fmla="*/ 54 h 167"/>
                  <a:gd name="T18" fmla="*/ 131 w 176"/>
                  <a:gd name="T19" fmla="*/ 48 h 167"/>
                  <a:gd name="T20" fmla="*/ 132 w 176"/>
                  <a:gd name="T21" fmla="*/ 23 h 167"/>
                  <a:gd name="T22" fmla="*/ 127 w 176"/>
                  <a:gd name="T23" fmla="*/ 14 h 167"/>
                  <a:gd name="T24" fmla="*/ 120 w 176"/>
                  <a:gd name="T25" fmla="*/ 8 h 167"/>
                  <a:gd name="T26" fmla="*/ 108 w 176"/>
                  <a:gd name="T27" fmla="*/ 2 h 167"/>
                  <a:gd name="T28" fmla="*/ 94 w 176"/>
                  <a:gd name="T29" fmla="*/ 1 h 167"/>
                  <a:gd name="T30" fmla="*/ 83 w 176"/>
                  <a:gd name="T31" fmla="*/ 7 h 167"/>
                  <a:gd name="T32" fmla="*/ 76 w 176"/>
                  <a:gd name="T33" fmla="*/ 14 h 167"/>
                  <a:gd name="T34" fmla="*/ 72 w 176"/>
                  <a:gd name="T35" fmla="*/ 32 h 167"/>
                  <a:gd name="T36" fmla="*/ 70 w 176"/>
                  <a:gd name="T37" fmla="*/ 42 h 167"/>
                  <a:gd name="T38" fmla="*/ 71 w 176"/>
                  <a:gd name="T39" fmla="*/ 43 h 167"/>
                  <a:gd name="T40" fmla="*/ 66 w 176"/>
                  <a:gd name="T41" fmla="*/ 47 h 167"/>
                  <a:gd name="T42" fmla="*/ 71 w 176"/>
                  <a:gd name="T43" fmla="*/ 67 h 167"/>
                  <a:gd name="T44" fmla="*/ 75 w 176"/>
                  <a:gd name="T45" fmla="*/ 78 h 167"/>
                  <a:gd name="T46" fmla="*/ 76 w 176"/>
                  <a:gd name="T47" fmla="*/ 89 h 167"/>
                  <a:gd name="T48" fmla="*/ 68 w 176"/>
                  <a:gd name="T49" fmla="*/ 92 h 167"/>
                  <a:gd name="T50" fmla="*/ 55 w 176"/>
                  <a:gd name="T51" fmla="*/ 104 h 167"/>
                  <a:gd name="T52" fmla="*/ 41 w 176"/>
                  <a:gd name="T53" fmla="*/ 110 h 167"/>
                  <a:gd name="T54" fmla="*/ 13 w 176"/>
                  <a:gd name="T55" fmla="*/ 124 h 167"/>
                  <a:gd name="T56" fmla="*/ 8 w 176"/>
                  <a:gd name="T57" fmla="*/ 128 h 167"/>
                  <a:gd name="T58" fmla="*/ 5 w 176"/>
                  <a:gd name="T59" fmla="*/ 138 h 167"/>
                  <a:gd name="T60" fmla="*/ 2 w 176"/>
                  <a:gd name="T61" fmla="*/ 157 h 167"/>
                  <a:gd name="T62" fmla="*/ 176 w 176"/>
                  <a:gd name="T63" fmla="*/ 16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6" h="167">
                    <a:moveTo>
                      <a:pt x="174" y="158"/>
                    </a:moveTo>
                    <a:cubicBezTo>
                      <a:pt x="174" y="157"/>
                      <a:pt x="173" y="157"/>
                      <a:pt x="174" y="156"/>
                    </a:cubicBezTo>
                    <a:cubicBezTo>
                      <a:pt x="174" y="154"/>
                      <a:pt x="173" y="143"/>
                      <a:pt x="173" y="139"/>
                    </a:cubicBezTo>
                    <a:cubicBezTo>
                      <a:pt x="172" y="135"/>
                      <a:pt x="171" y="133"/>
                      <a:pt x="170" y="133"/>
                    </a:cubicBezTo>
                    <a:cubicBezTo>
                      <a:pt x="168" y="132"/>
                      <a:pt x="168" y="132"/>
                      <a:pt x="167" y="131"/>
                    </a:cubicBezTo>
                    <a:cubicBezTo>
                      <a:pt x="166" y="130"/>
                      <a:pt x="163" y="128"/>
                      <a:pt x="159" y="126"/>
                    </a:cubicBezTo>
                    <a:cubicBezTo>
                      <a:pt x="156" y="124"/>
                      <a:pt x="146" y="118"/>
                      <a:pt x="141" y="116"/>
                    </a:cubicBezTo>
                    <a:cubicBezTo>
                      <a:pt x="137" y="113"/>
                      <a:pt x="129" y="110"/>
                      <a:pt x="129" y="110"/>
                    </a:cubicBezTo>
                    <a:cubicBezTo>
                      <a:pt x="129" y="110"/>
                      <a:pt x="128" y="108"/>
                      <a:pt x="125" y="107"/>
                    </a:cubicBezTo>
                    <a:cubicBezTo>
                      <a:pt x="123" y="105"/>
                      <a:pt x="121" y="104"/>
                      <a:pt x="120" y="102"/>
                    </a:cubicBezTo>
                    <a:cubicBezTo>
                      <a:pt x="118" y="99"/>
                      <a:pt x="117" y="97"/>
                      <a:pt x="117" y="97"/>
                    </a:cubicBezTo>
                    <a:cubicBezTo>
                      <a:pt x="116" y="96"/>
                      <a:pt x="115" y="95"/>
                      <a:pt x="116" y="94"/>
                    </a:cubicBezTo>
                    <a:cubicBezTo>
                      <a:pt x="117" y="93"/>
                      <a:pt x="121" y="88"/>
                      <a:pt x="123" y="84"/>
                    </a:cubicBezTo>
                    <a:cubicBezTo>
                      <a:pt x="124" y="79"/>
                      <a:pt x="126" y="71"/>
                      <a:pt x="126" y="71"/>
                    </a:cubicBezTo>
                    <a:cubicBezTo>
                      <a:pt x="126" y="71"/>
                      <a:pt x="127" y="70"/>
                      <a:pt x="128" y="69"/>
                    </a:cubicBezTo>
                    <a:cubicBezTo>
                      <a:pt x="128" y="67"/>
                      <a:pt x="128" y="67"/>
                      <a:pt x="128" y="66"/>
                    </a:cubicBezTo>
                    <a:cubicBezTo>
                      <a:pt x="128" y="65"/>
                      <a:pt x="129" y="62"/>
                      <a:pt x="129" y="62"/>
                    </a:cubicBezTo>
                    <a:cubicBezTo>
                      <a:pt x="129" y="61"/>
                      <a:pt x="130" y="58"/>
                      <a:pt x="131" y="54"/>
                    </a:cubicBezTo>
                    <a:cubicBezTo>
                      <a:pt x="132" y="51"/>
                      <a:pt x="132" y="49"/>
                      <a:pt x="132" y="49"/>
                    </a:cubicBezTo>
                    <a:cubicBezTo>
                      <a:pt x="132" y="48"/>
                      <a:pt x="131" y="49"/>
                      <a:pt x="131" y="48"/>
                    </a:cubicBezTo>
                    <a:cubicBezTo>
                      <a:pt x="131" y="46"/>
                      <a:pt x="133" y="40"/>
                      <a:pt x="133" y="37"/>
                    </a:cubicBezTo>
                    <a:cubicBezTo>
                      <a:pt x="133" y="34"/>
                      <a:pt x="133" y="24"/>
                      <a:pt x="132" y="23"/>
                    </a:cubicBezTo>
                    <a:cubicBezTo>
                      <a:pt x="132" y="22"/>
                      <a:pt x="130" y="18"/>
                      <a:pt x="129" y="17"/>
                    </a:cubicBezTo>
                    <a:cubicBezTo>
                      <a:pt x="128" y="16"/>
                      <a:pt x="128" y="15"/>
                      <a:pt x="127" y="14"/>
                    </a:cubicBezTo>
                    <a:cubicBezTo>
                      <a:pt x="126" y="13"/>
                      <a:pt x="123" y="12"/>
                      <a:pt x="122" y="10"/>
                    </a:cubicBezTo>
                    <a:cubicBezTo>
                      <a:pt x="122" y="9"/>
                      <a:pt x="121" y="9"/>
                      <a:pt x="120" y="8"/>
                    </a:cubicBezTo>
                    <a:cubicBezTo>
                      <a:pt x="119" y="7"/>
                      <a:pt x="119" y="7"/>
                      <a:pt x="118" y="7"/>
                    </a:cubicBezTo>
                    <a:cubicBezTo>
                      <a:pt x="117" y="6"/>
                      <a:pt x="113" y="3"/>
                      <a:pt x="108" y="2"/>
                    </a:cubicBezTo>
                    <a:cubicBezTo>
                      <a:pt x="104" y="1"/>
                      <a:pt x="102" y="1"/>
                      <a:pt x="101" y="0"/>
                    </a:cubicBezTo>
                    <a:cubicBezTo>
                      <a:pt x="99" y="0"/>
                      <a:pt x="96" y="1"/>
                      <a:pt x="94" y="1"/>
                    </a:cubicBezTo>
                    <a:cubicBezTo>
                      <a:pt x="91" y="2"/>
                      <a:pt x="87" y="3"/>
                      <a:pt x="85" y="5"/>
                    </a:cubicBezTo>
                    <a:cubicBezTo>
                      <a:pt x="84" y="6"/>
                      <a:pt x="84" y="7"/>
                      <a:pt x="83" y="7"/>
                    </a:cubicBezTo>
                    <a:cubicBezTo>
                      <a:pt x="81" y="8"/>
                      <a:pt x="80" y="9"/>
                      <a:pt x="79" y="10"/>
                    </a:cubicBezTo>
                    <a:cubicBezTo>
                      <a:pt x="79" y="11"/>
                      <a:pt x="77" y="12"/>
                      <a:pt x="76" y="14"/>
                    </a:cubicBezTo>
                    <a:cubicBezTo>
                      <a:pt x="75" y="16"/>
                      <a:pt x="72" y="22"/>
                      <a:pt x="72" y="25"/>
                    </a:cubicBezTo>
                    <a:cubicBezTo>
                      <a:pt x="72" y="28"/>
                      <a:pt x="72" y="31"/>
                      <a:pt x="72" y="32"/>
                    </a:cubicBezTo>
                    <a:cubicBezTo>
                      <a:pt x="72" y="34"/>
                      <a:pt x="71" y="35"/>
                      <a:pt x="71" y="38"/>
                    </a:cubicBezTo>
                    <a:cubicBezTo>
                      <a:pt x="70" y="41"/>
                      <a:pt x="70" y="41"/>
                      <a:pt x="70" y="42"/>
                    </a:cubicBezTo>
                    <a:cubicBezTo>
                      <a:pt x="71" y="42"/>
                      <a:pt x="72" y="43"/>
                      <a:pt x="72" y="43"/>
                    </a:cubicBezTo>
                    <a:cubicBezTo>
                      <a:pt x="71" y="43"/>
                      <a:pt x="72" y="44"/>
                      <a:pt x="71" y="43"/>
                    </a:cubicBezTo>
                    <a:cubicBezTo>
                      <a:pt x="70" y="43"/>
                      <a:pt x="69" y="41"/>
                      <a:pt x="68" y="41"/>
                    </a:cubicBezTo>
                    <a:cubicBezTo>
                      <a:pt x="66" y="42"/>
                      <a:pt x="66" y="44"/>
                      <a:pt x="66" y="47"/>
                    </a:cubicBezTo>
                    <a:cubicBezTo>
                      <a:pt x="65" y="49"/>
                      <a:pt x="65" y="58"/>
                      <a:pt x="67" y="62"/>
                    </a:cubicBezTo>
                    <a:cubicBezTo>
                      <a:pt x="68" y="66"/>
                      <a:pt x="70" y="67"/>
                      <a:pt x="71" y="67"/>
                    </a:cubicBezTo>
                    <a:cubicBezTo>
                      <a:pt x="72" y="67"/>
                      <a:pt x="73" y="66"/>
                      <a:pt x="73" y="67"/>
                    </a:cubicBezTo>
                    <a:cubicBezTo>
                      <a:pt x="73" y="68"/>
                      <a:pt x="73" y="74"/>
                      <a:pt x="75" y="78"/>
                    </a:cubicBezTo>
                    <a:cubicBezTo>
                      <a:pt x="76" y="82"/>
                      <a:pt x="77" y="85"/>
                      <a:pt x="77" y="87"/>
                    </a:cubicBezTo>
                    <a:cubicBezTo>
                      <a:pt x="77" y="88"/>
                      <a:pt x="77" y="89"/>
                      <a:pt x="76" y="89"/>
                    </a:cubicBezTo>
                    <a:cubicBezTo>
                      <a:pt x="75" y="89"/>
                      <a:pt x="75" y="89"/>
                      <a:pt x="75" y="89"/>
                    </a:cubicBezTo>
                    <a:cubicBezTo>
                      <a:pt x="75" y="89"/>
                      <a:pt x="70" y="90"/>
                      <a:pt x="68" y="92"/>
                    </a:cubicBezTo>
                    <a:cubicBezTo>
                      <a:pt x="66" y="94"/>
                      <a:pt x="64" y="96"/>
                      <a:pt x="62" y="98"/>
                    </a:cubicBezTo>
                    <a:cubicBezTo>
                      <a:pt x="60" y="100"/>
                      <a:pt x="57" y="102"/>
                      <a:pt x="55" y="104"/>
                    </a:cubicBezTo>
                    <a:cubicBezTo>
                      <a:pt x="54" y="105"/>
                      <a:pt x="53" y="105"/>
                      <a:pt x="53" y="105"/>
                    </a:cubicBezTo>
                    <a:cubicBezTo>
                      <a:pt x="53" y="105"/>
                      <a:pt x="46" y="109"/>
                      <a:pt x="41" y="110"/>
                    </a:cubicBezTo>
                    <a:cubicBezTo>
                      <a:pt x="37" y="112"/>
                      <a:pt x="29" y="115"/>
                      <a:pt x="25" y="117"/>
                    </a:cubicBezTo>
                    <a:cubicBezTo>
                      <a:pt x="22" y="119"/>
                      <a:pt x="15" y="123"/>
                      <a:pt x="13" y="124"/>
                    </a:cubicBezTo>
                    <a:cubicBezTo>
                      <a:pt x="12" y="125"/>
                      <a:pt x="11" y="126"/>
                      <a:pt x="11" y="126"/>
                    </a:cubicBezTo>
                    <a:cubicBezTo>
                      <a:pt x="11" y="126"/>
                      <a:pt x="9" y="126"/>
                      <a:pt x="8" y="128"/>
                    </a:cubicBezTo>
                    <a:cubicBezTo>
                      <a:pt x="6" y="130"/>
                      <a:pt x="6" y="132"/>
                      <a:pt x="6" y="133"/>
                    </a:cubicBezTo>
                    <a:cubicBezTo>
                      <a:pt x="6" y="135"/>
                      <a:pt x="5" y="136"/>
                      <a:pt x="5" y="138"/>
                    </a:cubicBezTo>
                    <a:cubicBezTo>
                      <a:pt x="4" y="139"/>
                      <a:pt x="2" y="143"/>
                      <a:pt x="2" y="147"/>
                    </a:cubicBezTo>
                    <a:cubicBezTo>
                      <a:pt x="1" y="152"/>
                      <a:pt x="2" y="157"/>
                      <a:pt x="2" y="157"/>
                    </a:cubicBezTo>
                    <a:cubicBezTo>
                      <a:pt x="2" y="157"/>
                      <a:pt x="1" y="161"/>
                      <a:pt x="0" y="167"/>
                    </a:cubicBezTo>
                    <a:cubicBezTo>
                      <a:pt x="176" y="167"/>
                      <a:pt x="176" y="167"/>
                      <a:pt x="176" y="167"/>
                    </a:cubicBezTo>
                    <a:cubicBezTo>
                      <a:pt x="175" y="163"/>
                      <a:pt x="175" y="159"/>
                      <a:pt x="174" y="158"/>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977" name="Group 976"/>
            <p:cNvGrpSpPr/>
            <p:nvPr/>
          </p:nvGrpSpPr>
          <p:grpSpPr>
            <a:xfrm>
              <a:off x="8008330" y="3763775"/>
              <a:ext cx="413597" cy="415050"/>
              <a:chOff x="4452656" y="3924692"/>
              <a:chExt cx="827193" cy="830099"/>
            </a:xfrm>
          </p:grpSpPr>
          <p:sp>
            <p:nvSpPr>
              <p:cNvPr id="1005" name="Freeform 19"/>
              <p:cNvSpPr>
                <a:spLocks/>
              </p:cNvSpPr>
              <p:nvPr/>
            </p:nvSpPr>
            <p:spPr bwMode="auto">
              <a:xfrm>
                <a:off x="4452656" y="3924692"/>
                <a:ext cx="827193" cy="830099"/>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1"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pic>
            <p:nvPicPr>
              <p:cNvPr id="1006" name="Picture 1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30912" y="4024330"/>
                <a:ext cx="472090" cy="5079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grpSp>
        <p:grpSp>
          <p:nvGrpSpPr>
            <p:cNvPr id="978" name="Group 977"/>
            <p:cNvGrpSpPr/>
            <p:nvPr/>
          </p:nvGrpSpPr>
          <p:grpSpPr>
            <a:xfrm>
              <a:off x="9587265" y="4565376"/>
              <a:ext cx="338214" cy="338807"/>
              <a:chOff x="7610527" y="5527895"/>
              <a:chExt cx="676427" cy="677614"/>
            </a:xfrm>
          </p:grpSpPr>
          <p:sp>
            <p:nvSpPr>
              <p:cNvPr id="1003" name="Freeform 14"/>
              <p:cNvSpPr>
                <a:spLocks/>
              </p:cNvSpPr>
              <p:nvPr/>
            </p:nvSpPr>
            <p:spPr bwMode="auto">
              <a:xfrm>
                <a:off x="7610527" y="5527895"/>
                <a:ext cx="676427" cy="677614"/>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2"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2"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1004" name="Freeform 26"/>
              <p:cNvSpPr>
                <a:spLocks/>
              </p:cNvSpPr>
              <p:nvPr/>
            </p:nvSpPr>
            <p:spPr bwMode="auto">
              <a:xfrm>
                <a:off x="7751937" y="5648303"/>
                <a:ext cx="409223" cy="385430"/>
              </a:xfrm>
              <a:custGeom>
                <a:avLst/>
                <a:gdLst>
                  <a:gd name="T0" fmla="*/ 2 w 180"/>
                  <a:gd name="T1" fmla="*/ 165 h 170"/>
                  <a:gd name="T2" fmla="*/ 5 w 180"/>
                  <a:gd name="T3" fmla="*/ 145 h 170"/>
                  <a:gd name="T4" fmla="*/ 10 w 180"/>
                  <a:gd name="T5" fmla="*/ 133 h 170"/>
                  <a:gd name="T6" fmla="*/ 20 w 180"/>
                  <a:gd name="T7" fmla="*/ 127 h 170"/>
                  <a:gd name="T8" fmla="*/ 49 w 180"/>
                  <a:gd name="T9" fmla="*/ 115 h 170"/>
                  <a:gd name="T10" fmla="*/ 61 w 180"/>
                  <a:gd name="T11" fmla="*/ 108 h 170"/>
                  <a:gd name="T12" fmla="*/ 66 w 180"/>
                  <a:gd name="T13" fmla="*/ 103 h 170"/>
                  <a:gd name="T14" fmla="*/ 63 w 180"/>
                  <a:gd name="T15" fmla="*/ 95 h 170"/>
                  <a:gd name="T16" fmla="*/ 56 w 180"/>
                  <a:gd name="T17" fmla="*/ 81 h 170"/>
                  <a:gd name="T18" fmla="*/ 53 w 180"/>
                  <a:gd name="T19" fmla="*/ 67 h 170"/>
                  <a:gd name="T20" fmla="*/ 54 w 180"/>
                  <a:gd name="T21" fmla="*/ 53 h 170"/>
                  <a:gd name="T22" fmla="*/ 54 w 180"/>
                  <a:gd name="T23" fmla="*/ 49 h 170"/>
                  <a:gd name="T24" fmla="*/ 56 w 180"/>
                  <a:gd name="T25" fmla="*/ 28 h 170"/>
                  <a:gd name="T26" fmla="*/ 55 w 180"/>
                  <a:gd name="T27" fmla="*/ 21 h 170"/>
                  <a:gd name="T28" fmla="*/ 71 w 180"/>
                  <a:gd name="T29" fmla="*/ 6 h 170"/>
                  <a:gd name="T30" fmla="*/ 97 w 180"/>
                  <a:gd name="T31" fmla="*/ 1 h 170"/>
                  <a:gd name="T32" fmla="*/ 111 w 180"/>
                  <a:gd name="T33" fmla="*/ 9 h 170"/>
                  <a:gd name="T34" fmla="*/ 118 w 180"/>
                  <a:gd name="T35" fmla="*/ 17 h 170"/>
                  <a:gd name="T36" fmla="*/ 121 w 180"/>
                  <a:gd name="T37" fmla="*/ 44 h 170"/>
                  <a:gd name="T38" fmla="*/ 122 w 180"/>
                  <a:gd name="T39" fmla="*/ 57 h 170"/>
                  <a:gd name="T40" fmla="*/ 115 w 180"/>
                  <a:gd name="T41" fmla="*/ 70 h 170"/>
                  <a:gd name="T42" fmla="*/ 115 w 180"/>
                  <a:gd name="T43" fmla="*/ 72 h 170"/>
                  <a:gd name="T44" fmla="*/ 109 w 180"/>
                  <a:gd name="T45" fmla="*/ 77 h 170"/>
                  <a:gd name="T46" fmla="*/ 109 w 180"/>
                  <a:gd name="T47" fmla="*/ 91 h 170"/>
                  <a:gd name="T48" fmla="*/ 111 w 180"/>
                  <a:gd name="T49" fmla="*/ 93 h 170"/>
                  <a:gd name="T50" fmla="*/ 120 w 180"/>
                  <a:gd name="T51" fmla="*/ 96 h 170"/>
                  <a:gd name="T52" fmla="*/ 131 w 180"/>
                  <a:gd name="T53" fmla="*/ 108 h 170"/>
                  <a:gd name="T54" fmla="*/ 150 w 180"/>
                  <a:gd name="T55" fmla="*/ 116 h 170"/>
                  <a:gd name="T56" fmla="*/ 175 w 180"/>
                  <a:gd name="T57" fmla="*/ 132 h 170"/>
                  <a:gd name="T58" fmla="*/ 179 w 180"/>
                  <a:gd name="T59" fmla="*/ 143 h 170"/>
                  <a:gd name="T60" fmla="*/ 175 w 180"/>
                  <a:gd name="T61" fmla="*/ 158 h 170"/>
                  <a:gd name="T62" fmla="*/ 174 w 180"/>
                  <a:gd name="T63" fmla="*/ 170 h 170"/>
                  <a:gd name="T64" fmla="*/ 1 w 180"/>
                  <a:gd name="T65" fmla="*/ 167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0" h="170">
                    <a:moveTo>
                      <a:pt x="1" y="167"/>
                    </a:moveTo>
                    <a:cubicBezTo>
                      <a:pt x="2" y="167"/>
                      <a:pt x="2" y="166"/>
                      <a:pt x="2" y="165"/>
                    </a:cubicBezTo>
                    <a:cubicBezTo>
                      <a:pt x="2" y="164"/>
                      <a:pt x="2" y="161"/>
                      <a:pt x="2" y="159"/>
                    </a:cubicBezTo>
                    <a:cubicBezTo>
                      <a:pt x="3" y="157"/>
                      <a:pt x="4" y="149"/>
                      <a:pt x="5" y="145"/>
                    </a:cubicBezTo>
                    <a:cubicBezTo>
                      <a:pt x="5" y="141"/>
                      <a:pt x="7" y="136"/>
                      <a:pt x="8" y="135"/>
                    </a:cubicBezTo>
                    <a:cubicBezTo>
                      <a:pt x="9" y="134"/>
                      <a:pt x="10" y="133"/>
                      <a:pt x="10" y="133"/>
                    </a:cubicBezTo>
                    <a:cubicBezTo>
                      <a:pt x="11" y="133"/>
                      <a:pt x="12" y="133"/>
                      <a:pt x="13" y="132"/>
                    </a:cubicBezTo>
                    <a:cubicBezTo>
                      <a:pt x="13" y="131"/>
                      <a:pt x="18" y="129"/>
                      <a:pt x="20" y="127"/>
                    </a:cubicBezTo>
                    <a:cubicBezTo>
                      <a:pt x="23" y="126"/>
                      <a:pt x="34" y="121"/>
                      <a:pt x="36" y="120"/>
                    </a:cubicBezTo>
                    <a:cubicBezTo>
                      <a:pt x="38" y="119"/>
                      <a:pt x="45" y="116"/>
                      <a:pt x="49" y="115"/>
                    </a:cubicBezTo>
                    <a:cubicBezTo>
                      <a:pt x="53" y="113"/>
                      <a:pt x="54" y="112"/>
                      <a:pt x="55" y="112"/>
                    </a:cubicBezTo>
                    <a:cubicBezTo>
                      <a:pt x="55" y="111"/>
                      <a:pt x="59" y="109"/>
                      <a:pt x="61" y="108"/>
                    </a:cubicBezTo>
                    <a:cubicBezTo>
                      <a:pt x="62" y="107"/>
                      <a:pt x="64" y="107"/>
                      <a:pt x="64" y="106"/>
                    </a:cubicBezTo>
                    <a:cubicBezTo>
                      <a:pt x="65" y="105"/>
                      <a:pt x="66" y="103"/>
                      <a:pt x="66" y="103"/>
                    </a:cubicBezTo>
                    <a:cubicBezTo>
                      <a:pt x="66" y="103"/>
                      <a:pt x="64" y="102"/>
                      <a:pt x="64" y="100"/>
                    </a:cubicBezTo>
                    <a:cubicBezTo>
                      <a:pt x="63" y="98"/>
                      <a:pt x="63" y="95"/>
                      <a:pt x="63" y="95"/>
                    </a:cubicBezTo>
                    <a:cubicBezTo>
                      <a:pt x="63" y="94"/>
                      <a:pt x="62" y="93"/>
                      <a:pt x="61" y="91"/>
                    </a:cubicBezTo>
                    <a:cubicBezTo>
                      <a:pt x="60" y="89"/>
                      <a:pt x="57" y="84"/>
                      <a:pt x="56" y="81"/>
                    </a:cubicBezTo>
                    <a:cubicBezTo>
                      <a:pt x="56" y="78"/>
                      <a:pt x="56" y="76"/>
                      <a:pt x="55" y="74"/>
                    </a:cubicBezTo>
                    <a:cubicBezTo>
                      <a:pt x="54" y="73"/>
                      <a:pt x="53" y="70"/>
                      <a:pt x="53" y="67"/>
                    </a:cubicBezTo>
                    <a:cubicBezTo>
                      <a:pt x="53" y="63"/>
                      <a:pt x="54" y="58"/>
                      <a:pt x="54" y="57"/>
                    </a:cubicBezTo>
                    <a:cubicBezTo>
                      <a:pt x="54" y="55"/>
                      <a:pt x="54" y="54"/>
                      <a:pt x="54" y="53"/>
                    </a:cubicBezTo>
                    <a:cubicBezTo>
                      <a:pt x="53" y="53"/>
                      <a:pt x="52" y="51"/>
                      <a:pt x="52" y="51"/>
                    </a:cubicBezTo>
                    <a:cubicBezTo>
                      <a:pt x="53" y="50"/>
                      <a:pt x="54" y="50"/>
                      <a:pt x="54" y="49"/>
                    </a:cubicBezTo>
                    <a:cubicBezTo>
                      <a:pt x="54" y="48"/>
                      <a:pt x="54" y="40"/>
                      <a:pt x="54" y="37"/>
                    </a:cubicBezTo>
                    <a:cubicBezTo>
                      <a:pt x="55" y="33"/>
                      <a:pt x="55" y="31"/>
                      <a:pt x="56" y="28"/>
                    </a:cubicBezTo>
                    <a:cubicBezTo>
                      <a:pt x="57" y="25"/>
                      <a:pt x="58" y="25"/>
                      <a:pt x="56" y="24"/>
                    </a:cubicBezTo>
                    <a:cubicBezTo>
                      <a:pt x="55" y="23"/>
                      <a:pt x="55" y="22"/>
                      <a:pt x="55" y="21"/>
                    </a:cubicBezTo>
                    <a:cubicBezTo>
                      <a:pt x="55" y="21"/>
                      <a:pt x="59" y="16"/>
                      <a:pt x="60" y="14"/>
                    </a:cubicBezTo>
                    <a:cubicBezTo>
                      <a:pt x="61" y="13"/>
                      <a:pt x="69" y="8"/>
                      <a:pt x="71" y="6"/>
                    </a:cubicBezTo>
                    <a:cubicBezTo>
                      <a:pt x="74" y="5"/>
                      <a:pt x="78" y="2"/>
                      <a:pt x="83" y="1"/>
                    </a:cubicBezTo>
                    <a:cubicBezTo>
                      <a:pt x="88" y="0"/>
                      <a:pt x="95" y="0"/>
                      <a:pt x="97" y="1"/>
                    </a:cubicBezTo>
                    <a:cubicBezTo>
                      <a:pt x="99" y="1"/>
                      <a:pt x="104" y="2"/>
                      <a:pt x="106" y="4"/>
                    </a:cubicBezTo>
                    <a:cubicBezTo>
                      <a:pt x="108" y="6"/>
                      <a:pt x="111" y="8"/>
                      <a:pt x="111" y="9"/>
                    </a:cubicBezTo>
                    <a:cubicBezTo>
                      <a:pt x="112" y="10"/>
                      <a:pt x="112" y="10"/>
                      <a:pt x="113" y="11"/>
                    </a:cubicBezTo>
                    <a:cubicBezTo>
                      <a:pt x="114" y="12"/>
                      <a:pt x="116" y="13"/>
                      <a:pt x="118" y="17"/>
                    </a:cubicBezTo>
                    <a:cubicBezTo>
                      <a:pt x="120" y="20"/>
                      <a:pt x="121" y="27"/>
                      <a:pt x="122" y="32"/>
                    </a:cubicBezTo>
                    <a:cubicBezTo>
                      <a:pt x="122" y="38"/>
                      <a:pt x="121" y="42"/>
                      <a:pt x="121" y="44"/>
                    </a:cubicBezTo>
                    <a:cubicBezTo>
                      <a:pt x="121" y="46"/>
                      <a:pt x="120" y="45"/>
                      <a:pt x="121" y="47"/>
                    </a:cubicBezTo>
                    <a:cubicBezTo>
                      <a:pt x="121" y="49"/>
                      <a:pt x="122" y="53"/>
                      <a:pt x="122" y="57"/>
                    </a:cubicBezTo>
                    <a:cubicBezTo>
                      <a:pt x="121" y="61"/>
                      <a:pt x="119" y="65"/>
                      <a:pt x="118" y="67"/>
                    </a:cubicBezTo>
                    <a:cubicBezTo>
                      <a:pt x="116" y="69"/>
                      <a:pt x="115" y="70"/>
                      <a:pt x="115" y="70"/>
                    </a:cubicBezTo>
                    <a:cubicBezTo>
                      <a:pt x="115" y="70"/>
                      <a:pt x="115" y="71"/>
                      <a:pt x="115" y="71"/>
                    </a:cubicBezTo>
                    <a:cubicBezTo>
                      <a:pt x="115" y="71"/>
                      <a:pt x="114" y="71"/>
                      <a:pt x="115" y="72"/>
                    </a:cubicBezTo>
                    <a:cubicBezTo>
                      <a:pt x="115" y="72"/>
                      <a:pt x="114" y="73"/>
                      <a:pt x="113" y="74"/>
                    </a:cubicBezTo>
                    <a:cubicBezTo>
                      <a:pt x="112" y="74"/>
                      <a:pt x="109" y="77"/>
                      <a:pt x="109" y="77"/>
                    </a:cubicBezTo>
                    <a:cubicBezTo>
                      <a:pt x="109" y="77"/>
                      <a:pt x="109" y="81"/>
                      <a:pt x="109" y="84"/>
                    </a:cubicBezTo>
                    <a:cubicBezTo>
                      <a:pt x="108" y="87"/>
                      <a:pt x="109" y="89"/>
                      <a:pt x="109" y="91"/>
                    </a:cubicBezTo>
                    <a:cubicBezTo>
                      <a:pt x="110" y="93"/>
                      <a:pt x="110" y="94"/>
                      <a:pt x="110" y="94"/>
                    </a:cubicBezTo>
                    <a:cubicBezTo>
                      <a:pt x="111" y="93"/>
                      <a:pt x="111" y="93"/>
                      <a:pt x="111" y="93"/>
                    </a:cubicBezTo>
                    <a:cubicBezTo>
                      <a:pt x="111" y="93"/>
                      <a:pt x="114" y="93"/>
                      <a:pt x="117" y="94"/>
                    </a:cubicBezTo>
                    <a:cubicBezTo>
                      <a:pt x="119" y="94"/>
                      <a:pt x="119" y="95"/>
                      <a:pt x="120" y="96"/>
                    </a:cubicBezTo>
                    <a:cubicBezTo>
                      <a:pt x="121" y="98"/>
                      <a:pt x="123" y="100"/>
                      <a:pt x="126" y="102"/>
                    </a:cubicBezTo>
                    <a:cubicBezTo>
                      <a:pt x="128" y="105"/>
                      <a:pt x="131" y="107"/>
                      <a:pt x="131" y="108"/>
                    </a:cubicBezTo>
                    <a:cubicBezTo>
                      <a:pt x="132" y="108"/>
                      <a:pt x="133" y="109"/>
                      <a:pt x="133" y="109"/>
                    </a:cubicBezTo>
                    <a:cubicBezTo>
                      <a:pt x="133" y="109"/>
                      <a:pt x="147" y="115"/>
                      <a:pt x="150" y="116"/>
                    </a:cubicBezTo>
                    <a:cubicBezTo>
                      <a:pt x="152" y="117"/>
                      <a:pt x="158" y="119"/>
                      <a:pt x="163" y="123"/>
                    </a:cubicBezTo>
                    <a:cubicBezTo>
                      <a:pt x="168" y="126"/>
                      <a:pt x="174" y="130"/>
                      <a:pt x="175" y="132"/>
                    </a:cubicBezTo>
                    <a:cubicBezTo>
                      <a:pt x="177" y="134"/>
                      <a:pt x="178" y="135"/>
                      <a:pt x="179" y="136"/>
                    </a:cubicBezTo>
                    <a:cubicBezTo>
                      <a:pt x="179" y="138"/>
                      <a:pt x="179" y="141"/>
                      <a:pt x="179" y="143"/>
                    </a:cubicBezTo>
                    <a:cubicBezTo>
                      <a:pt x="180" y="145"/>
                      <a:pt x="180" y="148"/>
                      <a:pt x="179" y="152"/>
                    </a:cubicBezTo>
                    <a:cubicBezTo>
                      <a:pt x="178" y="155"/>
                      <a:pt x="175" y="158"/>
                      <a:pt x="175" y="158"/>
                    </a:cubicBezTo>
                    <a:cubicBezTo>
                      <a:pt x="175" y="158"/>
                      <a:pt x="175" y="162"/>
                      <a:pt x="175" y="167"/>
                    </a:cubicBezTo>
                    <a:cubicBezTo>
                      <a:pt x="175" y="168"/>
                      <a:pt x="175" y="169"/>
                      <a:pt x="174" y="170"/>
                    </a:cubicBezTo>
                    <a:cubicBezTo>
                      <a:pt x="0" y="170"/>
                      <a:pt x="0" y="170"/>
                      <a:pt x="0" y="170"/>
                    </a:cubicBezTo>
                    <a:cubicBezTo>
                      <a:pt x="0" y="169"/>
                      <a:pt x="1" y="168"/>
                      <a:pt x="1" y="16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979" name="Group 978"/>
            <p:cNvGrpSpPr/>
            <p:nvPr/>
          </p:nvGrpSpPr>
          <p:grpSpPr>
            <a:xfrm>
              <a:off x="9222864" y="3763775"/>
              <a:ext cx="414324" cy="415050"/>
              <a:chOff x="6881724" y="3924692"/>
              <a:chExt cx="828648" cy="830099"/>
            </a:xfrm>
          </p:grpSpPr>
          <p:sp>
            <p:nvSpPr>
              <p:cNvPr id="1001" name="Freeform 13"/>
              <p:cNvSpPr>
                <a:spLocks/>
              </p:cNvSpPr>
              <p:nvPr/>
            </p:nvSpPr>
            <p:spPr bwMode="auto">
              <a:xfrm>
                <a:off x="6881724" y="3924692"/>
                <a:ext cx="828648" cy="830099"/>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2"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2"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1002" name="Freeform 29"/>
              <p:cNvSpPr>
                <a:spLocks/>
              </p:cNvSpPr>
              <p:nvPr/>
            </p:nvSpPr>
            <p:spPr bwMode="auto">
              <a:xfrm>
                <a:off x="7016964" y="4076601"/>
                <a:ext cx="558167" cy="453247"/>
              </a:xfrm>
              <a:custGeom>
                <a:avLst/>
                <a:gdLst>
                  <a:gd name="T0" fmla="*/ 208 w 209"/>
                  <a:gd name="T1" fmla="*/ 125 h 170"/>
                  <a:gd name="T2" fmla="*/ 202 w 209"/>
                  <a:gd name="T3" fmla="*/ 115 h 170"/>
                  <a:gd name="T4" fmla="*/ 194 w 209"/>
                  <a:gd name="T5" fmla="*/ 113 h 170"/>
                  <a:gd name="T6" fmla="*/ 178 w 209"/>
                  <a:gd name="T7" fmla="*/ 109 h 170"/>
                  <a:gd name="T8" fmla="*/ 167 w 209"/>
                  <a:gd name="T9" fmla="*/ 106 h 170"/>
                  <a:gd name="T10" fmla="*/ 148 w 209"/>
                  <a:gd name="T11" fmla="*/ 103 h 170"/>
                  <a:gd name="T12" fmla="*/ 134 w 209"/>
                  <a:gd name="T13" fmla="*/ 97 h 170"/>
                  <a:gd name="T14" fmla="*/ 129 w 209"/>
                  <a:gd name="T15" fmla="*/ 91 h 170"/>
                  <a:gd name="T16" fmla="*/ 132 w 209"/>
                  <a:gd name="T17" fmla="*/ 76 h 170"/>
                  <a:gd name="T18" fmla="*/ 137 w 209"/>
                  <a:gd name="T19" fmla="*/ 70 h 170"/>
                  <a:gd name="T20" fmla="*/ 137 w 209"/>
                  <a:gd name="T21" fmla="*/ 62 h 170"/>
                  <a:gd name="T22" fmla="*/ 137 w 209"/>
                  <a:gd name="T23" fmla="*/ 53 h 170"/>
                  <a:gd name="T24" fmla="*/ 134 w 209"/>
                  <a:gd name="T25" fmla="*/ 50 h 170"/>
                  <a:gd name="T26" fmla="*/ 136 w 209"/>
                  <a:gd name="T27" fmla="*/ 39 h 170"/>
                  <a:gd name="T28" fmla="*/ 134 w 209"/>
                  <a:gd name="T29" fmla="*/ 22 h 170"/>
                  <a:gd name="T30" fmla="*/ 132 w 209"/>
                  <a:gd name="T31" fmla="*/ 17 h 170"/>
                  <a:gd name="T32" fmla="*/ 129 w 209"/>
                  <a:gd name="T33" fmla="*/ 12 h 170"/>
                  <a:gd name="T34" fmla="*/ 126 w 209"/>
                  <a:gd name="T35" fmla="*/ 10 h 170"/>
                  <a:gd name="T36" fmla="*/ 122 w 209"/>
                  <a:gd name="T37" fmla="*/ 8 h 170"/>
                  <a:gd name="T38" fmla="*/ 120 w 209"/>
                  <a:gd name="T39" fmla="*/ 4 h 170"/>
                  <a:gd name="T40" fmla="*/ 115 w 209"/>
                  <a:gd name="T41" fmla="*/ 2 h 170"/>
                  <a:gd name="T42" fmla="*/ 111 w 209"/>
                  <a:gd name="T43" fmla="*/ 1 h 170"/>
                  <a:gd name="T44" fmla="*/ 106 w 209"/>
                  <a:gd name="T45" fmla="*/ 0 h 170"/>
                  <a:gd name="T46" fmla="*/ 100 w 209"/>
                  <a:gd name="T47" fmla="*/ 1 h 170"/>
                  <a:gd name="T48" fmla="*/ 93 w 209"/>
                  <a:gd name="T49" fmla="*/ 2 h 170"/>
                  <a:gd name="T50" fmla="*/ 87 w 209"/>
                  <a:gd name="T51" fmla="*/ 6 h 170"/>
                  <a:gd name="T52" fmla="*/ 84 w 209"/>
                  <a:gd name="T53" fmla="*/ 9 h 170"/>
                  <a:gd name="T54" fmla="*/ 80 w 209"/>
                  <a:gd name="T55" fmla="*/ 12 h 170"/>
                  <a:gd name="T56" fmla="*/ 77 w 209"/>
                  <a:gd name="T57" fmla="*/ 17 h 170"/>
                  <a:gd name="T58" fmla="*/ 73 w 209"/>
                  <a:gd name="T59" fmla="*/ 24 h 170"/>
                  <a:gd name="T60" fmla="*/ 72 w 209"/>
                  <a:gd name="T61" fmla="*/ 31 h 170"/>
                  <a:gd name="T62" fmla="*/ 72 w 209"/>
                  <a:gd name="T63" fmla="*/ 38 h 170"/>
                  <a:gd name="T64" fmla="*/ 71 w 209"/>
                  <a:gd name="T65" fmla="*/ 44 h 170"/>
                  <a:gd name="T66" fmla="*/ 68 w 209"/>
                  <a:gd name="T67" fmla="*/ 53 h 170"/>
                  <a:gd name="T68" fmla="*/ 67 w 209"/>
                  <a:gd name="T69" fmla="*/ 62 h 170"/>
                  <a:gd name="T70" fmla="*/ 66 w 209"/>
                  <a:gd name="T71" fmla="*/ 70 h 170"/>
                  <a:gd name="T72" fmla="*/ 69 w 209"/>
                  <a:gd name="T73" fmla="*/ 72 h 170"/>
                  <a:gd name="T74" fmla="*/ 74 w 209"/>
                  <a:gd name="T75" fmla="*/ 94 h 170"/>
                  <a:gd name="T76" fmla="*/ 72 w 209"/>
                  <a:gd name="T77" fmla="*/ 99 h 170"/>
                  <a:gd name="T78" fmla="*/ 68 w 209"/>
                  <a:gd name="T79" fmla="*/ 104 h 170"/>
                  <a:gd name="T80" fmla="*/ 63 w 209"/>
                  <a:gd name="T81" fmla="*/ 109 h 170"/>
                  <a:gd name="T82" fmla="*/ 50 w 209"/>
                  <a:gd name="T83" fmla="*/ 115 h 170"/>
                  <a:gd name="T84" fmla="*/ 37 w 209"/>
                  <a:gd name="T85" fmla="*/ 122 h 170"/>
                  <a:gd name="T86" fmla="*/ 22 w 209"/>
                  <a:gd name="T87" fmla="*/ 131 h 170"/>
                  <a:gd name="T88" fmla="*/ 12 w 209"/>
                  <a:gd name="T89" fmla="*/ 136 h 170"/>
                  <a:gd name="T90" fmla="*/ 6 w 209"/>
                  <a:gd name="T91" fmla="*/ 140 h 170"/>
                  <a:gd name="T92" fmla="*/ 2 w 209"/>
                  <a:gd name="T93" fmla="*/ 149 h 170"/>
                  <a:gd name="T94" fmla="*/ 1 w 209"/>
                  <a:gd name="T95" fmla="*/ 162 h 170"/>
                  <a:gd name="T96" fmla="*/ 0 w 209"/>
                  <a:gd name="T97" fmla="*/ 170 h 170"/>
                  <a:gd name="T98" fmla="*/ 209 w 209"/>
                  <a:gd name="T99" fmla="*/ 128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09" h="170">
                    <a:moveTo>
                      <a:pt x="209" y="128"/>
                    </a:moveTo>
                    <a:cubicBezTo>
                      <a:pt x="209" y="127"/>
                      <a:pt x="208" y="125"/>
                      <a:pt x="208" y="125"/>
                    </a:cubicBezTo>
                    <a:cubicBezTo>
                      <a:pt x="208" y="125"/>
                      <a:pt x="206" y="119"/>
                      <a:pt x="205" y="117"/>
                    </a:cubicBezTo>
                    <a:cubicBezTo>
                      <a:pt x="205" y="116"/>
                      <a:pt x="204" y="115"/>
                      <a:pt x="202" y="115"/>
                    </a:cubicBezTo>
                    <a:cubicBezTo>
                      <a:pt x="201" y="115"/>
                      <a:pt x="201" y="115"/>
                      <a:pt x="200" y="115"/>
                    </a:cubicBezTo>
                    <a:cubicBezTo>
                      <a:pt x="200" y="114"/>
                      <a:pt x="198" y="114"/>
                      <a:pt x="194" y="113"/>
                    </a:cubicBezTo>
                    <a:cubicBezTo>
                      <a:pt x="190" y="112"/>
                      <a:pt x="187" y="111"/>
                      <a:pt x="185" y="111"/>
                    </a:cubicBezTo>
                    <a:cubicBezTo>
                      <a:pt x="184" y="110"/>
                      <a:pt x="180" y="109"/>
                      <a:pt x="178" y="109"/>
                    </a:cubicBezTo>
                    <a:cubicBezTo>
                      <a:pt x="177" y="109"/>
                      <a:pt x="174" y="109"/>
                      <a:pt x="173" y="108"/>
                    </a:cubicBezTo>
                    <a:cubicBezTo>
                      <a:pt x="172" y="108"/>
                      <a:pt x="168" y="107"/>
                      <a:pt x="167" y="106"/>
                    </a:cubicBezTo>
                    <a:cubicBezTo>
                      <a:pt x="165" y="106"/>
                      <a:pt x="158" y="105"/>
                      <a:pt x="156" y="104"/>
                    </a:cubicBezTo>
                    <a:cubicBezTo>
                      <a:pt x="153" y="104"/>
                      <a:pt x="151" y="104"/>
                      <a:pt x="148" y="103"/>
                    </a:cubicBezTo>
                    <a:cubicBezTo>
                      <a:pt x="145" y="102"/>
                      <a:pt x="140" y="100"/>
                      <a:pt x="139" y="100"/>
                    </a:cubicBezTo>
                    <a:cubicBezTo>
                      <a:pt x="137" y="99"/>
                      <a:pt x="135" y="98"/>
                      <a:pt x="134" y="97"/>
                    </a:cubicBezTo>
                    <a:cubicBezTo>
                      <a:pt x="134" y="97"/>
                      <a:pt x="132" y="95"/>
                      <a:pt x="131" y="93"/>
                    </a:cubicBezTo>
                    <a:cubicBezTo>
                      <a:pt x="129" y="92"/>
                      <a:pt x="129" y="92"/>
                      <a:pt x="129" y="91"/>
                    </a:cubicBezTo>
                    <a:cubicBezTo>
                      <a:pt x="129" y="90"/>
                      <a:pt x="131" y="82"/>
                      <a:pt x="131" y="79"/>
                    </a:cubicBezTo>
                    <a:cubicBezTo>
                      <a:pt x="131" y="76"/>
                      <a:pt x="131" y="75"/>
                      <a:pt x="132" y="76"/>
                    </a:cubicBezTo>
                    <a:cubicBezTo>
                      <a:pt x="132" y="76"/>
                      <a:pt x="135" y="76"/>
                      <a:pt x="136" y="75"/>
                    </a:cubicBezTo>
                    <a:cubicBezTo>
                      <a:pt x="136" y="74"/>
                      <a:pt x="137" y="71"/>
                      <a:pt x="137" y="70"/>
                    </a:cubicBezTo>
                    <a:cubicBezTo>
                      <a:pt x="137" y="69"/>
                      <a:pt x="137" y="66"/>
                      <a:pt x="137" y="66"/>
                    </a:cubicBezTo>
                    <a:cubicBezTo>
                      <a:pt x="137" y="65"/>
                      <a:pt x="138" y="64"/>
                      <a:pt x="137" y="62"/>
                    </a:cubicBezTo>
                    <a:cubicBezTo>
                      <a:pt x="137" y="61"/>
                      <a:pt x="137" y="61"/>
                      <a:pt x="137" y="58"/>
                    </a:cubicBezTo>
                    <a:cubicBezTo>
                      <a:pt x="137" y="55"/>
                      <a:pt x="137" y="54"/>
                      <a:pt x="137" y="53"/>
                    </a:cubicBezTo>
                    <a:cubicBezTo>
                      <a:pt x="137" y="52"/>
                      <a:pt x="137" y="50"/>
                      <a:pt x="136" y="49"/>
                    </a:cubicBezTo>
                    <a:cubicBezTo>
                      <a:pt x="135" y="49"/>
                      <a:pt x="135" y="50"/>
                      <a:pt x="134" y="50"/>
                    </a:cubicBezTo>
                    <a:cubicBezTo>
                      <a:pt x="134" y="50"/>
                      <a:pt x="133" y="51"/>
                      <a:pt x="134" y="49"/>
                    </a:cubicBezTo>
                    <a:cubicBezTo>
                      <a:pt x="134" y="48"/>
                      <a:pt x="135" y="45"/>
                      <a:pt x="136" y="39"/>
                    </a:cubicBezTo>
                    <a:cubicBezTo>
                      <a:pt x="136" y="33"/>
                      <a:pt x="136" y="31"/>
                      <a:pt x="135" y="30"/>
                    </a:cubicBezTo>
                    <a:cubicBezTo>
                      <a:pt x="135" y="28"/>
                      <a:pt x="135" y="24"/>
                      <a:pt x="134" y="22"/>
                    </a:cubicBezTo>
                    <a:cubicBezTo>
                      <a:pt x="134" y="21"/>
                      <a:pt x="133" y="20"/>
                      <a:pt x="133" y="19"/>
                    </a:cubicBezTo>
                    <a:cubicBezTo>
                      <a:pt x="133" y="18"/>
                      <a:pt x="132" y="17"/>
                      <a:pt x="132" y="17"/>
                    </a:cubicBezTo>
                    <a:cubicBezTo>
                      <a:pt x="131" y="16"/>
                      <a:pt x="131" y="15"/>
                      <a:pt x="130" y="14"/>
                    </a:cubicBezTo>
                    <a:cubicBezTo>
                      <a:pt x="130" y="13"/>
                      <a:pt x="129" y="13"/>
                      <a:pt x="129" y="12"/>
                    </a:cubicBezTo>
                    <a:cubicBezTo>
                      <a:pt x="129" y="12"/>
                      <a:pt x="128" y="12"/>
                      <a:pt x="128" y="12"/>
                    </a:cubicBezTo>
                    <a:cubicBezTo>
                      <a:pt x="128" y="11"/>
                      <a:pt x="127" y="10"/>
                      <a:pt x="126" y="10"/>
                    </a:cubicBezTo>
                    <a:cubicBezTo>
                      <a:pt x="126" y="9"/>
                      <a:pt x="125" y="8"/>
                      <a:pt x="124" y="8"/>
                    </a:cubicBezTo>
                    <a:cubicBezTo>
                      <a:pt x="124" y="8"/>
                      <a:pt x="123" y="9"/>
                      <a:pt x="122" y="8"/>
                    </a:cubicBezTo>
                    <a:cubicBezTo>
                      <a:pt x="122" y="8"/>
                      <a:pt x="121" y="8"/>
                      <a:pt x="121" y="7"/>
                    </a:cubicBezTo>
                    <a:cubicBezTo>
                      <a:pt x="121" y="7"/>
                      <a:pt x="121" y="5"/>
                      <a:pt x="120" y="4"/>
                    </a:cubicBezTo>
                    <a:cubicBezTo>
                      <a:pt x="119" y="4"/>
                      <a:pt x="119" y="3"/>
                      <a:pt x="118" y="3"/>
                    </a:cubicBezTo>
                    <a:cubicBezTo>
                      <a:pt x="117" y="2"/>
                      <a:pt x="116" y="2"/>
                      <a:pt x="115" y="2"/>
                    </a:cubicBezTo>
                    <a:cubicBezTo>
                      <a:pt x="114" y="2"/>
                      <a:pt x="114" y="2"/>
                      <a:pt x="113" y="1"/>
                    </a:cubicBezTo>
                    <a:cubicBezTo>
                      <a:pt x="112" y="1"/>
                      <a:pt x="111" y="1"/>
                      <a:pt x="111" y="1"/>
                    </a:cubicBezTo>
                    <a:cubicBezTo>
                      <a:pt x="110" y="1"/>
                      <a:pt x="109" y="0"/>
                      <a:pt x="108" y="0"/>
                    </a:cubicBezTo>
                    <a:cubicBezTo>
                      <a:pt x="107" y="0"/>
                      <a:pt x="107" y="0"/>
                      <a:pt x="106" y="0"/>
                    </a:cubicBezTo>
                    <a:cubicBezTo>
                      <a:pt x="105" y="1"/>
                      <a:pt x="104" y="1"/>
                      <a:pt x="103" y="0"/>
                    </a:cubicBezTo>
                    <a:cubicBezTo>
                      <a:pt x="103" y="0"/>
                      <a:pt x="101" y="0"/>
                      <a:pt x="100" y="1"/>
                    </a:cubicBezTo>
                    <a:cubicBezTo>
                      <a:pt x="99" y="1"/>
                      <a:pt x="98" y="2"/>
                      <a:pt x="96" y="2"/>
                    </a:cubicBezTo>
                    <a:cubicBezTo>
                      <a:pt x="95" y="2"/>
                      <a:pt x="94" y="2"/>
                      <a:pt x="93" y="2"/>
                    </a:cubicBezTo>
                    <a:cubicBezTo>
                      <a:pt x="92" y="3"/>
                      <a:pt x="91" y="3"/>
                      <a:pt x="90" y="4"/>
                    </a:cubicBezTo>
                    <a:cubicBezTo>
                      <a:pt x="89" y="4"/>
                      <a:pt x="87" y="6"/>
                      <a:pt x="87" y="6"/>
                    </a:cubicBezTo>
                    <a:cubicBezTo>
                      <a:pt x="87" y="6"/>
                      <a:pt x="86" y="6"/>
                      <a:pt x="85" y="7"/>
                    </a:cubicBezTo>
                    <a:cubicBezTo>
                      <a:pt x="85" y="8"/>
                      <a:pt x="85" y="7"/>
                      <a:pt x="84" y="9"/>
                    </a:cubicBezTo>
                    <a:cubicBezTo>
                      <a:pt x="82" y="10"/>
                      <a:pt x="81" y="10"/>
                      <a:pt x="81" y="10"/>
                    </a:cubicBezTo>
                    <a:cubicBezTo>
                      <a:pt x="81" y="11"/>
                      <a:pt x="81" y="11"/>
                      <a:pt x="80" y="12"/>
                    </a:cubicBezTo>
                    <a:cubicBezTo>
                      <a:pt x="79" y="13"/>
                      <a:pt x="79" y="13"/>
                      <a:pt x="79" y="14"/>
                    </a:cubicBezTo>
                    <a:cubicBezTo>
                      <a:pt x="79" y="15"/>
                      <a:pt x="77" y="16"/>
                      <a:pt x="77" y="17"/>
                    </a:cubicBezTo>
                    <a:cubicBezTo>
                      <a:pt x="76" y="18"/>
                      <a:pt x="76" y="18"/>
                      <a:pt x="75" y="20"/>
                    </a:cubicBezTo>
                    <a:cubicBezTo>
                      <a:pt x="75" y="22"/>
                      <a:pt x="74" y="23"/>
                      <a:pt x="73" y="24"/>
                    </a:cubicBezTo>
                    <a:cubicBezTo>
                      <a:pt x="73" y="24"/>
                      <a:pt x="72" y="27"/>
                      <a:pt x="73" y="28"/>
                    </a:cubicBezTo>
                    <a:cubicBezTo>
                      <a:pt x="73" y="29"/>
                      <a:pt x="73" y="30"/>
                      <a:pt x="72" y="31"/>
                    </a:cubicBezTo>
                    <a:cubicBezTo>
                      <a:pt x="72" y="31"/>
                      <a:pt x="72" y="31"/>
                      <a:pt x="72" y="32"/>
                    </a:cubicBezTo>
                    <a:cubicBezTo>
                      <a:pt x="72" y="34"/>
                      <a:pt x="72" y="37"/>
                      <a:pt x="72" y="38"/>
                    </a:cubicBezTo>
                    <a:cubicBezTo>
                      <a:pt x="72" y="39"/>
                      <a:pt x="72" y="41"/>
                      <a:pt x="72" y="42"/>
                    </a:cubicBezTo>
                    <a:cubicBezTo>
                      <a:pt x="72" y="44"/>
                      <a:pt x="71" y="44"/>
                      <a:pt x="71" y="44"/>
                    </a:cubicBezTo>
                    <a:cubicBezTo>
                      <a:pt x="70" y="43"/>
                      <a:pt x="69" y="43"/>
                      <a:pt x="69" y="45"/>
                    </a:cubicBezTo>
                    <a:cubicBezTo>
                      <a:pt x="68" y="47"/>
                      <a:pt x="69" y="51"/>
                      <a:pt x="68" y="53"/>
                    </a:cubicBezTo>
                    <a:cubicBezTo>
                      <a:pt x="68" y="55"/>
                      <a:pt x="68" y="56"/>
                      <a:pt x="67" y="58"/>
                    </a:cubicBezTo>
                    <a:cubicBezTo>
                      <a:pt x="67" y="59"/>
                      <a:pt x="67" y="61"/>
                      <a:pt x="67" y="62"/>
                    </a:cubicBezTo>
                    <a:cubicBezTo>
                      <a:pt x="67" y="62"/>
                      <a:pt x="67" y="64"/>
                      <a:pt x="66" y="65"/>
                    </a:cubicBezTo>
                    <a:cubicBezTo>
                      <a:pt x="66" y="67"/>
                      <a:pt x="65" y="68"/>
                      <a:pt x="66" y="70"/>
                    </a:cubicBezTo>
                    <a:cubicBezTo>
                      <a:pt x="66" y="71"/>
                      <a:pt x="67" y="71"/>
                      <a:pt x="68" y="71"/>
                    </a:cubicBezTo>
                    <a:cubicBezTo>
                      <a:pt x="69" y="71"/>
                      <a:pt x="69" y="71"/>
                      <a:pt x="69" y="72"/>
                    </a:cubicBezTo>
                    <a:cubicBezTo>
                      <a:pt x="69" y="73"/>
                      <a:pt x="69" y="81"/>
                      <a:pt x="70" y="84"/>
                    </a:cubicBezTo>
                    <a:cubicBezTo>
                      <a:pt x="71" y="88"/>
                      <a:pt x="73" y="93"/>
                      <a:pt x="74" y="94"/>
                    </a:cubicBezTo>
                    <a:cubicBezTo>
                      <a:pt x="74" y="95"/>
                      <a:pt x="75" y="95"/>
                      <a:pt x="74" y="96"/>
                    </a:cubicBezTo>
                    <a:cubicBezTo>
                      <a:pt x="73" y="97"/>
                      <a:pt x="72" y="99"/>
                      <a:pt x="72" y="99"/>
                    </a:cubicBezTo>
                    <a:cubicBezTo>
                      <a:pt x="72" y="99"/>
                      <a:pt x="71" y="101"/>
                      <a:pt x="70" y="102"/>
                    </a:cubicBezTo>
                    <a:cubicBezTo>
                      <a:pt x="70" y="102"/>
                      <a:pt x="69" y="103"/>
                      <a:pt x="68" y="104"/>
                    </a:cubicBezTo>
                    <a:cubicBezTo>
                      <a:pt x="68" y="105"/>
                      <a:pt x="66" y="107"/>
                      <a:pt x="65" y="107"/>
                    </a:cubicBezTo>
                    <a:cubicBezTo>
                      <a:pt x="65" y="108"/>
                      <a:pt x="64" y="109"/>
                      <a:pt x="63" y="109"/>
                    </a:cubicBezTo>
                    <a:cubicBezTo>
                      <a:pt x="62" y="109"/>
                      <a:pt x="58" y="111"/>
                      <a:pt x="57" y="111"/>
                    </a:cubicBezTo>
                    <a:cubicBezTo>
                      <a:pt x="56" y="112"/>
                      <a:pt x="51" y="114"/>
                      <a:pt x="50" y="115"/>
                    </a:cubicBezTo>
                    <a:cubicBezTo>
                      <a:pt x="49" y="115"/>
                      <a:pt x="45" y="116"/>
                      <a:pt x="43" y="118"/>
                    </a:cubicBezTo>
                    <a:cubicBezTo>
                      <a:pt x="41" y="120"/>
                      <a:pt x="40" y="121"/>
                      <a:pt x="37" y="122"/>
                    </a:cubicBezTo>
                    <a:cubicBezTo>
                      <a:pt x="34" y="124"/>
                      <a:pt x="31" y="125"/>
                      <a:pt x="28" y="127"/>
                    </a:cubicBezTo>
                    <a:cubicBezTo>
                      <a:pt x="26" y="129"/>
                      <a:pt x="23" y="130"/>
                      <a:pt x="22" y="131"/>
                    </a:cubicBezTo>
                    <a:cubicBezTo>
                      <a:pt x="22" y="132"/>
                      <a:pt x="20" y="132"/>
                      <a:pt x="19" y="133"/>
                    </a:cubicBezTo>
                    <a:cubicBezTo>
                      <a:pt x="18" y="133"/>
                      <a:pt x="14" y="135"/>
                      <a:pt x="12" y="136"/>
                    </a:cubicBezTo>
                    <a:cubicBezTo>
                      <a:pt x="9" y="137"/>
                      <a:pt x="8" y="138"/>
                      <a:pt x="8" y="139"/>
                    </a:cubicBezTo>
                    <a:cubicBezTo>
                      <a:pt x="7" y="139"/>
                      <a:pt x="7" y="139"/>
                      <a:pt x="6" y="140"/>
                    </a:cubicBezTo>
                    <a:cubicBezTo>
                      <a:pt x="5" y="140"/>
                      <a:pt x="3" y="140"/>
                      <a:pt x="3" y="143"/>
                    </a:cubicBezTo>
                    <a:cubicBezTo>
                      <a:pt x="2" y="146"/>
                      <a:pt x="2" y="148"/>
                      <a:pt x="2" y="149"/>
                    </a:cubicBezTo>
                    <a:cubicBezTo>
                      <a:pt x="2" y="149"/>
                      <a:pt x="2" y="152"/>
                      <a:pt x="2" y="153"/>
                    </a:cubicBezTo>
                    <a:cubicBezTo>
                      <a:pt x="2" y="155"/>
                      <a:pt x="1" y="161"/>
                      <a:pt x="1" y="162"/>
                    </a:cubicBezTo>
                    <a:cubicBezTo>
                      <a:pt x="2" y="164"/>
                      <a:pt x="1" y="167"/>
                      <a:pt x="1" y="167"/>
                    </a:cubicBezTo>
                    <a:cubicBezTo>
                      <a:pt x="1" y="167"/>
                      <a:pt x="1" y="168"/>
                      <a:pt x="0" y="170"/>
                    </a:cubicBezTo>
                    <a:cubicBezTo>
                      <a:pt x="209" y="170"/>
                      <a:pt x="209" y="170"/>
                      <a:pt x="209" y="170"/>
                    </a:cubicBezTo>
                    <a:lnTo>
                      <a:pt x="209" y="12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980" name="Group 979"/>
            <p:cNvGrpSpPr/>
            <p:nvPr/>
          </p:nvGrpSpPr>
          <p:grpSpPr>
            <a:xfrm>
              <a:off x="8527517" y="1990344"/>
              <a:ext cx="582123" cy="584168"/>
              <a:chOff x="3375505" y="894311"/>
              <a:chExt cx="675241" cy="677614"/>
            </a:xfrm>
          </p:grpSpPr>
          <p:sp>
            <p:nvSpPr>
              <p:cNvPr id="999" name="Freeform 17"/>
              <p:cNvSpPr>
                <a:spLocks/>
              </p:cNvSpPr>
              <p:nvPr/>
            </p:nvSpPr>
            <p:spPr bwMode="auto">
              <a:xfrm>
                <a:off x="3375505" y="894311"/>
                <a:ext cx="675241" cy="677614"/>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6" y="0"/>
                      <a:pt x="0" y="67"/>
                      <a:pt x="0" y="150"/>
                    </a:cubicBezTo>
                    <a:cubicBezTo>
                      <a:pt x="0" y="150"/>
                      <a:pt x="0" y="150"/>
                      <a:pt x="0" y="150"/>
                    </a:cubicBezTo>
                    <a:cubicBezTo>
                      <a:pt x="0" y="232"/>
                      <a:pt x="66" y="299"/>
                      <a:pt x="149" y="299"/>
                    </a:cubicBezTo>
                    <a:cubicBezTo>
                      <a:pt x="149" y="299"/>
                      <a:pt x="149" y="299"/>
                      <a:pt x="149" y="299"/>
                    </a:cubicBezTo>
                    <a:cubicBezTo>
                      <a:pt x="231"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1000" name="Freeform 29"/>
              <p:cNvSpPr>
                <a:spLocks/>
              </p:cNvSpPr>
              <p:nvPr/>
            </p:nvSpPr>
            <p:spPr bwMode="auto">
              <a:xfrm>
                <a:off x="3484683" y="1005863"/>
                <a:ext cx="473499" cy="384495"/>
              </a:xfrm>
              <a:custGeom>
                <a:avLst/>
                <a:gdLst>
                  <a:gd name="T0" fmla="*/ 208 w 209"/>
                  <a:gd name="T1" fmla="*/ 125 h 170"/>
                  <a:gd name="T2" fmla="*/ 202 w 209"/>
                  <a:gd name="T3" fmla="*/ 115 h 170"/>
                  <a:gd name="T4" fmla="*/ 194 w 209"/>
                  <a:gd name="T5" fmla="*/ 113 h 170"/>
                  <a:gd name="T6" fmla="*/ 178 w 209"/>
                  <a:gd name="T7" fmla="*/ 109 h 170"/>
                  <a:gd name="T8" fmla="*/ 167 w 209"/>
                  <a:gd name="T9" fmla="*/ 106 h 170"/>
                  <a:gd name="T10" fmla="*/ 148 w 209"/>
                  <a:gd name="T11" fmla="*/ 103 h 170"/>
                  <a:gd name="T12" fmla="*/ 134 w 209"/>
                  <a:gd name="T13" fmla="*/ 97 h 170"/>
                  <a:gd name="T14" fmla="*/ 129 w 209"/>
                  <a:gd name="T15" fmla="*/ 91 h 170"/>
                  <a:gd name="T16" fmla="*/ 132 w 209"/>
                  <a:gd name="T17" fmla="*/ 76 h 170"/>
                  <a:gd name="T18" fmla="*/ 137 w 209"/>
                  <a:gd name="T19" fmla="*/ 70 h 170"/>
                  <a:gd name="T20" fmla="*/ 137 w 209"/>
                  <a:gd name="T21" fmla="*/ 62 h 170"/>
                  <a:gd name="T22" fmla="*/ 137 w 209"/>
                  <a:gd name="T23" fmla="*/ 53 h 170"/>
                  <a:gd name="T24" fmla="*/ 134 w 209"/>
                  <a:gd name="T25" fmla="*/ 50 h 170"/>
                  <a:gd name="T26" fmla="*/ 136 w 209"/>
                  <a:gd name="T27" fmla="*/ 39 h 170"/>
                  <a:gd name="T28" fmla="*/ 134 w 209"/>
                  <a:gd name="T29" fmla="*/ 22 h 170"/>
                  <a:gd name="T30" fmla="*/ 132 w 209"/>
                  <a:gd name="T31" fmla="*/ 17 h 170"/>
                  <a:gd name="T32" fmla="*/ 129 w 209"/>
                  <a:gd name="T33" fmla="*/ 12 h 170"/>
                  <a:gd name="T34" fmla="*/ 126 w 209"/>
                  <a:gd name="T35" fmla="*/ 10 h 170"/>
                  <a:gd name="T36" fmla="*/ 122 w 209"/>
                  <a:gd name="T37" fmla="*/ 8 h 170"/>
                  <a:gd name="T38" fmla="*/ 120 w 209"/>
                  <a:gd name="T39" fmla="*/ 4 h 170"/>
                  <a:gd name="T40" fmla="*/ 115 w 209"/>
                  <a:gd name="T41" fmla="*/ 2 h 170"/>
                  <a:gd name="T42" fmla="*/ 111 w 209"/>
                  <a:gd name="T43" fmla="*/ 1 h 170"/>
                  <a:gd name="T44" fmla="*/ 106 w 209"/>
                  <a:gd name="T45" fmla="*/ 0 h 170"/>
                  <a:gd name="T46" fmla="*/ 100 w 209"/>
                  <a:gd name="T47" fmla="*/ 1 h 170"/>
                  <a:gd name="T48" fmla="*/ 93 w 209"/>
                  <a:gd name="T49" fmla="*/ 2 h 170"/>
                  <a:gd name="T50" fmla="*/ 87 w 209"/>
                  <a:gd name="T51" fmla="*/ 6 h 170"/>
                  <a:gd name="T52" fmla="*/ 84 w 209"/>
                  <a:gd name="T53" fmla="*/ 9 h 170"/>
                  <a:gd name="T54" fmla="*/ 80 w 209"/>
                  <a:gd name="T55" fmla="*/ 12 h 170"/>
                  <a:gd name="T56" fmla="*/ 77 w 209"/>
                  <a:gd name="T57" fmla="*/ 17 h 170"/>
                  <a:gd name="T58" fmla="*/ 73 w 209"/>
                  <a:gd name="T59" fmla="*/ 24 h 170"/>
                  <a:gd name="T60" fmla="*/ 72 w 209"/>
                  <a:gd name="T61" fmla="*/ 31 h 170"/>
                  <a:gd name="T62" fmla="*/ 72 w 209"/>
                  <a:gd name="T63" fmla="*/ 38 h 170"/>
                  <a:gd name="T64" fmla="*/ 71 w 209"/>
                  <a:gd name="T65" fmla="*/ 44 h 170"/>
                  <a:gd name="T66" fmla="*/ 68 w 209"/>
                  <a:gd name="T67" fmla="*/ 53 h 170"/>
                  <a:gd name="T68" fmla="*/ 67 w 209"/>
                  <a:gd name="T69" fmla="*/ 62 h 170"/>
                  <a:gd name="T70" fmla="*/ 66 w 209"/>
                  <a:gd name="T71" fmla="*/ 70 h 170"/>
                  <a:gd name="T72" fmla="*/ 69 w 209"/>
                  <a:gd name="T73" fmla="*/ 72 h 170"/>
                  <a:gd name="T74" fmla="*/ 74 w 209"/>
                  <a:gd name="T75" fmla="*/ 94 h 170"/>
                  <a:gd name="T76" fmla="*/ 72 w 209"/>
                  <a:gd name="T77" fmla="*/ 99 h 170"/>
                  <a:gd name="T78" fmla="*/ 68 w 209"/>
                  <a:gd name="T79" fmla="*/ 104 h 170"/>
                  <a:gd name="T80" fmla="*/ 63 w 209"/>
                  <a:gd name="T81" fmla="*/ 109 h 170"/>
                  <a:gd name="T82" fmla="*/ 50 w 209"/>
                  <a:gd name="T83" fmla="*/ 115 h 170"/>
                  <a:gd name="T84" fmla="*/ 37 w 209"/>
                  <a:gd name="T85" fmla="*/ 122 h 170"/>
                  <a:gd name="T86" fmla="*/ 22 w 209"/>
                  <a:gd name="T87" fmla="*/ 131 h 170"/>
                  <a:gd name="T88" fmla="*/ 12 w 209"/>
                  <a:gd name="T89" fmla="*/ 136 h 170"/>
                  <a:gd name="T90" fmla="*/ 6 w 209"/>
                  <a:gd name="T91" fmla="*/ 140 h 170"/>
                  <a:gd name="T92" fmla="*/ 2 w 209"/>
                  <a:gd name="T93" fmla="*/ 149 h 170"/>
                  <a:gd name="T94" fmla="*/ 1 w 209"/>
                  <a:gd name="T95" fmla="*/ 162 h 170"/>
                  <a:gd name="T96" fmla="*/ 0 w 209"/>
                  <a:gd name="T97" fmla="*/ 170 h 170"/>
                  <a:gd name="T98" fmla="*/ 209 w 209"/>
                  <a:gd name="T99" fmla="*/ 128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09" h="170">
                    <a:moveTo>
                      <a:pt x="209" y="128"/>
                    </a:moveTo>
                    <a:cubicBezTo>
                      <a:pt x="209" y="127"/>
                      <a:pt x="208" y="125"/>
                      <a:pt x="208" y="125"/>
                    </a:cubicBezTo>
                    <a:cubicBezTo>
                      <a:pt x="208" y="125"/>
                      <a:pt x="206" y="119"/>
                      <a:pt x="205" y="117"/>
                    </a:cubicBezTo>
                    <a:cubicBezTo>
                      <a:pt x="205" y="116"/>
                      <a:pt x="204" y="115"/>
                      <a:pt x="202" y="115"/>
                    </a:cubicBezTo>
                    <a:cubicBezTo>
                      <a:pt x="201" y="115"/>
                      <a:pt x="201" y="115"/>
                      <a:pt x="200" y="115"/>
                    </a:cubicBezTo>
                    <a:cubicBezTo>
                      <a:pt x="200" y="114"/>
                      <a:pt x="198" y="114"/>
                      <a:pt x="194" y="113"/>
                    </a:cubicBezTo>
                    <a:cubicBezTo>
                      <a:pt x="190" y="112"/>
                      <a:pt x="187" y="111"/>
                      <a:pt x="185" y="111"/>
                    </a:cubicBezTo>
                    <a:cubicBezTo>
                      <a:pt x="184" y="110"/>
                      <a:pt x="180" y="109"/>
                      <a:pt x="178" y="109"/>
                    </a:cubicBezTo>
                    <a:cubicBezTo>
                      <a:pt x="177" y="109"/>
                      <a:pt x="174" y="109"/>
                      <a:pt x="173" y="108"/>
                    </a:cubicBezTo>
                    <a:cubicBezTo>
                      <a:pt x="172" y="108"/>
                      <a:pt x="168" y="107"/>
                      <a:pt x="167" y="106"/>
                    </a:cubicBezTo>
                    <a:cubicBezTo>
                      <a:pt x="165" y="106"/>
                      <a:pt x="158" y="105"/>
                      <a:pt x="156" y="104"/>
                    </a:cubicBezTo>
                    <a:cubicBezTo>
                      <a:pt x="153" y="104"/>
                      <a:pt x="151" y="104"/>
                      <a:pt x="148" y="103"/>
                    </a:cubicBezTo>
                    <a:cubicBezTo>
                      <a:pt x="145" y="102"/>
                      <a:pt x="140" y="100"/>
                      <a:pt x="139" y="100"/>
                    </a:cubicBezTo>
                    <a:cubicBezTo>
                      <a:pt x="137" y="99"/>
                      <a:pt x="135" y="98"/>
                      <a:pt x="134" y="97"/>
                    </a:cubicBezTo>
                    <a:cubicBezTo>
                      <a:pt x="134" y="97"/>
                      <a:pt x="132" y="95"/>
                      <a:pt x="131" y="93"/>
                    </a:cubicBezTo>
                    <a:cubicBezTo>
                      <a:pt x="129" y="92"/>
                      <a:pt x="129" y="92"/>
                      <a:pt x="129" y="91"/>
                    </a:cubicBezTo>
                    <a:cubicBezTo>
                      <a:pt x="129" y="90"/>
                      <a:pt x="131" y="82"/>
                      <a:pt x="131" y="79"/>
                    </a:cubicBezTo>
                    <a:cubicBezTo>
                      <a:pt x="131" y="76"/>
                      <a:pt x="131" y="75"/>
                      <a:pt x="132" y="76"/>
                    </a:cubicBezTo>
                    <a:cubicBezTo>
                      <a:pt x="132" y="76"/>
                      <a:pt x="135" y="76"/>
                      <a:pt x="136" y="75"/>
                    </a:cubicBezTo>
                    <a:cubicBezTo>
                      <a:pt x="136" y="74"/>
                      <a:pt x="137" y="71"/>
                      <a:pt x="137" y="70"/>
                    </a:cubicBezTo>
                    <a:cubicBezTo>
                      <a:pt x="137" y="69"/>
                      <a:pt x="137" y="66"/>
                      <a:pt x="137" y="66"/>
                    </a:cubicBezTo>
                    <a:cubicBezTo>
                      <a:pt x="137" y="65"/>
                      <a:pt x="138" y="64"/>
                      <a:pt x="137" y="62"/>
                    </a:cubicBezTo>
                    <a:cubicBezTo>
                      <a:pt x="137" y="61"/>
                      <a:pt x="137" y="61"/>
                      <a:pt x="137" y="58"/>
                    </a:cubicBezTo>
                    <a:cubicBezTo>
                      <a:pt x="137" y="55"/>
                      <a:pt x="137" y="54"/>
                      <a:pt x="137" y="53"/>
                    </a:cubicBezTo>
                    <a:cubicBezTo>
                      <a:pt x="137" y="52"/>
                      <a:pt x="137" y="50"/>
                      <a:pt x="136" y="49"/>
                    </a:cubicBezTo>
                    <a:cubicBezTo>
                      <a:pt x="135" y="49"/>
                      <a:pt x="135" y="50"/>
                      <a:pt x="134" y="50"/>
                    </a:cubicBezTo>
                    <a:cubicBezTo>
                      <a:pt x="134" y="50"/>
                      <a:pt x="133" y="51"/>
                      <a:pt x="134" y="49"/>
                    </a:cubicBezTo>
                    <a:cubicBezTo>
                      <a:pt x="134" y="48"/>
                      <a:pt x="135" y="45"/>
                      <a:pt x="136" y="39"/>
                    </a:cubicBezTo>
                    <a:cubicBezTo>
                      <a:pt x="136" y="33"/>
                      <a:pt x="136" y="31"/>
                      <a:pt x="135" y="30"/>
                    </a:cubicBezTo>
                    <a:cubicBezTo>
                      <a:pt x="135" y="28"/>
                      <a:pt x="135" y="24"/>
                      <a:pt x="134" y="22"/>
                    </a:cubicBezTo>
                    <a:cubicBezTo>
                      <a:pt x="134" y="21"/>
                      <a:pt x="133" y="20"/>
                      <a:pt x="133" y="19"/>
                    </a:cubicBezTo>
                    <a:cubicBezTo>
                      <a:pt x="133" y="18"/>
                      <a:pt x="132" y="17"/>
                      <a:pt x="132" y="17"/>
                    </a:cubicBezTo>
                    <a:cubicBezTo>
                      <a:pt x="131" y="16"/>
                      <a:pt x="131" y="15"/>
                      <a:pt x="130" y="14"/>
                    </a:cubicBezTo>
                    <a:cubicBezTo>
                      <a:pt x="130" y="13"/>
                      <a:pt x="129" y="13"/>
                      <a:pt x="129" y="12"/>
                    </a:cubicBezTo>
                    <a:cubicBezTo>
                      <a:pt x="129" y="12"/>
                      <a:pt x="128" y="12"/>
                      <a:pt x="128" y="12"/>
                    </a:cubicBezTo>
                    <a:cubicBezTo>
                      <a:pt x="128" y="11"/>
                      <a:pt x="127" y="10"/>
                      <a:pt x="126" y="10"/>
                    </a:cubicBezTo>
                    <a:cubicBezTo>
                      <a:pt x="126" y="9"/>
                      <a:pt x="125" y="8"/>
                      <a:pt x="124" y="8"/>
                    </a:cubicBezTo>
                    <a:cubicBezTo>
                      <a:pt x="124" y="8"/>
                      <a:pt x="123" y="9"/>
                      <a:pt x="122" y="8"/>
                    </a:cubicBezTo>
                    <a:cubicBezTo>
                      <a:pt x="122" y="8"/>
                      <a:pt x="121" y="8"/>
                      <a:pt x="121" y="7"/>
                    </a:cubicBezTo>
                    <a:cubicBezTo>
                      <a:pt x="121" y="7"/>
                      <a:pt x="121" y="5"/>
                      <a:pt x="120" y="4"/>
                    </a:cubicBezTo>
                    <a:cubicBezTo>
                      <a:pt x="119" y="4"/>
                      <a:pt x="119" y="3"/>
                      <a:pt x="118" y="3"/>
                    </a:cubicBezTo>
                    <a:cubicBezTo>
                      <a:pt x="117" y="2"/>
                      <a:pt x="116" y="2"/>
                      <a:pt x="115" y="2"/>
                    </a:cubicBezTo>
                    <a:cubicBezTo>
                      <a:pt x="114" y="2"/>
                      <a:pt x="114" y="2"/>
                      <a:pt x="113" y="1"/>
                    </a:cubicBezTo>
                    <a:cubicBezTo>
                      <a:pt x="112" y="1"/>
                      <a:pt x="111" y="1"/>
                      <a:pt x="111" y="1"/>
                    </a:cubicBezTo>
                    <a:cubicBezTo>
                      <a:pt x="110" y="1"/>
                      <a:pt x="109" y="0"/>
                      <a:pt x="108" y="0"/>
                    </a:cubicBezTo>
                    <a:cubicBezTo>
                      <a:pt x="107" y="0"/>
                      <a:pt x="107" y="0"/>
                      <a:pt x="106" y="0"/>
                    </a:cubicBezTo>
                    <a:cubicBezTo>
                      <a:pt x="105" y="1"/>
                      <a:pt x="104" y="1"/>
                      <a:pt x="103" y="0"/>
                    </a:cubicBezTo>
                    <a:cubicBezTo>
                      <a:pt x="103" y="0"/>
                      <a:pt x="101" y="0"/>
                      <a:pt x="100" y="1"/>
                    </a:cubicBezTo>
                    <a:cubicBezTo>
                      <a:pt x="99" y="1"/>
                      <a:pt x="98" y="2"/>
                      <a:pt x="96" y="2"/>
                    </a:cubicBezTo>
                    <a:cubicBezTo>
                      <a:pt x="95" y="2"/>
                      <a:pt x="94" y="2"/>
                      <a:pt x="93" y="2"/>
                    </a:cubicBezTo>
                    <a:cubicBezTo>
                      <a:pt x="92" y="3"/>
                      <a:pt x="91" y="3"/>
                      <a:pt x="90" y="4"/>
                    </a:cubicBezTo>
                    <a:cubicBezTo>
                      <a:pt x="89" y="4"/>
                      <a:pt x="87" y="6"/>
                      <a:pt x="87" y="6"/>
                    </a:cubicBezTo>
                    <a:cubicBezTo>
                      <a:pt x="87" y="6"/>
                      <a:pt x="86" y="6"/>
                      <a:pt x="85" y="7"/>
                    </a:cubicBezTo>
                    <a:cubicBezTo>
                      <a:pt x="85" y="8"/>
                      <a:pt x="85" y="7"/>
                      <a:pt x="84" y="9"/>
                    </a:cubicBezTo>
                    <a:cubicBezTo>
                      <a:pt x="82" y="10"/>
                      <a:pt x="81" y="10"/>
                      <a:pt x="81" y="10"/>
                    </a:cubicBezTo>
                    <a:cubicBezTo>
                      <a:pt x="81" y="11"/>
                      <a:pt x="81" y="11"/>
                      <a:pt x="80" y="12"/>
                    </a:cubicBezTo>
                    <a:cubicBezTo>
                      <a:pt x="79" y="13"/>
                      <a:pt x="79" y="13"/>
                      <a:pt x="79" y="14"/>
                    </a:cubicBezTo>
                    <a:cubicBezTo>
                      <a:pt x="79" y="15"/>
                      <a:pt x="77" y="16"/>
                      <a:pt x="77" y="17"/>
                    </a:cubicBezTo>
                    <a:cubicBezTo>
                      <a:pt x="76" y="18"/>
                      <a:pt x="76" y="18"/>
                      <a:pt x="75" y="20"/>
                    </a:cubicBezTo>
                    <a:cubicBezTo>
                      <a:pt x="75" y="22"/>
                      <a:pt x="74" y="23"/>
                      <a:pt x="73" y="24"/>
                    </a:cubicBezTo>
                    <a:cubicBezTo>
                      <a:pt x="73" y="24"/>
                      <a:pt x="72" y="27"/>
                      <a:pt x="73" y="28"/>
                    </a:cubicBezTo>
                    <a:cubicBezTo>
                      <a:pt x="73" y="29"/>
                      <a:pt x="73" y="30"/>
                      <a:pt x="72" y="31"/>
                    </a:cubicBezTo>
                    <a:cubicBezTo>
                      <a:pt x="72" y="31"/>
                      <a:pt x="72" y="31"/>
                      <a:pt x="72" y="32"/>
                    </a:cubicBezTo>
                    <a:cubicBezTo>
                      <a:pt x="72" y="34"/>
                      <a:pt x="72" y="37"/>
                      <a:pt x="72" y="38"/>
                    </a:cubicBezTo>
                    <a:cubicBezTo>
                      <a:pt x="72" y="39"/>
                      <a:pt x="72" y="41"/>
                      <a:pt x="72" y="42"/>
                    </a:cubicBezTo>
                    <a:cubicBezTo>
                      <a:pt x="72" y="44"/>
                      <a:pt x="71" y="44"/>
                      <a:pt x="71" y="44"/>
                    </a:cubicBezTo>
                    <a:cubicBezTo>
                      <a:pt x="70" y="43"/>
                      <a:pt x="69" y="43"/>
                      <a:pt x="69" y="45"/>
                    </a:cubicBezTo>
                    <a:cubicBezTo>
                      <a:pt x="68" y="47"/>
                      <a:pt x="69" y="51"/>
                      <a:pt x="68" y="53"/>
                    </a:cubicBezTo>
                    <a:cubicBezTo>
                      <a:pt x="68" y="55"/>
                      <a:pt x="68" y="56"/>
                      <a:pt x="67" y="58"/>
                    </a:cubicBezTo>
                    <a:cubicBezTo>
                      <a:pt x="67" y="59"/>
                      <a:pt x="67" y="61"/>
                      <a:pt x="67" y="62"/>
                    </a:cubicBezTo>
                    <a:cubicBezTo>
                      <a:pt x="67" y="62"/>
                      <a:pt x="67" y="64"/>
                      <a:pt x="66" y="65"/>
                    </a:cubicBezTo>
                    <a:cubicBezTo>
                      <a:pt x="66" y="67"/>
                      <a:pt x="65" y="68"/>
                      <a:pt x="66" y="70"/>
                    </a:cubicBezTo>
                    <a:cubicBezTo>
                      <a:pt x="66" y="71"/>
                      <a:pt x="67" y="71"/>
                      <a:pt x="68" y="71"/>
                    </a:cubicBezTo>
                    <a:cubicBezTo>
                      <a:pt x="69" y="71"/>
                      <a:pt x="69" y="71"/>
                      <a:pt x="69" y="72"/>
                    </a:cubicBezTo>
                    <a:cubicBezTo>
                      <a:pt x="69" y="73"/>
                      <a:pt x="69" y="81"/>
                      <a:pt x="70" y="84"/>
                    </a:cubicBezTo>
                    <a:cubicBezTo>
                      <a:pt x="71" y="88"/>
                      <a:pt x="73" y="93"/>
                      <a:pt x="74" y="94"/>
                    </a:cubicBezTo>
                    <a:cubicBezTo>
                      <a:pt x="74" y="95"/>
                      <a:pt x="75" y="95"/>
                      <a:pt x="74" y="96"/>
                    </a:cubicBezTo>
                    <a:cubicBezTo>
                      <a:pt x="73" y="97"/>
                      <a:pt x="72" y="99"/>
                      <a:pt x="72" y="99"/>
                    </a:cubicBezTo>
                    <a:cubicBezTo>
                      <a:pt x="72" y="99"/>
                      <a:pt x="71" y="101"/>
                      <a:pt x="70" y="102"/>
                    </a:cubicBezTo>
                    <a:cubicBezTo>
                      <a:pt x="70" y="102"/>
                      <a:pt x="69" y="103"/>
                      <a:pt x="68" y="104"/>
                    </a:cubicBezTo>
                    <a:cubicBezTo>
                      <a:pt x="68" y="105"/>
                      <a:pt x="66" y="107"/>
                      <a:pt x="65" y="107"/>
                    </a:cubicBezTo>
                    <a:cubicBezTo>
                      <a:pt x="65" y="108"/>
                      <a:pt x="64" y="109"/>
                      <a:pt x="63" y="109"/>
                    </a:cubicBezTo>
                    <a:cubicBezTo>
                      <a:pt x="62" y="109"/>
                      <a:pt x="58" y="111"/>
                      <a:pt x="57" y="111"/>
                    </a:cubicBezTo>
                    <a:cubicBezTo>
                      <a:pt x="56" y="112"/>
                      <a:pt x="51" y="114"/>
                      <a:pt x="50" y="115"/>
                    </a:cubicBezTo>
                    <a:cubicBezTo>
                      <a:pt x="49" y="115"/>
                      <a:pt x="45" y="116"/>
                      <a:pt x="43" y="118"/>
                    </a:cubicBezTo>
                    <a:cubicBezTo>
                      <a:pt x="41" y="120"/>
                      <a:pt x="40" y="121"/>
                      <a:pt x="37" y="122"/>
                    </a:cubicBezTo>
                    <a:cubicBezTo>
                      <a:pt x="34" y="124"/>
                      <a:pt x="31" y="125"/>
                      <a:pt x="28" y="127"/>
                    </a:cubicBezTo>
                    <a:cubicBezTo>
                      <a:pt x="26" y="129"/>
                      <a:pt x="23" y="130"/>
                      <a:pt x="22" y="131"/>
                    </a:cubicBezTo>
                    <a:cubicBezTo>
                      <a:pt x="22" y="132"/>
                      <a:pt x="20" y="132"/>
                      <a:pt x="19" y="133"/>
                    </a:cubicBezTo>
                    <a:cubicBezTo>
                      <a:pt x="18" y="133"/>
                      <a:pt x="14" y="135"/>
                      <a:pt x="12" y="136"/>
                    </a:cubicBezTo>
                    <a:cubicBezTo>
                      <a:pt x="9" y="137"/>
                      <a:pt x="8" y="138"/>
                      <a:pt x="8" y="139"/>
                    </a:cubicBezTo>
                    <a:cubicBezTo>
                      <a:pt x="7" y="139"/>
                      <a:pt x="7" y="139"/>
                      <a:pt x="6" y="140"/>
                    </a:cubicBezTo>
                    <a:cubicBezTo>
                      <a:pt x="5" y="140"/>
                      <a:pt x="3" y="140"/>
                      <a:pt x="3" y="143"/>
                    </a:cubicBezTo>
                    <a:cubicBezTo>
                      <a:pt x="2" y="146"/>
                      <a:pt x="2" y="148"/>
                      <a:pt x="2" y="149"/>
                    </a:cubicBezTo>
                    <a:cubicBezTo>
                      <a:pt x="2" y="149"/>
                      <a:pt x="2" y="152"/>
                      <a:pt x="2" y="153"/>
                    </a:cubicBezTo>
                    <a:cubicBezTo>
                      <a:pt x="2" y="155"/>
                      <a:pt x="1" y="161"/>
                      <a:pt x="1" y="162"/>
                    </a:cubicBezTo>
                    <a:cubicBezTo>
                      <a:pt x="2" y="164"/>
                      <a:pt x="1" y="167"/>
                      <a:pt x="1" y="167"/>
                    </a:cubicBezTo>
                    <a:cubicBezTo>
                      <a:pt x="1" y="167"/>
                      <a:pt x="1" y="168"/>
                      <a:pt x="0" y="170"/>
                    </a:cubicBezTo>
                    <a:cubicBezTo>
                      <a:pt x="209" y="170"/>
                      <a:pt x="209" y="170"/>
                      <a:pt x="209" y="170"/>
                    </a:cubicBezTo>
                    <a:lnTo>
                      <a:pt x="209" y="12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981" name="Group 980"/>
            <p:cNvGrpSpPr/>
            <p:nvPr/>
          </p:nvGrpSpPr>
          <p:grpSpPr>
            <a:xfrm>
              <a:off x="8973854" y="4565376"/>
              <a:ext cx="337621" cy="338807"/>
              <a:chOff x="6383704" y="5527895"/>
              <a:chExt cx="675241" cy="677614"/>
            </a:xfrm>
          </p:grpSpPr>
          <p:sp>
            <p:nvSpPr>
              <p:cNvPr id="997" name="Freeform 12"/>
              <p:cNvSpPr>
                <a:spLocks/>
              </p:cNvSpPr>
              <p:nvPr/>
            </p:nvSpPr>
            <p:spPr bwMode="auto">
              <a:xfrm>
                <a:off x="6383704" y="5527895"/>
                <a:ext cx="675241" cy="677614"/>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2"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2"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998" name="Freeform 22"/>
              <p:cNvSpPr>
                <a:spLocks/>
              </p:cNvSpPr>
              <p:nvPr/>
            </p:nvSpPr>
            <p:spPr bwMode="auto">
              <a:xfrm>
                <a:off x="6521363" y="5643006"/>
                <a:ext cx="398735" cy="378562"/>
              </a:xfrm>
              <a:custGeom>
                <a:avLst/>
                <a:gdLst>
                  <a:gd name="T0" fmla="*/ 174 w 176"/>
                  <a:gd name="T1" fmla="*/ 156 h 167"/>
                  <a:gd name="T2" fmla="*/ 170 w 176"/>
                  <a:gd name="T3" fmla="*/ 133 h 167"/>
                  <a:gd name="T4" fmla="*/ 159 w 176"/>
                  <a:gd name="T5" fmla="*/ 126 h 167"/>
                  <a:gd name="T6" fmla="*/ 129 w 176"/>
                  <a:gd name="T7" fmla="*/ 110 h 167"/>
                  <a:gd name="T8" fmla="*/ 120 w 176"/>
                  <a:gd name="T9" fmla="*/ 102 h 167"/>
                  <a:gd name="T10" fmla="*/ 116 w 176"/>
                  <a:gd name="T11" fmla="*/ 94 h 167"/>
                  <a:gd name="T12" fmla="*/ 126 w 176"/>
                  <a:gd name="T13" fmla="*/ 71 h 167"/>
                  <a:gd name="T14" fmla="*/ 128 w 176"/>
                  <a:gd name="T15" fmla="*/ 66 h 167"/>
                  <a:gd name="T16" fmla="*/ 131 w 176"/>
                  <a:gd name="T17" fmla="*/ 54 h 167"/>
                  <a:gd name="T18" fmla="*/ 131 w 176"/>
                  <a:gd name="T19" fmla="*/ 48 h 167"/>
                  <a:gd name="T20" fmla="*/ 132 w 176"/>
                  <a:gd name="T21" fmla="*/ 23 h 167"/>
                  <a:gd name="T22" fmla="*/ 127 w 176"/>
                  <a:gd name="T23" fmla="*/ 14 h 167"/>
                  <a:gd name="T24" fmla="*/ 120 w 176"/>
                  <a:gd name="T25" fmla="*/ 8 h 167"/>
                  <a:gd name="T26" fmla="*/ 108 w 176"/>
                  <a:gd name="T27" fmla="*/ 2 h 167"/>
                  <a:gd name="T28" fmla="*/ 94 w 176"/>
                  <a:gd name="T29" fmla="*/ 1 h 167"/>
                  <a:gd name="T30" fmla="*/ 83 w 176"/>
                  <a:gd name="T31" fmla="*/ 7 h 167"/>
                  <a:gd name="T32" fmla="*/ 76 w 176"/>
                  <a:gd name="T33" fmla="*/ 14 h 167"/>
                  <a:gd name="T34" fmla="*/ 72 w 176"/>
                  <a:gd name="T35" fmla="*/ 32 h 167"/>
                  <a:gd name="T36" fmla="*/ 70 w 176"/>
                  <a:gd name="T37" fmla="*/ 42 h 167"/>
                  <a:gd name="T38" fmla="*/ 71 w 176"/>
                  <a:gd name="T39" fmla="*/ 43 h 167"/>
                  <a:gd name="T40" fmla="*/ 66 w 176"/>
                  <a:gd name="T41" fmla="*/ 47 h 167"/>
                  <a:gd name="T42" fmla="*/ 71 w 176"/>
                  <a:gd name="T43" fmla="*/ 67 h 167"/>
                  <a:gd name="T44" fmla="*/ 75 w 176"/>
                  <a:gd name="T45" fmla="*/ 78 h 167"/>
                  <a:gd name="T46" fmla="*/ 76 w 176"/>
                  <a:gd name="T47" fmla="*/ 89 h 167"/>
                  <a:gd name="T48" fmla="*/ 68 w 176"/>
                  <a:gd name="T49" fmla="*/ 92 h 167"/>
                  <a:gd name="T50" fmla="*/ 55 w 176"/>
                  <a:gd name="T51" fmla="*/ 104 h 167"/>
                  <a:gd name="T52" fmla="*/ 41 w 176"/>
                  <a:gd name="T53" fmla="*/ 110 h 167"/>
                  <a:gd name="T54" fmla="*/ 13 w 176"/>
                  <a:gd name="T55" fmla="*/ 124 h 167"/>
                  <a:gd name="T56" fmla="*/ 8 w 176"/>
                  <a:gd name="T57" fmla="*/ 128 h 167"/>
                  <a:gd name="T58" fmla="*/ 5 w 176"/>
                  <a:gd name="T59" fmla="*/ 138 h 167"/>
                  <a:gd name="T60" fmla="*/ 2 w 176"/>
                  <a:gd name="T61" fmla="*/ 157 h 167"/>
                  <a:gd name="T62" fmla="*/ 176 w 176"/>
                  <a:gd name="T63" fmla="*/ 16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6" h="167">
                    <a:moveTo>
                      <a:pt x="174" y="158"/>
                    </a:moveTo>
                    <a:cubicBezTo>
                      <a:pt x="174" y="157"/>
                      <a:pt x="173" y="157"/>
                      <a:pt x="174" y="156"/>
                    </a:cubicBezTo>
                    <a:cubicBezTo>
                      <a:pt x="174" y="154"/>
                      <a:pt x="173" y="143"/>
                      <a:pt x="173" y="139"/>
                    </a:cubicBezTo>
                    <a:cubicBezTo>
                      <a:pt x="172" y="135"/>
                      <a:pt x="171" y="133"/>
                      <a:pt x="170" y="133"/>
                    </a:cubicBezTo>
                    <a:cubicBezTo>
                      <a:pt x="168" y="132"/>
                      <a:pt x="168" y="132"/>
                      <a:pt x="167" y="131"/>
                    </a:cubicBezTo>
                    <a:cubicBezTo>
                      <a:pt x="166" y="130"/>
                      <a:pt x="163" y="128"/>
                      <a:pt x="159" y="126"/>
                    </a:cubicBezTo>
                    <a:cubicBezTo>
                      <a:pt x="156" y="124"/>
                      <a:pt x="146" y="118"/>
                      <a:pt x="141" y="116"/>
                    </a:cubicBezTo>
                    <a:cubicBezTo>
                      <a:pt x="137" y="113"/>
                      <a:pt x="129" y="110"/>
                      <a:pt x="129" y="110"/>
                    </a:cubicBezTo>
                    <a:cubicBezTo>
                      <a:pt x="129" y="110"/>
                      <a:pt x="128" y="108"/>
                      <a:pt x="125" y="107"/>
                    </a:cubicBezTo>
                    <a:cubicBezTo>
                      <a:pt x="123" y="105"/>
                      <a:pt x="121" y="104"/>
                      <a:pt x="120" y="102"/>
                    </a:cubicBezTo>
                    <a:cubicBezTo>
                      <a:pt x="118" y="99"/>
                      <a:pt x="117" y="97"/>
                      <a:pt x="117" y="97"/>
                    </a:cubicBezTo>
                    <a:cubicBezTo>
                      <a:pt x="116" y="96"/>
                      <a:pt x="115" y="95"/>
                      <a:pt x="116" y="94"/>
                    </a:cubicBezTo>
                    <a:cubicBezTo>
                      <a:pt x="117" y="93"/>
                      <a:pt x="121" y="88"/>
                      <a:pt x="123" y="84"/>
                    </a:cubicBezTo>
                    <a:cubicBezTo>
                      <a:pt x="124" y="79"/>
                      <a:pt x="126" y="71"/>
                      <a:pt x="126" y="71"/>
                    </a:cubicBezTo>
                    <a:cubicBezTo>
                      <a:pt x="126" y="71"/>
                      <a:pt x="127" y="70"/>
                      <a:pt x="128" y="69"/>
                    </a:cubicBezTo>
                    <a:cubicBezTo>
                      <a:pt x="128" y="67"/>
                      <a:pt x="128" y="67"/>
                      <a:pt x="128" y="66"/>
                    </a:cubicBezTo>
                    <a:cubicBezTo>
                      <a:pt x="128" y="65"/>
                      <a:pt x="129" y="62"/>
                      <a:pt x="129" y="62"/>
                    </a:cubicBezTo>
                    <a:cubicBezTo>
                      <a:pt x="129" y="61"/>
                      <a:pt x="130" y="58"/>
                      <a:pt x="131" y="54"/>
                    </a:cubicBezTo>
                    <a:cubicBezTo>
                      <a:pt x="132" y="51"/>
                      <a:pt x="132" y="49"/>
                      <a:pt x="132" y="49"/>
                    </a:cubicBezTo>
                    <a:cubicBezTo>
                      <a:pt x="132" y="48"/>
                      <a:pt x="131" y="49"/>
                      <a:pt x="131" y="48"/>
                    </a:cubicBezTo>
                    <a:cubicBezTo>
                      <a:pt x="131" y="46"/>
                      <a:pt x="133" y="40"/>
                      <a:pt x="133" y="37"/>
                    </a:cubicBezTo>
                    <a:cubicBezTo>
                      <a:pt x="133" y="34"/>
                      <a:pt x="133" y="24"/>
                      <a:pt x="132" y="23"/>
                    </a:cubicBezTo>
                    <a:cubicBezTo>
                      <a:pt x="132" y="22"/>
                      <a:pt x="130" y="18"/>
                      <a:pt x="129" y="17"/>
                    </a:cubicBezTo>
                    <a:cubicBezTo>
                      <a:pt x="128" y="16"/>
                      <a:pt x="128" y="15"/>
                      <a:pt x="127" y="14"/>
                    </a:cubicBezTo>
                    <a:cubicBezTo>
                      <a:pt x="126" y="13"/>
                      <a:pt x="123" y="12"/>
                      <a:pt x="122" y="10"/>
                    </a:cubicBezTo>
                    <a:cubicBezTo>
                      <a:pt x="122" y="9"/>
                      <a:pt x="121" y="9"/>
                      <a:pt x="120" y="8"/>
                    </a:cubicBezTo>
                    <a:cubicBezTo>
                      <a:pt x="119" y="7"/>
                      <a:pt x="119" y="7"/>
                      <a:pt x="118" y="7"/>
                    </a:cubicBezTo>
                    <a:cubicBezTo>
                      <a:pt x="117" y="6"/>
                      <a:pt x="113" y="3"/>
                      <a:pt x="108" y="2"/>
                    </a:cubicBezTo>
                    <a:cubicBezTo>
                      <a:pt x="104" y="1"/>
                      <a:pt x="102" y="1"/>
                      <a:pt x="101" y="0"/>
                    </a:cubicBezTo>
                    <a:cubicBezTo>
                      <a:pt x="99" y="0"/>
                      <a:pt x="96" y="1"/>
                      <a:pt x="94" y="1"/>
                    </a:cubicBezTo>
                    <a:cubicBezTo>
                      <a:pt x="91" y="2"/>
                      <a:pt x="87" y="3"/>
                      <a:pt x="85" y="5"/>
                    </a:cubicBezTo>
                    <a:cubicBezTo>
                      <a:pt x="84" y="6"/>
                      <a:pt x="84" y="7"/>
                      <a:pt x="83" y="7"/>
                    </a:cubicBezTo>
                    <a:cubicBezTo>
                      <a:pt x="81" y="8"/>
                      <a:pt x="80" y="9"/>
                      <a:pt x="79" y="10"/>
                    </a:cubicBezTo>
                    <a:cubicBezTo>
                      <a:pt x="79" y="11"/>
                      <a:pt x="77" y="12"/>
                      <a:pt x="76" y="14"/>
                    </a:cubicBezTo>
                    <a:cubicBezTo>
                      <a:pt x="75" y="16"/>
                      <a:pt x="72" y="22"/>
                      <a:pt x="72" y="25"/>
                    </a:cubicBezTo>
                    <a:cubicBezTo>
                      <a:pt x="72" y="28"/>
                      <a:pt x="72" y="31"/>
                      <a:pt x="72" y="32"/>
                    </a:cubicBezTo>
                    <a:cubicBezTo>
                      <a:pt x="72" y="34"/>
                      <a:pt x="71" y="35"/>
                      <a:pt x="71" y="38"/>
                    </a:cubicBezTo>
                    <a:cubicBezTo>
                      <a:pt x="70" y="41"/>
                      <a:pt x="70" y="41"/>
                      <a:pt x="70" y="42"/>
                    </a:cubicBezTo>
                    <a:cubicBezTo>
                      <a:pt x="71" y="42"/>
                      <a:pt x="72" y="43"/>
                      <a:pt x="72" y="43"/>
                    </a:cubicBezTo>
                    <a:cubicBezTo>
                      <a:pt x="71" y="43"/>
                      <a:pt x="72" y="44"/>
                      <a:pt x="71" y="43"/>
                    </a:cubicBezTo>
                    <a:cubicBezTo>
                      <a:pt x="70" y="43"/>
                      <a:pt x="69" y="41"/>
                      <a:pt x="68" y="41"/>
                    </a:cubicBezTo>
                    <a:cubicBezTo>
                      <a:pt x="66" y="42"/>
                      <a:pt x="66" y="44"/>
                      <a:pt x="66" y="47"/>
                    </a:cubicBezTo>
                    <a:cubicBezTo>
                      <a:pt x="65" y="49"/>
                      <a:pt x="65" y="58"/>
                      <a:pt x="67" y="62"/>
                    </a:cubicBezTo>
                    <a:cubicBezTo>
                      <a:pt x="68" y="66"/>
                      <a:pt x="70" y="67"/>
                      <a:pt x="71" y="67"/>
                    </a:cubicBezTo>
                    <a:cubicBezTo>
                      <a:pt x="72" y="67"/>
                      <a:pt x="73" y="66"/>
                      <a:pt x="73" y="67"/>
                    </a:cubicBezTo>
                    <a:cubicBezTo>
                      <a:pt x="73" y="68"/>
                      <a:pt x="73" y="74"/>
                      <a:pt x="75" y="78"/>
                    </a:cubicBezTo>
                    <a:cubicBezTo>
                      <a:pt x="76" y="82"/>
                      <a:pt x="77" y="85"/>
                      <a:pt x="77" y="87"/>
                    </a:cubicBezTo>
                    <a:cubicBezTo>
                      <a:pt x="77" y="88"/>
                      <a:pt x="77" y="89"/>
                      <a:pt x="76" y="89"/>
                    </a:cubicBezTo>
                    <a:cubicBezTo>
                      <a:pt x="75" y="89"/>
                      <a:pt x="75" y="89"/>
                      <a:pt x="75" y="89"/>
                    </a:cubicBezTo>
                    <a:cubicBezTo>
                      <a:pt x="75" y="89"/>
                      <a:pt x="70" y="90"/>
                      <a:pt x="68" y="92"/>
                    </a:cubicBezTo>
                    <a:cubicBezTo>
                      <a:pt x="66" y="94"/>
                      <a:pt x="64" y="96"/>
                      <a:pt x="62" y="98"/>
                    </a:cubicBezTo>
                    <a:cubicBezTo>
                      <a:pt x="60" y="100"/>
                      <a:pt x="57" y="102"/>
                      <a:pt x="55" y="104"/>
                    </a:cubicBezTo>
                    <a:cubicBezTo>
                      <a:pt x="54" y="105"/>
                      <a:pt x="53" y="105"/>
                      <a:pt x="53" y="105"/>
                    </a:cubicBezTo>
                    <a:cubicBezTo>
                      <a:pt x="53" y="105"/>
                      <a:pt x="46" y="109"/>
                      <a:pt x="41" y="110"/>
                    </a:cubicBezTo>
                    <a:cubicBezTo>
                      <a:pt x="37" y="112"/>
                      <a:pt x="29" y="115"/>
                      <a:pt x="25" y="117"/>
                    </a:cubicBezTo>
                    <a:cubicBezTo>
                      <a:pt x="22" y="119"/>
                      <a:pt x="15" y="123"/>
                      <a:pt x="13" y="124"/>
                    </a:cubicBezTo>
                    <a:cubicBezTo>
                      <a:pt x="12" y="125"/>
                      <a:pt x="11" y="126"/>
                      <a:pt x="11" y="126"/>
                    </a:cubicBezTo>
                    <a:cubicBezTo>
                      <a:pt x="11" y="126"/>
                      <a:pt x="9" y="126"/>
                      <a:pt x="8" y="128"/>
                    </a:cubicBezTo>
                    <a:cubicBezTo>
                      <a:pt x="6" y="130"/>
                      <a:pt x="6" y="132"/>
                      <a:pt x="6" y="133"/>
                    </a:cubicBezTo>
                    <a:cubicBezTo>
                      <a:pt x="6" y="135"/>
                      <a:pt x="5" y="136"/>
                      <a:pt x="5" y="138"/>
                    </a:cubicBezTo>
                    <a:cubicBezTo>
                      <a:pt x="4" y="139"/>
                      <a:pt x="2" y="143"/>
                      <a:pt x="2" y="147"/>
                    </a:cubicBezTo>
                    <a:cubicBezTo>
                      <a:pt x="1" y="152"/>
                      <a:pt x="2" y="157"/>
                      <a:pt x="2" y="157"/>
                    </a:cubicBezTo>
                    <a:cubicBezTo>
                      <a:pt x="2" y="157"/>
                      <a:pt x="1" y="161"/>
                      <a:pt x="0" y="167"/>
                    </a:cubicBezTo>
                    <a:cubicBezTo>
                      <a:pt x="176" y="167"/>
                      <a:pt x="176" y="167"/>
                      <a:pt x="176" y="167"/>
                    </a:cubicBezTo>
                    <a:cubicBezTo>
                      <a:pt x="175" y="163"/>
                      <a:pt x="175" y="159"/>
                      <a:pt x="174" y="158"/>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982" name="Group 981"/>
            <p:cNvGrpSpPr/>
            <p:nvPr/>
          </p:nvGrpSpPr>
          <p:grpSpPr>
            <a:xfrm>
              <a:off x="6793069" y="3763775"/>
              <a:ext cx="414324" cy="415050"/>
              <a:chOff x="2285785" y="2838511"/>
              <a:chExt cx="1108506" cy="1110448"/>
            </a:xfrm>
          </p:grpSpPr>
          <p:sp>
            <p:nvSpPr>
              <p:cNvPr id="995" name="Freeform 9"/>
              <p:cNvSpPr>
                <a:spLocks/>
              </p:cNvSpPr>
              <p:nvPr/>
            </p:nvSpPr>
            <p:spPr bwMode="auto">
              <a:xfrm>
                <a:off x="2285785" y="2838511"/>
                <a:ext cx="1108506" cy="1110448"/>
              </a:xfrm>
              <a:custGeom>
                <a:avLst/>
                <a:gdLst>
                  <a:gd name="T0" fmla="*/ 0 w 298"/>
                  <a:gd name="T1" fmla="*/ 150 h 299"/>
                  <a:gd name="T2" fmla="*/ 0 w 298"/>
                  <a:gd name="T3" fmla="*/ 150 h 299"/>
                  <a:gd name="T4" fmla="*/ 149 w 298"/>
                  <a:gd name="T5" fmla="*/ 0 h 299"/>
                  <a:gd name="T6" fmla="*/ 298 w 298"/>
                  <a:gd name="T7" fmla="*/ 150 h 299"/>
                  <a:gd name="T8" fmla="*/ 298 w 298"/>
                  <a:gd name="T9" fmla="*/ 150 h 299"/>
                  <a:gd name="T10" fmla="*/ 149 w 298"/>
                  <a:gd name="T11" fmla="*/ 299 h 299"/>
                  <a:gd name="T12" fmla="*/ 149 w 298"/>
                  <a:gd name="T13" fmla="*/ 299 h 299"/>
                  <a:gd name="T14" fmla="*/ 0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0" y="150"/>
                    </a:moveTo>
                    <a:cubicBezTo>
                      <a:pt x="0" y="150"/>
                      <a:pt x="0" y="150"/>
                      <a:pt x="0" y="150"/>
                    </a:cubicBezTo>
                    <a:cubicBezTo>
                      <a:pt x="0" y="67"/>
                      <a:pt x="66" y="0"/>
                      <a:pt x="149" y="0"/>
                    </a:cubicBezTo>
                    <a:cubicBezTo>
                      <a:pt x="231" y="0"/>
                      <a:pt x="298" y="67"/>
                      <a:pt x="298" y="150"/>
                    </a:cubicBezTo>
                    <a:cubicBezTo>
                      <a:pt x="298" y="150"/>
                      <a:pt x="298" y="150"/>
                      <a:pt x="298" y="150"/>
                    </a:cubicBezTo>
                    <a:cubicBezTo>
                      <a:pt x="298" y="232"/>
                      <a:pt x="231" y="299"/>
                      <a:pt x="149" y="299"/>
                    </a:cubicBezTo>
                    <a:cubicBezTo>
                      <a:pt x="149" y="299"/>
                      <a:pt x="149" y="299"/>
                      <a:pt x="149" y="299"/>
                    </a:cubicBezTo>
                    <a:cubicBezTo>
                      <a:pt x="66" y="299"/>
                      <a:pt x="0" y="232"/>
                      <a:pt x="0"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996" name="Freeform 25"/>
              <p:cNvSpPr>
                <a:spLocks/>
              </p:cNvSpPr>
              <p:nvPr/>
            </p:nvSpPr>
            <p:spPr bwMode="auto">
              <a:xfrm>
                <a:off x="2493874" y="3025206"/>
                <a:ext cx="668993" cy="630096"/>
              </a:xfrm>
              <a:custGeom>
                <a:avLst/>
                <a:gdLst>
                  <a:gd name="T0" fmla="*/ 178 w 180"/>
                  <a:gd name="T1" fmla="*/ 165 h 170"/>
                  <a:gd name="T2" fmla="*/ 175 w 180"/>
                  <a:gd name="T3" fmla="*/ 145 h 170"/>
                  <a:gd name="T4" fmla="*/ 169 w 180"/>
                  <a:gd name="T5" fmla="*/ 133 h 170"/>
                  <a:gd name="T6" fmla="*/ 160 w 180"/>
                  <a:gd name="T7" fmla="*/ 127 h 170"/>
                  <a:gd name="T8" fmla="*/ 131 w 180"/>
                  <a:gd name="T9" fmla="*/ 115 h 170"/>
                  <a:gd name="T10" fmla="*/ 119 w 180"/>
                  <a:gd name="T11" fmla="*/ 108 h 170"/>
                  <a:gd name="T12" fmla="*/ 114 w 180"/>
                  <a:gd name="T13" fmla="*/ 103 h 170"/>
                  <a:gd name="T14" fmla="*/ 117 w 180"/>
                  <a:gd name="T15" fmla="*/ 95 h 170"/>
                  <a:gd name="T16" fmla="*/ 124 w 180"/>
                  <a:gd name="T17" fmla="*/ 81 h 170"/>
                  <a:gd name="T18" fmla="*/ 127 w 180"/>
                  <a:gd name="T19" fmla="*/ 67 h 170"/>
                  <a:gd name="T20" fmla="*/ 126 w 180"/>
                  <a:gd name="T21" fmla="*/ 53 h 170"/>
                  <a:gd name="T22" fmla="*/ 126 w 180"/>
                  <a:gd name="T23" fmla="*/ 49 h 170"/>
                  <a:gd name="T24" fmla="*/ 124 w 180"/>
                  <a:gd name="T25" fmla="*/ 28 h 170"/>
                  <a:gd name="T26" fmla="*/ 125 w 180"/>
                  <a:gd name="T27" fmla="*/ 21 h 170"/>
                  <a:gd name="T28" fmla="*/ 109 w 180"/>
                  <a:gd name="T29" fmla="*/ 6 h 170"/>
                  <a:gd name="T30" fmla="*/ 83 w 180"/>
                  <a:gd name="T31" fmla="*/ 1 h 170"/>
                  <a:gd name="T32" fmla="*/ 68 w 180"/>
                  <a:gd name="T33" fmla="*/ 9 h 170"/>
                  <a:gd name="T34" fmla="*/ 62 w 180"/>
                  <a:gd name="T35" fmla="*/ 17 h 170"/>
                  <a:gd name="T36" fmla="*/ 59 w 180"/>
                  <a:gd name="T37" fmla="*/ 44 h 170"/>
                  <a:gd name="T38" fmla="*/ 58 w 180"/>
                  <a:gd name="T39" fmla="*/ 57 h 170"/>
                  <a:gd name="T40" fmla="*/ 65 w 180"/>
                  <a:gd name="T41" fmla="*/ 70 h 170"/>
                  <a:gd name="T42" fmla="*/ 65 w 180"/>
                  <a:gd name="T43" fmla="*/ 72 h 170"/>
                  <a:gd name="T44" fmla="*/ 71 w 180"/>
                  <a:gd name="T45" fmla="*/ 77 h 170"/>
                  <a:gd name="T46" fmla="*/ 71 w 180"/>
                  <a:gd name="T47" fmla="*/ 91 h 170"/>
                  <a:gd name="T48" fmla="*/ 69 w 180"/>
                  <a:gd name="T49" fmla="*/ 93 h 170"/>
                  <a:gd name="T50" fmla="*/ 60 w 180"/>
                  <a:gd name="T51" fmla="*/ 96 h 170"/>
                  <a:gd name="T52" fmla="*/ 48 w 180"/>
                  <a:gd name="T53" fmla="*/ 108 h 170"/>
                  <a:gd name="T54" fmla="*/ 30 w 180"/>
                  <a:gd name="T55" fmla="*/ 116 h 170"/>
                  <a:gd name="T56" fmla="*/ 5 w 180"/>
                  <a:gd name="T57" fmla="*/ 132 h 170"/>
                  <a:gd name="T58" fmla="*/ 1 w 180"/>
                  <a:gd name="T59" fmla="*/ 143 h 170"/>
                  <a:gd name="T60" fmla="*/ 5 w 180"/>
                  <a:gd name="T61" fmla="*/ 158 h 170"/>
                  <a:gd name="T62" fmla="*/ 6 w 180"/>
                  <a:gd name="T63" fmla="*/ 170 h 170"/>
                  <a:gd name="T64" fmla="*/ 179 w 180"/>
                  <a:gd name="T65" fmla="*/ 167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0" h="170">
                    <a:moveTo>
                      <a:pt x="179" y="167"/>
                    </a:moveTo>
                    <a:cubicBezTo>
                      <a:pt x="178" y="167"/>
                      <a:pt x="178" y="166"/>
                      <a:pt x="178" y="165"/>
                    </a:cubicBezTo>
                    <a:cubicBezTo>
                      <a:pt x="178" y="164"/>
                      <a:pt x="178" y="161"/>
                      <a:pt x="178" y="159"/>
                    </a:cubicBezTo>
                    <a:cubicBezTo>
                      <a:pt x="177" y="157"/>
                      <a:pt x="176" y="149"/>
                      <a:pt x="175" y="145"/>
                    </a:cubicBezTo>
                    <a:cubicBezTo>
                      <a:pt x="174" y="141"/>
                      <a:pt x="173" y="136"/>
                      <a:pt x="172" y="135"/>
                    </a:cubicBezTo>
                    <a:cubicBezTo>
                      <a:pt x="171" y="134"/>
                      <a:pt x="170" y="133"/>
                      <a:pt x="169" y="133"/>
                    </a:cubicBezTo>
                    <a:cubicBezTo>
                      <a:pt x="169" y="133"/>
                      <a:pt x="168" y="133"/>
                      <a:pt x="167" y="132"/>
                    </a:cubicBezTo>
                    <a:cubicBezTo>
                      <a:pt x="167" y="131"/>
                      <a:pt x="162" y="129"/>
                      <a:pt x="160" y="127"/>
                    </a:cubicBezTo>
                    <a:cubicBezTo>
                      <a:pt x="157" y="126"/>
                      <a:pt x="146" y="121"/>
                      <a:pt x="144" y="120"/>
                    </a:cubicBezTo>
                    <a:cubicBezTo>
                      <a:pt x="142" y="119"/>
                      <a:pt x="135" y="116"/>
                      <a:pt x="131" y="115"/>
                    </a:cubicBezTo>
                    <a:cubicBezTo>
                      <a:pt x="127" y="113"/>
                      <a:pt x="126" y="112"/>
                      <a:pt x="125" y="112"/>
                    </a:cubicBezTo>
                    <a:cubicBezTo>
                      <a:pt x="125" y="111"/>
                      <a:pt x="121" y="109"/>
                      <a:pt x="119" y="108"/>
                    </a:cubicBezTo>
                    <a:cubicBezTo>
                      <a:pt x="117" y="107"/>
                      <a:pt x="116" y="107"/>
                      <a:pt x="115" y="106"/>
                    </a:cubicBezTo>
                    <a:cubicBezTo>
                      <a:pt x="115" y="105"/>
                      <a:pt x="114" y="103"/>
                      <a:pt x="114" y="103"/>
                    </a:cubicBezTo>
                    <a:cubicBezTo>
                      <a:pt x="114" y="103"/>
                      <a:pt x="116" y="102"/>
                      <a:pt x="116" y="100"/>
                    </a:cubicBezTo>
                    <a:cubicBezTo>
                      <a:pt x="116" y="98"/>
                      <a:pt x="117" y="95"/>
                      <a:pt x="117" y="95"/>
                    </a:cubicBezTo>
                    <a:cubicBezTo>
                      <a:pt x="117" y="94"/>
                      <a:pt x="118" y="93"/>
                      <a:pt x="119" y="91"/>
                    </a:cubicBezTo>
                    <a:cubicBezTo>
                      <a:pt x="120" y="89"/>
                      <a:pt x="123" y="84"/>
                      <a:pt x="124" y="81"/>
                    </a:cubicBezTo>
                    <a:cubicBezTo>
                      <a:pt x="124" y="78"/>
                      <a:pt x="124" y="76"/>
                      <a:pt x="125" y="74"/>
                    </a:cubicBezTo>
                    <a:cubicBezTo>
                      <a:pt x="126" y="73"/>
                      <a:pt x="127" y="70"/>
                      <a:pt x="127" y="67"/>
                    </a:cubicBezTo>
                    <a:cubicBezTo>
                      <a:pt x="126" y="63"/>
                      <a:pt x="126" y="58"/>
                      <a:pt x="126" y="57"/>
                    </a:cubicBezTo>
                    <a:cubicBezTo>
                      <a:pt x="126" y="55"/>
                      <a:pt x="126" y="54"/>
                      <a:pt x="126" y="53"/>
                    </a:cubicBezTo>
                    <a:cubicBezTo>
                      <a:pt x="127" y="53"/>
                      <a:pt x="128" y="51"/>
                      <a:pt x="128" y="51"/>
                    </a:cubicBezTo>
                    <a:cubicBezTo>
                      <a:pt x="127" y="50"/>
                      <a:pt x="126" y="50"/>
                      <a:pt x="126" y="49"/>
                    </a:cubicBezTo>
                    <a:cubicBezTo>
                      <a:pt x="126" y="48"/>
                      <a:pt x="126" y="40"/>
                      <a:pt x="126" y="37"/>
                    </a:cubicBezTo>
                    <a:cubicBezTo>
                      <a:pt x="125" y="33"/>
                      <a:pt x="125" y="31"/>
                      <a:pt x="124" y="28"/>
                    </a:cubicBezTo>
                    <a:cubicBezTo>
                      <a:pt x="123" y="25"/>
                      <a:pt x="122" y="25"/>
                      <a:pt x="124" y="24"/>
                    </a:cubicBezTo>
                    <a:cubicBezTo>
                      <a:pt x="125" y="23"/>
                      <a:pt x="125" y="22"/>
                      <a:pt x="125" y="21"/>
                    </a:cubicBezTo>
                    <a:cubicBezTo>
                      <a:pt x="125" y="21"/>
                      <a:pt x="121" y="16"/>
                      <a:pt x="120" y="14"/>
                    </a:cubicBezTo>
                    <a:cubicBezTo>
                      <a:pt x="119" y="13"/>
                      <a:pt x="111" y="8"/>
                      <a:pt x="109" y="6"/>
                    </a:cubicBezTo>
                    <a:cubicBezTo>
                      <a:pt x="106" y="5"/>
                      <a:pt x="102" y="2"/>
                      <a:pt x="97" y="1"/>
                    </a:cubicBezTo>
                    <a:cubicBezTo>
                      <a:pt x="92" y="0"/>
                      <a:pt x="85" y="0"/>
                      <a:pt x="83" y="1"/>
                    </a:cubicBezTo>
                    <a:cubicBezTo>
                      <a:pt x="81" y="1"/>
                      <a:pt x="75" y="2"/>
                      <a:pt x="74" y="4"/>
                    </a:cubicBezTo>
                    <a:cubicBezTo>
                      <a:pt x="72" y="6"/>
                      <a:pt x="69" y="8"/>
                      <a:pt x="68" y="9"/>
                    </a:cubicBezTo>
                    <a:cubicBezTo>
                      <a:pt x="68" y="10"/>
                      <a:pt x="68" y="10"/>
                      <a:pt x="67" y="11"/>
                    </a:cubicBezTo>
                    <a:cubicBezTo>
                      <a:pt x="65" y="12"/>
                      <a:pt x="64" y="13"/>
                      <a:pt x="62" y="17"/>
                    </a:cubicBezTo>
                    <a:cubicBezTo>
                      <a:pt x="60" y="20"/>
                      <a:pt x="58" y="27"/>
                      <a:pt x="58" y="32"/>
                    </a:cubicBezTo>
                    <a:cubicBezTo>
                      <a:pt x="58" y="38"/>
                      <a:pt x="59" y="42"/>
                      <a:pt x="59" y="44"/>
                    </a:cubicBezTo>
                    <a:cubicBezTo>
                      <a:pt x="59" y="46"/>
                      <a:pt x="60" y="45"/>
                      <a:pt x="59" y="47"/>
                    </a:cubicBezTo>
                    <a:cubicBezTo>
                      <a:pt x="59" y="49"/>
                      <a:pt x="58" y="53"/>
                      <a:pt x="58" y="57"/>
                    </a:cubicBezTo>
                    <a:cubicBezTo>
                      <a:pt x="59" y="61"/>
                      <a:pt x="61" y="65"/>
                      <a:pt x="62" y="67"/>
                    </a:cubicBezTo>
                    <a:cubicBezTo>
                      <a:pt x="64" y="69"/>
                      <a:pt x="64" y="70"/>
                      <a:pt x="65" y="70"/>
                    </a:cubicBezTo>
                    <a:cubicBezTo>
                      <a:pt x="65" y="70"/>
                      <a:pt x="65" y="71"/>
                      <a:pt x="65" y="71"/>
                    </a:cubicBezTo>
                    <a:cubicBezTo>
                      <a:pt x="65" y="71"/>
                      <a:pt x="65" y="71"/>
                      <a:pt x="65" y="72"/>
                    </a:cubicBezTo>
                    <a:cubicBezTo>
                      <a:pt x="65" y="72"/>
                      <a:pt x="66" y="73"/>
                      <a:pt x="67" y="74"/>
                    </a:cubicBezTo>
                    <a:cubicBezTo>
                      <a:pt x="68" y="74"/>
                      <a:pt x="71" y="77"/>
                      <a:pt x="71" y="77"/>
                    </a:cubicBezTo>
                    <a:cubicBezTo>
                      <a:pt x="71" y="77"/>
                      <a:pt x="71" y="81"/>
                      <a:pt x="71" y="84"/>
                    </a:cubicBezTo>
                    <a:cubicBezTo>
                      <a:pt x="72" y="87"/>
                      <a:pt x="71" y="89"/>
                      <a:pt x="71" y="91"/>
                    </a:cubicBezTo>
                    <a:cubicBezTo>
                      <a:pt x="70" y="93"/>
                      <a:pt x="70" y="94"/>
                      <a:pt x="70" y="94"/>
                    </a:cubicBezTo>
                    <a:cubicBezTo>
                      <a:pt x="69" y="93"/>
                      <a:pt x="69" y="93"/>
                      <a:pt x="69" y="93"/>
                    </a:cubicBezTo>
                    <a:cubicBezTo>
                      <a:pt x="69" y="93"/>
                      <a:pt x="66" y="93"/>
                      <a:pt x="63" y="94"/>
                    </a:cubicBezTo>
                    <a:cubicBezTo>
                      <a:pt x="61" y="94"/>
                      <a:pt x="61" y="95"/>
                      <a:pt x="60" y="96"/>
                    </a:cubicBezTo>
                    <a:cubicBezTo>
                      <a:pt x="59" y="98"/>
                      <a:pt x="57" y="100"/>
                      <a:pt x="54" y="102"/>
                    </a:cubicBezTo>
                    <a:cubicBezTo>
                      <a:pt x="51" y="105"/>
                      <a:pt x="49" y="107"/>
                      <a:pt x="48" y="108"/>
                    </a:cubicBezTo>
                    <a:cubicBezTo>
                      <a:pt x="48" y="108"/>
                      <a:pt x="47" y="109"/>
                      <a:pt x="47" y="109"/>
                    </a:cubicBezTo>
                    <a:cubicBezTo>
                      <a:pt x="47" y="109"/>
                      <a:pt x="33" y="115"/>
                      <a:pt x="30" y="116"/>
                    </a:cubicBezTo>
                    <a:cubicBezTo>
                      <a:pt x="28" y="117"/>
                      <a:pt x="22" y="119"/>
                      <a:pt x="17" y="123"/>
                    </a:cubicBezTo>
                    <a:cubicBezTo>
                      <a:pt x="12" y="126"/>
                      <a:pt x="6" y="130"/>
                      <a:pt x="5" y="132"/>
                    </a:cubicBezTo>
                    <a:cubicBezTo>
                      <a:pt x="3" y="134"/>
                      <a:pt x="2" y="135"/>
                      <a:pt x="1" y="136"/>
                    </a:cubicBezTo>
                    <a:cubicBezTo>
                      <a:pt x="0" y="138"/>
                      <a:pt x="1" y="141"/>
                      <a:pt x="1" y="143"/>
                    </a:cubicBezTo>
                    <a:cubicBezTo>
                      <a:pt x="0" y="145"/>
                      <a:pt x="0" y="148"/>
                      <a:pt x="1" y="152"/>
                    </a:cubicBezTo>
                    <a:cubicBezTo>
                      <a:pt x="2" y="155"/>
                      <a:pt x="5" y="158"/>
                      <a:pt x="5" y="158"/>
                    </a:cubicBezTo>
                    <a:cubicBezTo>
                      <a:pt x="5" y="158"/>
                      <a:pt x="5" y="162"/>
                      <a:pt x="5" y="167"/>
                    </a:cubicBezTo>
                    <a:cubicBezTo>
                      <a:pt x="5" y="168"/>
                      <a:pt x="5" y="169"/>
                      <a:pt x="6" y="170"/>
                    </a:cubicBezTo>
                    <a:cubicBezTo>
                      <a:pt x="180" y="170"/>
                      <a:pt x="180" y="170"/>
                      <a:pt x="180" y="170"/>
                    </a:cubicBezTo>
                    <a:cubicBezTo>
                      <a:pt x="179" y="169"/>
                      <a:pt x="179" y="168"/>
                      <a:pt x="179" y="16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983" name="Group 982"/>
            <p:cNvGrpSpPr/>
            <p:nvPr/>
          </p:nvGrpSpPr>
          <p:grpSpPr>
            <a:xfrm>
              <a:off x="7346547" y="2915761"/>
              <a:ext cx="518267" cy="516813"/>
              <a:chOff x="5524500" y="920750"/>
              <a:chExt cx="1131888" cy="1128713"/>
            </a:xfrm>
          </p:grpSpPr>
          <p:sp>
            <p:nvSpPr>
              <p:cNvPr id="993" name="Freeform 20"/>
              <p:cNvSpPr>
                <a:spLocks/>
              </p:cNvSpPr>
              <p:nvPr/>
            </p:nvSpPr>
            <p:spPr bwMode="auto">
              <a:xfrm>
                <a:off x="5524500" y="920750"/>
                <a:ext cx="1131888" cy="1128713"/>
              </a:xfrm>
              <a:custGeom>
                <a:avLst/>
                <a:gdLst>
                  <a:gd name="T0" fmla="*/ 373 w 373"/>
                  <a:gd name="T1" fmla="*/ 186 h 372"/>
                  <a:gd name="T2" fmla="*/ 373 w 373"/>
                  <a:gd name="T3" fmla="*/ 186 h 372"/>
                  <a:gd name="T4" fmla="*/ 186 w 373"/>
                  <a:gd name="T5" fmla="*/ 0 h 372"/>
                  <a:gd name="T6" fmla="*/ 0 w 373"/>
                  <a:gd name="T7" fmla="*/ 186 h 372"/>
                  <a:gd name="T8" fmla="*/ 0 w 373"/>
                  <a:gd name="T9" fmla="*/ 186 h 372"/>
                  <a:gd name="T10" fmla="*/ 186 w 373"/>
                  <a:gd name="T11" fmla="*/ 372 h 372"/>
                  <a:gd name="T12" fmla="*/ 186 w 373"/>
                  <a:gd name="T13" fmla="*/ 372 h 372"/>
                  <a:gd name="T14" fmla="*/ 373 w 373"/>
                  <a:gd name="T15" fmla="*/ 186 h 37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3" h="372">
                    <a:moveTo>
                      <a:pt x="373" y="186"/>
                    </a:moveTo>
                    <a:cubicBezTo>
                      <a:pt x="373" y="186"/>
                      <a:pt x="373" y="186"/>
                      <a:pt x="373" y="186"/>
                    </a:cubicBezTo>
                    <a:cubicBezTo>
                      <a:pt x="373" y="83"/>
                      <a:pt x="289" y="0"/>
                      <a:pt x="186" y="0"/>
                    </a:cubicBezTo>
                    <a:cubicBezTo>
                      <a:pt x="83" y="0"/>
                      <a:pt x="0" y="83"/>
                      <a:pt x="0" y="186"/>
                    </a:cubicBezTo>
                    <a:cubicBezTo>
                      <a:pt x="0" y="186"/>
                      <a:pt x="0" y="186"/>
                      <a:pt x="0" y="186"/>
                    </a:cubicBezTo>
                    <a:cubicBezTo>
                      <a:pt x="0" y="289"/>
                      <a:pt x="83" y="372"/>
                      <a:pt x="186" y="372"/>
                    </a:cubicBezTo>
                    <a:cubicBezTo>
                      <a:pt x="186" y="372"/>
                      <a:pt x="186" y="372"/>
                      <a:pt x="186" y="372"/>
                    </a:cubicBezTo>
                    <a:cubicBezTo>
                      <a:pt x="289" y="372"/>
                      <a:pt x="373" y="289"/>
                      <a:pt x="373" y="186"/>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994" name="Freeform 23"/>
              <p:cNvSpPr>
                <a:spLocks/>
              </p:cNvSpPr>
              <p:nvPr/>
            </p:nvSpPr>
            <p:spPr bwMode="auto">
              <a:xfrm>
                <a:off x="5746750" y="1117600"/>
                <a:ext cx="669925" cy="631825"/>
              </a:xfrm>
              <a:custGeom>
                <a:avLst/>
                <a:gdLst>
                  <a:gd name="T0" fmla="*/ 217 w 221"/>
                  <a:gd name="T1" fmla="*/ 194 h 208"/>
                  <a:gd name="T2" fmla="*/ 212 w 221"/>
                  <a:gd name="T3" fmla="*/ 165 h 208"/>
                  <a:gd name="T4" fmla="*/ 200 w 221"/>
                  <a:gd name="T5" fmla="*/ 157 h 208"/>
                  <a:gd name="T6" fmla="*/ 161 w 221"/>
                  <a:gd name="T7" fmla="*/ 137 h 208"/>
                  <a:gd name="T8" fmla="*/ 150 w 221"/>
                  <a:gd name="T9" fmla="*/ 127 h 208"/>
                  <a:gd name="T10" fmla="*/ 145 w 221"/>
                  <a:gd name="T11" fmla="*/ 117 h 208"/>
                  <a:gd name="T12" fmla="*/ 158 w 221"/>
                  <a:gd name="T13" fmla="*/ 88 h 208"/>
                  <a:gd name="T14" fmla="*/ 160 w 221"/>
                  <a:gd name="T15" fmla="*/ 82 h 208"/>
                  <a:gd name="T16" fmla="*/ 164 w 221"/>
                  <a:gd name="T17" fmla="*/ 67 h 208"/>
                  <a:gd name="T18" fmla="*/ 164 w 221"/>
                  <a:gd name="T19" fmla="*/ 59 h 208"/>
                  <a:gd name="T20" fmla="*/ 166 w 221"/>
                  <a:gd name="T21" fmla="*/ 28 h 208"/>
                  <a:gd name="T22" fmla="*/ 159 w 221"/>
                  <a:gd name="T23" fmla="*/ 17 h 208"/>
                  <a:gd name="T24" fmla="*/ 150 w 221"/>
                  <a:gd name="T25" fmla="*/ 10 h 208"/>
                  <a:gd name="T26" fmla="*/ 136 w 221"/>
                  <a:gd name="T27" fmla="*/ 2 h 208"/>
                  <a:gd name="T28" fmla="*/ 117 w 221"/>
                  <a:gd name="T29" fmla="*/ 1 h 208"/>
                  <a:gd name="T30" fmla="*/ 104 w 221"/>
                  <a:gd name="T31" fmla="*/ 9 h 208"/>
                  <a:gd name="T32" fmla="*/ 95 w 221"/>
                  <a:gd name="T33" fmla="*/ 17 h 208"/>
                  <a:gd name="T34" fmla="*/ 90 w 221"/>
                  <a:gd name="T35" fmla="*/ 40 h 208"/>
                  <a:gd name="T36" fmla="*/ 88 w 221"/>
                  <a:gd name="T37" fmla="*/ 52 h 208"/>
                  <a:gd name="T38" fmla="*/ 89 w 221"/>
                  <a:gd name="T39" fmla="*/ 54 h 208"/>
                  <a:gd name="T40" fmla="*/ 82 w 221"/>
                  <a:gd name="T41" fmla="*/ 58 h 208"/>
                  <a:gd name="T42" fmla="*/ 89 w 221"/>
                  <a:gd name="T43" fmla="*/ 83 h 208"/>
                  <a:gd name="T44" fmla="*/ 93 w 221"/>
                  <a:gd name="T45" fmla="*/ 97 h 208"/>
                  <a:gd name="T46" fmla="*/ 95 w 221"/>
                  <a:gd name="T47" fmla="*/ 111 h 208"/>
                  <a:gd name="T48" fmla="*/ 85 w 221"/>
                  <a:gd name="T49" fmla="*/ 114 h 208"/>
                  <a:gd name="T50" fmla="*/ 69 w 221"/>
                  <a:gd name="T51" fmla="*/ 129 h 208"/>
                  <a:gd name="T52" fmla="*/ 52 w 221"/>
                  <a:gd name="T53" fmla="*/ 138 h 208"/>
                  <a:gd name="T54" fmla="*/ 17 w 221"/>
                  <a:gd name="T55" fmla="*/ 155 h 208"/>
                  <a:gd name="T56" fmla="*/ 10 w 221"/>
                  <a:gd name="T57" fmla="*/ 160 h 208"/>
                  <a:gd name="T58" fmla="*/ 6 w 221"/>
                  <a:gd name="T59" fmla="*/ 172 h 208"/>
                  <a:gd name="T60" fmla="*/ 3 w 221"/>
                  <a:gd name="T61" fmla="*/ 195 h 208"/>
                  <a:gd name="T62" fmla="*/ 221 w 221"/>
                  <a:gd name="T63" fmla="*/ 208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21" h="208">
                    <a:moveTo>
                      <a:pt x="218" y="197"/>
                    </a:moveTo>
                    <a:cubicBezTo>
                      <a:pt x="218" y="196"/>
                      <a:pt x="217" y="196"/>
                      <a:pt x="217" y="194"/>
                    </a:cubicBezTo>
                    <a:cubicBezTo>
                      <a:pt x="218" y="192"/>
                      <a:pt x="217" y="178"/>
                      <a:pt x="216" y="174"/>
                    </a:cubicBezTo>
                    <a:cubicBezTo>
                      <a:pt x="216" y="169"/>
                      <a:pt x="214" y="166"/>
                      <a:pt x="212" y="165"/>
                    </a:cubicBezTo>
                    <a:cubicBezTo>
                      <a:pt x="210" y="164"/>
                      <a:pt x="210" y="165"/>
                      <a:pt x="209" y="164"/>
                    </a:cubicBezTo>
                    <a:cubicBezTo>
                      <a:pt x="208" y="163"/>
                      <a:pt x="204" y="160"/>
                      <a:pt x="200" y="157"/>
                    </a:cubicBezTo>
                    <a:cubicBezTo>
                      <a:pt x="195" y="155"/>
                      <a:pt x="182" y="147"/>
                      <a:pt x="177" y="144"/>
                    </a:cubicBezTo>
                    <a:cubicBezTo>
                      <a:pt x="171" y="141"/>
                      <a:pt x="161" y="137"/>
                      <a:pt x="161" y="137"/>
                    </a:cubicBezTo>
                    <a:cubicBezTo>
                      <a:pt x="161" y="137"/>
                      <a:pt x="160" y="135"/>
                      <a:pt x="157" y="133"/>
                    </a:cubicBezTo>
                    <a:cubicBezTo>
                      <a:pt x="154" y="130"/>
                      <a:pt x="151" y="129"/>
                      <a:pt x="150" y="127"/>
                    </a:cubicBezTo>
                    <a:cubicBezTo>
                      <a:pt x="148" y="124"/>
                      <a:pt x="147" y="121"/>
                      <a:pt x="146" y="121"/>
                    </a:cubicBezTo>
                    <a:cubicBezTo>
                      <a:pt x="146" y="120"/>
                      <a:pt x="144" y="119"/>
                      <a:pt x="145" y="117"/>
                    </a:cubicBezTo>
                    <a:cubicBezTo>
                      <a:pt x="146" y="116"/>
                      <a:pt x="152" y="110"/>
                      <a:pt x="154" y="104"/>
                    </a:cubicBezTo>
                    <a:cubicBezTo>
                      <a:pt x="155" y="99"/>
                      <a:pt x="158" y="88"/>
                      <a:pt x="158" y="88"/>
                    </a:cubicBezTo>
                    <a:cubicBezTo>
                      <a:pt x="158" y="88"/>
                      <a:pt x="159" y="87"/>
                      <a:pt x="160" y="86"/>
                    </a:cubicBezTo>
                    <a:cubicBezTo>
                      <a:pt x="160" y="84"/>
                      <a:pt x="160" y="83"/>
                      <a:pt x="160" y="82"/>
                    </a:cubicBezTo>
                    <a:cubicBezTo>
                      <a:pt x="160" y="81"/>
                      <a:pt x="161" y="78"/>
                      <a:pt x="161" y="77"/>
                    </a:cubicBezTo>
                    <a:cubicBezTo>
                      <a:pt x="162" y="76"/>
                      <a:pt x="163" y="72"/>
                      <a:pt x="164" y="67"/>
                    </a:cubicBezTo>
                    <a:cubicBezTo>
                      <a:pt x="165" y="63"/>
                      <a:pt x="166" y="61"/>
                      <a:pt x="165" y="61"/>
                    </a:cubicBezTo>
                    <a:cubicBezTo>
                      <a:pt x="165" y="60"/>
                      <a:pt x="163" y="61"/>
                      <a:pt x="164" y="59"/>
                    </a:cubicBezTo>
                    <a:cubicBezTo>
                      <a:pt x="164" y="57"/>
                      <a:pt x="166" y="50"/>
                      <a:pt x="166" y="46"/>
                    </a:cubicBezTo>
                    <a:cubicBezTo>
                      <a:pt x="167" y="43"/>
                      <a:pt x="166" y="30"/>
                      <a:pt x="166" y="28"/>
                    </a:cubicBezTo>
                    <a:cubicBezTo>
                      <a:pt x="165" y="27"/>
                      <a:pt x="163" y="22"/>
                      <a:pt x="161" y="21"/>
                    </a:cubicBezTo>
                    <a:cubicBezTo>
                      <a:pt x="160" y="19"/>
                      <a:pt x="160" y="18"/>
                      <a:pt x="159" y="17"/>
                    </a:cubicBezTo>
                    <a:cubicBezTo>
                      <a:pt x="157" y="16"/>
                      <a:pt x="154" y="14"/>
                      <a:pt x="153" y="13"/>
                    </a:cubicBezTo>
                    <a:cubicBezTo>
                      <a:pt x="152" y="11"/>
                      <a:pt x="151" y="11"/>
                      <a:pt x="150" y="10"/>
                    </a:cubicBezTo>
                    <a:cubicBezTo>
                      <a:pt x="148" y="9"/>
                      <a:pt x="148" y="9"/>
                      <a:pt x="148" y="8"/>
                    </a:cubicBezTo>
                    <a:cubicBezTo>
                      <a:pt x="147" y="7"/>
                      <a:pt x="141" y="3"/>
                      <a:pt x="136" y="2"/>
                    </a:cubicBezTo>
                    <a:cubicBezTo>
                      <a:pt x="130" y="1"/>
                      <a:pt x="128" y="0"/>
                      <a:pt x="126" y="0"/>
                    </a:cubicBezTo>
                    <a:cubicBezTo>
                      <a:pt x="124" y="0"/>
                      <a:pt x="121" y="1"/>
                      <a:pt x="117" y="1"/>
                    </a:cubicBezTo>
                    <a:cubicBezTo>
                      <a:pt x="114" y="2"/>
                      <a:pt x="109" y="4"/>
                      <a:pt x="107" y="6"/>
                    </a:cubicBezTo>
                    <a:cubicBezTo>
                      <a:pt x="105" y="8"/>
                      <a:pt x="105" y="8"/>
                      <a:pt x="104" y="9"/>
                    </a:cubicBezTo>
                    <a:cubicBezTo>
                      <a:pt x="102" y="9"/>
                      <a:pt x="100" y="11"/>
                      <a:pt x="99" y="13"/>
                    </a:cubicBezTo>
                    <a:cubicBezTo>
                      <a:pt x="99" y="14"/>
                      <a:pt x="97" y="14"/>
                      <a:pt x="95" y="17"/>
                    </a:cubicBezTo>
                    <a:cubicBezTo>
                      <a:pt x="94" y="20"/>
                      <a:pt x="91" y="27"/>
                      <a:pt x="90" y="31"/>
                    </a:cubicBezTo>
                    <a:cubicBezTo>
                      <a:pt x="90" y="35"/>
                      <a:pt x="90" y="38"/>
                      <a:pt x="90" y="40"/>
                    </a:cubicBezTo>
                    <a:cubicBezTo>
                      <a:pt x="90" y="42"/>
                      <a:pt x="90" y="43"/>
                      <a:pt x="88" y="47"/>
                    </a:cubicBezTo>
                    <a:cubicBezTo>
                      <a:pt x="87" y="51"/>
                      <a:pt x="88" y="51"/>
                      <a:pt x="88" y="52"/>
                    </a:cubicBezTo>
                    <a:cubicBezTo>
                      <a:pt x="89" y="53"/>
                      <a:pt x="90" y="53"/>
                      <a:pt x="90" y="54"/>
                    </a:cubicBezTo>
                    <a:cubicBezTo>
                      <a:pt x="89" y="54"/>
                      <a:pt x="90" y="55"/>
                      <a:pt x="89" y="54"/>
                    </a:cubicBezTo>
                    <a:cubicBezTo>
                      <a:pt x="88" y="53"/>
                      <a:pt x="86" y="51"/>
                      <a:pt x="85" y="51"/>
                    </a:cubicBezTo>
                    <a:cubicBezTo>
                      <a:pt x="83" y="52"/>
                      <a:pt x="82" y="55"/>
                      <a:pt x="82" y="58"/>
                    </a:cubicBezTo>
                    <a:cubicBezTo>
                      <a:pt x="82" y="61"/>
                      <a:pt x="82" y="73"/>
                      <a:pt x="84" y="78"/>
                    </a:cubicBezTo>
                    <a:cubicBezTo>
                      <a:pt x="85" y="83"/>
                      <a:pt x="88" y="84"/>
                      <a:pt x="89" y="83"/>
                    </a:cubicBezTo>
                    <a:cubicBezTo>
                      <a:pt x="90" y="83"/>
                      <a:pt x="91" y="82"/>
                      <a:pt x="91" y="84"/>
                    </a:cubicBezTo>
                    <a:cubicBezTo>
                      <a:pt x="92" y="85"/>
                      <a:pt x="92" y="92"/>
                      <a:pt x="93" y="97"/>
                    </a:cubicBezTo>
                    <a:cubicBezTo>
                      <a:pt x="95" y="103"/>
                      <a:pt x="97" y="106"/>
                      <a:pt x="97" y="108"/>
                    </a:cubicBezTo>
                    <a:cubicBezTo>
                      <a:pt x="96" y="110"/>
                      <a:pt x="96" y="111"/>
                      <a:pt x="95" y="111"/>
                    </a:cubicBezTo>
                    <a:cubicBezTo>
                      <a:pt x="94" y="111"/>
                      <a:pt x="94" y="111"/>
                      <a:pt x="94" y="111"/>
                    </a:cubicBezTo>
                    <a:cubicBezTo>
                      <a:pt x="94" y="111"/>
                      <a:pt x="88" y="112"/>
                      <a:pt x="85" y="114"/>
                    </a:cubicBezTo>
                    <a:cubicBezTo>
                      <a:pt x="83" y="117"/>
                      <a:pt x="81" y="119"/>
                      <a:pt x="78" y="122"/>
                    </a:cubicBezTo>
                    <a:cubicBezTo>
                      <a:pt x="75" y="125"/>
                      <a:pt x="71" y="128"/>
                      <a:pt x="69" y="129"/>
                    </a:cubicBezTo>
                    <a:cubicBezTo>
                      <a:pt x="68" y="130"/>
                      <a:pt x="67" y="131"/>
                      <a:pt x="67" y="131"/>
                    </a:cubicBezTo>
                    <a:cubicBezTo>
                      <a:pt x="67" y="131"/>
                      <a:pt x="57" y="135"/>
                      <a:pt x="52" y="138"/>
                    </a:cubicBezTo>
                    <a:cubicBezTo>
                      <a:pt x="46" y="140"/>
                      <a:pt x="37" y="144"/>
                      <a:pt x="32" y="146"/>
                    </a:cubicBezTo>
                    <a:cubicBezTo>
                      <a:pt x="27" y="149"/>
                      <a:pt x="18" y="154"/>
                      <a:pt x="17" y="155"/>
                    </a:cubicBezTo>
                    <a:cubicBezTo>
                      <a:pt x="15" y="156"/>
                      <a:pt x="14" y="158"/>
                      <a:pt x="14" y="158"/>
                    </a:cubicBezTo>
                    <a:cubicBezTo>
                      <a:pt x="14" y="158"/>
                      <a:pt x="12" y="157"/>
                      <a:pt x="10" y="160"/>
                    </a:cubicBezTo>
                    <a:cubicBezTo>
                      <a:pt x="8" y="163"/>
                      <a:pt x="8" y="164"/>
                      <a:pt x="7" y="166"/>
                    </a:cubicBezTo>
                    <a:cubicBezTo>
                      <a:pt x="7" y="168"/>
                      <a:pt x="7" y="170"/>
                      <a:pt x="6" y="172"/>
                    </a:cubicBezTo>
                    <a:cubicBezTo>
                      <a:pt x="6" y="173"/>
                      <a:pt x="3" y="179"/>
                      <a:pt x="3" y="184"/>
                    </a:cubicBezTo>
                    <a:cubicBezTo>
                      <a:pt x="2" y="189"/>
                      <a:pt x="3" y="195"/>
                      <a:pt x="3" y="195"/>
                    </a:cubicBezTo>
                    <a:cubicBezTo>
                      <a:pt x="3" y="195"/>
                      <a:pt x="2" y="201"/>
                      <a:pt x="0" y="208"/>
                    </a:cubicBezTo>
                    <a:cubicBezTo>
                      <a:pt x="221" y="208"/>
                      <a:pt x="221" y="208"/>
                      <a:pt x="221" y="208"/>
                    </a:cubicBezTo>
                    <a:cubicBezTo>
                      <a:pt x="220" y="203"/>
                      <a:pt x="219" y="198"/>
                      <a:pt x="218" y="19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984" name="Group 983"/>
            <p:cNvGrpSpPr/>
            <p:nvPr/>
          </p:nvGrpSpPr>
          <p:grpSpPr>
            <a:xfrm>
              <a:off x="9776342" y="2915761"/>
              <a:ext cx="518267" cy="516813"/>
              <a:chOff x="7988680" y="2228664"/>
              <a:chExt cx="1036534" cy="1033626"/>
            </a:xfrm>
          </p:grpSpPr>
          <p:sp>
            <p:nvSpPr>
              <p:cNvPr id="991" name="Freeform 20"/>
              <p:cNvSpPr>
                <a:spLocks/>
              </p:cNvSpPr>
              <p:nvPr/>
            </p:nvSpPr>
            <p:spPr bwMode="auto">
              <a:xfrm>
                <a:off x="7988680" y="2228664"/>
                <a:ext cx="1036534" cy="1033626"/>
              </a:xfrm>
              <a:custGeom>
                <a:avLst/>
                <a:gdLst>
                  <a:gd name="T0" fmla="*/ 373 w 373"/>
                  <a:gd name="T1" fmla="*/ 186 h 372"/>
                  <a:gd name="T2" fmla="*/ 373 w 373"/>
                  <a:gd name="T3" fmla="*/ 186 h 372"/>
                  <a:gd name="T4" fmla="*/ 186 w 373"/>
                  <a:gd name="T5" fmla="*/ 0 h 372"/>
                  <a:gd name="T6" fmla="*/ 0 w 373"/>
                  <a:gd name="T7" fmla="*/ 186 h 372"/>
                  <a:gd name="T8" fmla="*/ 0 w 373"/>
                  <a:gd name="T9" fmla="*/ 186 h 372"/>
                  <a:gd name="T10" fmla="*/ 186 w 373"/>
                  <a:gd name="T11" fmla="*/ 372 h 372"/>
                  <a:gd name="T12" fmla="*/ 186 w 373"/>
                  <a:gd name="T13" fmla="*/ 372 h 372"/>
                  <a:gd name="T14" fmla="*/ 373 w 373"/>
                  <a:gd name="T15" fmla="*/ 186 h 37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3" h="372">
                    <a:moveTo>
                      <a:pt x="373" y="186"/>
                    </a:moveTo>
                    <a:cubicBezTo>
                      <a:pt x="373" y="186"/>
                      <a:pt x="373" y="186"/>
                      <a:pt x="373" y="186"/>
                    </a:cubicBezTo>
                    <a:cubicBezTo>
                      <a:pt x="373" y="83"/>
                      <a:pt x="289" y="0"/>
                      <a:pt x="186" y="0"/>
                    </a:cubicBezTo>
                    <a:cubicBezTo>
                      <a:pt x="83" y="0"/>
                      <a:pt x="0" y="83"/>
                      <a:pt x="0" y="186"/>
                    </a:cubicBezTo>
                    <a:cubicBezTo>
                      <a:pt x="0" y="186"/>
                      <a:pt x="0" y="186"/>
                      <a:pt x="0" y="186"/>
                    </a:cubicBezTo>
                    <a:cubicBezTo>
                      <a:pt x="0" y="289"/>
                      <a:pt x="83" y="372"/>
                      <a:pt x="186" y="372"/>
                    </a:cubicBezTo>
                    <a:cubicBezTo>
                      <a:pt x="186" y="372"/>
                      <a:pt x="186" y="372"/>
                      <a:pt x="186" y="372"/>
                    </a:cubicBezTo>
                    <a:cubicBezTo>
                      <a:pt x="289" y="372"/>
                      <a:pt x="373" y="289"/>
                      <a:pt x="373" y="186"/>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pic>
            <p:nvPicPr>
              <p:cNvPr id="992" name="Picture 1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57585" y="2460567"/>
                <a:ext cx="494496" cy="53201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grpSp>
        <p:grpSp>
          <p:nvGrpSpPr>
            <p:cNvPr id="985" name="Group 984"/>
            <p:cNvGrpSpPr/>
            <p:nvPr/>
          </p:nvGrpSpPr>
          <p:grpSpPr>
            <a:xfrm>
              <a:off x="10801184" y="4565376"/>
              <a:ext cx="338214" cy="338807"/>
              <a:chOff x="10038365" y="5527895"/>
              <a:chExt cx="676427" cy="677614"/>
            </a:xfrm>
          </p:grpSpPr>
          <p:sp>
            <p:nvSpPr>
              <p:cNvPr id="989" name="Freeform 14"/>
              <p:cNvSpPr>
                <a:spLocks/>
              </p:cNvSpPr>
              <p:nvPr/>
            </p:nvSpPr>
            <p:spPr bwMode="auto">
              <a:xfrm>
                <a:off x="10038365" y="5527895"/>
                <a:ext cx="676427" cy="677614"/>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2"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2"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pic>
            <p:nvPicPr>
              <p:cNvPr id="990" name="Picture 1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0206879" y="5648303"/>
                <a:ext cx="352453" cy="37919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grpSp>
        <p:grpSp>
          <p:nvGrpSpPr>
            <p:cNvPr id="986" name="Group 985"/>
            <p:cNvGrpSpPr/>
            <p:nvPr/>
          </p:nvGrpSpPr>
          <p:grpSpPr>
            <a:xfrm>
              <a:off x="10436782" y="3763775"/>
              <a:ext cx="414324" cy="415050"/>
              <a:chOff x="9309563" y="3924692"/>
              <a:chExt cx="828648" cy="830099"/>
            </a:xfrm>
          </p:grpSpPr>
          <p:sp>
            <p:nvSpPr>
              <p:cNvPr id="987" name="Freeform 13"/>
              <p:cNvSpPr>
                <a:spLocks/>
              </p:cNvSpPr>
              <p:nvPr/>
            </p:nvSpPr>
            <p:spPr bwMode="auto">
              <a:xfrm>
                <a:off x="9309563" y="3924692"/>
                <a:ext cx="828648" cy="830099"/>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2"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2" y="299"/>
                      <a:pt x="298" y="232"/>
                      <a:pt x="298" y="150"/>
                    </a:cubicBezTo>
                    <a:close/>
                  </a:path>
                </a:pathLst>
              </a:custGeom>
              <a:solidFill>
                <a:schemeClr val="accent3"/>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988" name="Freeform 26"/>
              <p:cNvSpPr>
                <a:spLocks/>
              </p:cNvSpPr>
              <p:nvPr/>
            </p:nvSpPr>
            <p:spPr bwMode="auto">
              <a:xfrm>
                <a:off x="9476745" y="4064252"/>
                <a:ext cx="500096" cy="471020"/>
              </a:xfrm>
              <a:custGeom>
                <a:avLst/>
                <a:gdLst>
                  <a:gd name="T0" fmla="*/ 2 w 180"/>
                  <a:gd name="T1" fmla="*/ 165 h 170"/>
                  <a:gd name="T2" fmla="*/ 5 w 180"/>
                  <a:gd name="T3" fmla="*/ 145 h 170"/>
                  <a:gd name="T4" fmla="*/ 10 w 180"/>
                  <a:gd name="T5" fmla="*/ 133 h 170"/>
                  <a:gd name="T6" fmla="*/ 20 w 180"/>
                  <a:gd name="T7" fmla="*/ 127 h 170"/>
                  <a:gd name="T8" fmla="*/ 49 w 180"/>
                  <a:gd name="T9" fmla="*/ 115 h 170"/>
                  <a:gd name="T10" fmla="*/ 61 w 180"/>
                  <a:gd name="T11" fmla="*/ 108 h 170"/>
                  <a:gd name="T12" fmla="*/ 66 w 180"/>
                  <a:gd name="T13" fmla="*/ 103 h 170"/>
                  <a:gd name="T14" fmla="*/ 63 w 180"/>
                  <a:gd name="T15" fmla="*/ 95 h 170"/>
                  <a:gd name="T16" fmla="*/ 56 w 180"/>
                  <a:gd name="T17" fmla="*/ 81 h 170"/>
                  <a:gd name="T18" fmla="*/ 53 w 180"/>
                  <a:gd name="T19" fmla="*/ 67 h 170"/>
                  <a:gd name="T20" fmla="*/ 54 w 180"/>
                  <a:gd name="T21" fmla="*/ 53 h 170"/>
                  <a:gd name="T22" fmla="*/ 54 w 180"/>
                  <a:gd name="T23" fmla="*/ 49 h 170"/>
                  <a:gd name="T24" fmla="*/ 56 w 180"/>
                  <a:gd name="T25" fmla="*/ 28 h 170"/>
                  <a:gd name="T26" fmla="*/ 55 w 180"/>
                  <a:gd name="T27" fmla="*/ 21 h 170"/>
                  <a:gd name="T28" fmla="*/ 71 w 180"/>
                  <a:gd name="T29" fmla="*/ 6 h 170"/>
                  <a:gd name="T30" fmla="*/ 97 w 180"/>
                  <a:gd name="T31" fmla="*/ 1 h 170"/>
                  <a:gd name="T32" fmla="*/ 111 w 180"/>
                  <a:gd name="T33" fmla="*/ 9 h 170"/>
                  <a:gd name="T34" fmla="*/ 118 w 180"/>
                  <a:gd name="T35" fmla="*/ 17 h 170"/>
                  <a:gd name="T36" fmla="*/ 121 w 180"/>
                  <a:gd name="T37" fmla="*/ 44 h 170"/>
                  <a:gd name="T38" fmla="*/ 122 w 180"/>
                  <a:gd name="T39" fmla="*/ 57 h 170"/>
                  <a:gd name="T40" fmla="*/ 115 w 180"/>
                  <a:gd name="T41" fmla="*/ 70 h 170"/>
                  <a:gd name="T42" fmla="*/ 115 w 180"/>
                  <a:gd name="T43" fmla="*/ 72 h 170"/>
                  <a:gd name="T44" fmla="*/ 109 w 180"/>
                  <a:gd name="T45" fmla="*/ 77 h 170"/>
                  <a:gd name="T46" fmla="*/ 109 w 180"/>
                  <a:gd name="T47" fmla="*/ 91 h 170"/>
                  <a:gd name="T48" fmla="*/ 111 w 180"/>
                  <a:gd name="T49" fmla="*/ 93 h 170"/>
                  <a:gd name="T50" fmla="*/ 120 w 180"/>
                  <a:gd name="T51" fmla="*/ 96 h 170"/>
                  <a:gd name="T52" fmla="*/ 131 w 180"/>
                  <a:gd name="T53" fmla="*/ 108 h 170"/>
                  <a:gd name="T54" fmla="*/ 150 w 180"/>
                  <a:gd name="T55" fmla="*/ 116 h 170"/>
                  <a:gd name="T56" fmla="*/ 175 w 180"/>
                  <a:gd name="T57" fmla="*/ 132 h 170"/>
                  <a:gd name="T58" fmla="*/ 179 w 180"/>
                  <a:gd name="T59" fmla="*/ 143 h 170"/>
                  <a:gd name="T60" fmla="*/ 175 w 180"/>
                  <a:gd name="T61" fmla="*/ 158 h 170"/>
                  <a:gd name="T62" fmla="*/ 174 w 180"/>
                  <a:gd name="T63" fmla="*/ 170 h 170"/>
                  <a:gd name="T64" fmla="*/ 1 w 180"/>
                  <a:gd name="T65" fmla="*/ 167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0" h="170">
                    <a:moveTo>
                      <a:pt x="1" y="167"/>
                    </a:moveTo>
                    <a:cubicBezTo>
                      <a:pt x="2" y="167"/>
                      <a:pt x="2" y="166"/>
                      <a:pt x="2" y="165"/>
                    </a:cubicBezTo>
                    <a:cubicBezTo>
                      <a:pt x="2" y="164"/>
                      <a:pt x="2" y="161"/>
                      <a:pt x="2" y="159"/>
                    </a:cubicBezTo>
                    <a:cubicBezTo>
                      <a:pt x="3" y="157"/>
                      <a:pt x="4" y="149"/>
                      <a:pt x="5" y="145"/>
                    </a:cubicBezTo>
                    <a:cubicBezTo>
                      <a:pt x="5" y="141"/>
                      <a:pt x="7" y="136"/>
                      <a:pt x="8" y="135"/>
                    </a:cubicBezTo>
                    <a:cubicBezTo>
                      <a:pt x="9" y="134"/>
                      <a:pt x="10" y="133"/>
                      <a:pt x="10" y="133"/>
                    </a:cubicBezTo>
                    <a:cubicBezTo>
                      <a:pt x="11" y="133"/>
                      <a:pt x="12" y="133"/>
                      <a:pt x="13" y="132"/>
                    </a:cubicBezTo>
                    <a:cubicBezTo>
                      <a:pt x="13" y="131"/>
                      <a:pt x="18" y="129"/>
                      <a:pt x="20" y="127"/>
                    </a:cubicBezTo>
                    <a:cubicBezTo>
                      <a:pt x="23" y="126"/>
                      <a:pt x="34" y="121"/>
                      <a:pt x="36" y="120"/>
                    </a:cubicBezTo>
                    <a:cubicBezTo>
                      <a:pt x="38" y="119"/>
                      <a:pt x="45" y="116"/>
                      <a:pt x="49" y="115"/>
                    </a:cubicBezTo>
                    <a:cubicBezTo>
                      <a:pt x="53" y="113"/>
                      <a:pt x="54" y="112"/>
                      <a:pt x="55" y="112"/>
                    </a:cubicBezTo>
                    <a:cubicBezTo>
                      <a:pt x="55" y="111"/>
                      <a:pt x="59" y="109"/>
                      <a:pt x="61" y="108"/>
                    </a:cubicBezTo>
                    <a:cubicBezTo>
                      <a:pt x="62" y="107"/>
                      <a:pt x="64" y="107"/>
                      <a:pt x="64" y="106"/>
                    </a:cubicBezTo>
                    <a:cubicBezTo>
                      <a:pt x="65" y="105"/>
                      <a:pt x="66" y="103"/>
                      <a:pt x="66" y="103"/>
                    </a:cubicBezTo>
                    <a:cubicBezTo>
                      <a:pt x="66" y="103"/>
                      <a:pt x="64" y="102"/>
                      <a:pt x="64" y="100"/>
                    </a:cubicBezTo>
                    <a:cubicBezTo>
                      <a:pt x="63" y="98"/>
                      <a:pt x="63" y="95"/>
                      <a:pt x="63" y="95"/>
                    </a:cubicBezTo>
                    <a:cubicBezTo>
                      <a:pt x="63" y="94"/>
                      <a:pt x="62" y="93"/>
                      <a:pt x="61" y="91"/>
                    </a:cubicBezTo>
                    <a:cubicBezTo>
                      <a:pt x="60" y="89"/>
                      <a:pt x="57" y="84"/>
                      <a:pt x="56" y="81"/>
                    </a:cubicBezTo>
                    <a:cubicBezTo>
                      <a:pt x="56" y="78"/>
                      <a:pt x="56" y="76"/>
                      <a:pt x="55" y="74"/>
                    </a:cubicBezTo>
                    <a:cubicBezTo>
                      <a:pt x="54" y="73"/>
                      <a:pt x="53" y="70"/>
                      <a:pt x="53" y="67"/>
                    </a:cubicBezTo>
                    <a:cubicBezTo>
                      <a:pt x="53" y="63"/>
                      <a:pt x="54" y="58"/>
                      <a:pt x="54" y="57"/>
                    </a:cubicBezTo>
                    <a:cubicBezTo>
                      <a:pt x="54" y="55"/>
                      <a:pt x="54" y="54"/>
                      <a:pt x="54" y="53"/>
                    </a:cubicBezTo>
                    <a:cubicBezTo>
                      <a:pt x="53" y="53"/>
                      <a:pt x="52" y="51"/>
                      <a:pt x="52" y="51"/>
                    </a:cubicBezTo>
                    <a:cubicBezTo>
                      <a:pt x="53" y="50"/>
                      <a:pt x="54" y="50"/>
                      <a:pt x="54" y="49"/>
                    </a:cubicBezTo>
                    <a:cubicBezTo>
                      <a:pt x="54" y="48"/>
                      <a:pt x="54" y="40"/>
                      <a:pt x="54" y="37"/>
                    </a:cubicBezTo>
                    <a:cubicBezTo>
                      <a:pt x="55" y="33"/>
                      <a:pt x="55" y="31"/>
                      <a:pt x="56" y="28"/>
                    </a:cubicBezTo>
                    <a:cubicBezTo>
                      <a:pt x="57" y="25"/>
                      <a:pt x="58" y="25"/>
                      <a:pt x="56" y="24"/>
                    </a:cubicBezTo>
                    <a:cubicBezTo>
                      <a:pt x="55" y="23"/>
                      <a:pt x="55" y="22"/>
                      <a:pt x="55" y="21"/>
                    </a:cubicBezTo>
                    <a:cubicBezTo>
                      <a:pt x="55" y="21"/>
                      <a:pt x="59" y="16"/>
                      <a:pt x="60" y="14"/>
                    </a:cubicBezTo>
                    <a:cubicBezTo>
                      <a:pt x="61" y="13"/>
                      <a:pt x="69" y="8"/>
                      <a:pt x="71" y="6"/>
                    </a:cubicBezTo>
                    <a:cubicBezTo>
                      <a:pt x="74" y="5"/>
                      <a:pt x="78" y="2"/>
                      <a:pt x="83" y="1"/>
                    </a:cubicBezTo>
                    <a:cubicBezTo>
                      <a:pt x="88" y="0"/>
                      <a:pt x="95" y="0"/>
                      <a:pt x="97" y="1"/>
                    </a:cubicBezTo>
                    <a:cubicBezTo>
                      <a:pt x="99" y="1"/>
                      <a:pt x="104" y="2"/>
                      <a:pt x="106" y="4"/>
                    </a:cubicBezTo>
                    <a:cubicBezTo>
                      <a:pt x="108" y="6"/>
                      <a:pt x="111" y="8"/>
                      <a:pt x="111" y="9"/>
                    </a:cubicBezTo>
                    <a:cubicBezTo>
                      <a:pt x="112" y="10"/>
                      <a:pt x="112" y="10"/>
                      <a:pt x="113" y="11"/>
                    </a:cubicBezTo>
                    <a:cubicBezTo>
                      <a:pt x="114" y="12"/>
                      <a:pt x="116" y="13"/>
                      <a:pt x="118" y="17"/>
                    </a:cubicBezTo>
                    <a:cubicBezTo>
                      <a:pt x="120" y="20"/>
                      <a:pt x="121" y="27"/>
                      <a:pt x="122" y="32"/>
                    </a:cubicBezTo>
                    <a:cubicBezTo>
                      <a:pt x="122" y="38"/>
                      <a:pt x="121" y="42"/>
                      <a:pt x="121" y="44"/>
                    </a:cubicBezTo>
                    <a:cubicBezTo>
                      <a:pt x="121" y="46"/>
                      <a:pt x="120" y="45"/>
                      <a:pt x="121" y="47"/>
                    </a:cubicBezTo>
                    <a:cubicBezTo>
                      <a:pt x="121" y="49"/>
                      <a:pt x="122" y="53"/>
                      <a:pt x="122" y="57"/>
                    </a:cubicBezTo>
                    <a:cubicBezTo>
                      <a:pt x="121" y="61"/>
                      <a:pt x="119" y="65"/>
                      <a:pt x="118" y="67"/>
                    </a:cubicBezTo>
                    <a:cubicBezTo>
                      <a:pt x="116" y="69"/>
                      <a:pt x="115" y="70"/>
                      <a:pt x="115" y="70"/>
                    </a:cubicBezTo>
                    <a:cubicBezTo>
                      <a:pt x="115" y="70"/>
                      <a:pt x="115" y="71"/>
                      <a:pt x="115" y="71"/>
                    </a:cubicBezTo>
                    <a:cubicBezTo>
                      <a:pt x="115" y="71"/>
                      <a:pt x="114" y="71"/>
                      <a:pt x="115" y="72"/>
                    </a:cubicBezTo>
                    <a:cubicBezTo>
                      <a:pt x="115" y="72"/>
                      <a:pt x="114" y="73"/>
                      <a:pt x="113" y="74"/>
                    </a:cubicBezTo>
                    <a:cubicBezTo>
                      <a:pt x="112" y="74"/>
                      <a:pt x="109" y="77"/>
                      <a:pt x="109" y="77"/>
                    </a:cubicBezTo>
                    <a:cubicBezTo>
                      <a:pt x="109" y="77"/>
                      <a:pt x="109" y="81"/>
                      <a:pt x="109" y="84"/>
                    </a:cubicBezTo>
                    <a:cubicBezTo>
                      <a:pt x="108" y="87"/>
                      <a:pt x="109" y="89"/>
                      <a:pt x="109" y="91"/>
                    </a:cubicBezTo>
                    <a:cubicBezTo>
                      <a:pt x="110" y="93"/>
                      <a:pt x="110" y="94"/>
                      <a:pt x="110" y="94"/>
                    </a:cubicBezTo>
                    <a:cubicBezTo>
                      <a:pt x="111" y="93"/>
                      <a:pt x="111" y="93"/>
                      <a:pt x="111" y="93"/>
                    </a:cubicBezTo>
                    <a:cubicBezTo>
                      <a:pt x="111" y="93"/>
                      <a:pt x="114" y="93"/>
                      <a:pt x="117" y="94"/>
                    </a:cubicBezTo>
                    <a:cubicBezTo>
                      <a:pt x="119" y="94"/>
                      <a:pt x="119" y="95"/>
                      <a:pt x="120" y="96"/>
                    </a:cubicBezTo>
                    <a:cubicBezTo>
                      <a:pt x="121" y="98"/>
                      <a:pt x="123" y="100"/>
                      <a:pt x="126" y="102"/>
                    </a:cubicBezTo>
                    <a:cubicBezTo>
                      <a:pt x="128" y="105"/>
                      <a:pt x="131" y="107"/>
                      <a:pt x="131" y="108"/>
                    </a:cubicBezTo>
                    <a:cubicBezTo>
                      <a:pt x="132" y="108"/>
                      <a:pt x="133" y="109"/>
                      <a:pt x="133" y="109"/>
                    </a:cubicBezTo>
                    <a:cubicBezTo>
                      <a:pt x="133" y="109"/>
                      <a:pt x="147" y="115"/>
                      <a:pt x="150" y="116"/>
                    </a:cubicBezTo>
                    <a:cubicBezTo>
                      <a:pt x="152" y="117"/>
                      <a:pt x="158" y="119"/>
                      <a:pt x="163" y="123"/>
                    </a:cubicBezTo>
                    <a:cubicBezTo>
                      <a:pt x="168" y="126"/>
                      <a:pt x="174" y="130"/>
                      <a:pt x="175" y="132"/>
                    </a:cubicBezTo>
                    <a:cubicBezTo>
                      <a:pt x="177" y="134"/>
                      <a:pt x="178" y="135"/>
                      <a:pt x="179" y="136"/>
                    </a:cubicBezTo>
                    <a:cubicBezTo>
                      <a:pt x="179" y="138"/>
                      <a:pt x="179" y="141"/>
                      <a:pt x="179" y="143"/>
                    </a:cubicBezTo>
                    <a:cubicBezTo>
                      <a:pt x="180" y="145"/>
                      <a:pt x="180" y="148"/>
                      <a:pt x="179" y="152"/>
                    </a:cubicBezTo>
                    <a:cubicBezTo>
                      <a:pt x="178" y="155"/>
                      <a:pt x="175" y="158"/>
                      <a:pt x="175" y="158"/>
                    </a:cubicBezTo>
                    <a:cubicBezTo>
                      <a:pt x="175" y="158"/>
                      <a:pt x="175" y="162"/>
                      <a:pt x="175" y="167"/>
                    </a:cubicBezTo>
                    <a:cubicBezTo>
                      <a:pt x="175" y="168"/>
                      <a:pt x="175" y="169"/>
                      <a:pt x="174" y="170"/>
                    </a:cubicBezTo>
                    <a:cubicBezTo>
                      <a:pt x="0" y="170"/>
                      <a:pt x="0" y="170"/>
                      <a:pt x="0" y="170"/>
                    </a:cubicBezTo>
                    <a:cubicBezTo>
                      <a:pt x="0" y="169"/>
                      <a:pt x="1" y="168"/>
                      <a:pt x="1" y="16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sp>
        <p:nvSpPr>
          <p:cNvPr id="565" name="RedBall 3"/>
          <p:cNvSpPr/>
          <p:nvPr/>
        </p:nvSpPr>
        <p:spPr>
          <a:xfrm flipV="1">
            <a:off x="3175467" y="3333760"/>
            <a:ext cx="98651" cy="9865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581">
              <a:defRPr/>
            </a:pPr>
            <a:endParaRPr lang="en-US" sz="2400">
              <a:solidFill>
                <a:srgbClr val="F1F1F2"/>
              </a:solidFill>
            </a:endParaRPr>
          </a:p>
        </p:txBody>
      </p:sp>
      <p:sp>
        <p:nvSpPr>
          <p:cNvPr id="566" name="RedBall 1"/>
          <p:cNvSpPr/>
          <p:nvPr/>
        </p:nvSpPr>
        <p:spPr>
          <a:xfrm flipV="1">
            <a:off x="3175468" y="3387669"/>
            <a:ext cx="98651" cy="9865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581">
              <a:defRPr/>
            </a:pPr>
            <a:endParaRPr lang="en-US" sz="2400">
              <a:solidFill>
                <a:srgbClr val="F1F1F2"/>
              </a:solidFill>
            </a:endParaRPr>
          </a:p>
        </p:txBody>
      </p:sp>
      <p:sp>
        <p:nvSpPr>
          <p:cNvPr id="567" name="RedBall 2"/>
          <p:cNvSpPr/>
          <p:nvPr/>
        </p:nvSpPr>
        <p:spPr>
          <a:xfrm flipV="1">
            <a:off x="4576773" y="3303704"/>
            <a:ext cx="98651" cy="9865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581">
              <a:defRPr/>
            </a:pPr>
            <a:endParaRPr lang="en-US" sz="2400">
              <a:solidFill>
                <a:srgbClr val="F1F1F2"/>
              </a:solidFill>
            </a:endParaRPr>
          </a:p>
        </p:txBody>
      </p:sp>
      <p:sp>
        <p:nvSpPr>
          <p:cNvPr id="572" name="RedBall 1"/>
          <p:cNvSpPr/>
          <p:nvPr/>
        </p:nvSpPr>
        <p:spPr>
          <a:xfrm flipV="1">
            <a:off x="3200875" y="3386832"/>
            <a:ext cx="98651" cy="9865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581">
              <a:defRPr/>
            </a:pPr>
            <a:endParaRPr lang="en-US" sz="2400">
              <a:solidFill>
                <a:srgbClr val="F1F1F2"/>
              </a:solidFill>
            </a:endParaRPr>
          </a:p>
        </p:txBody>
      </p:sp>
      <p:sp>
        <p:nvSpPr>
          <p:cNvPr id="573" name="RedBall 2"/>
          <p:cNvSpPr/>
          <p:nvPr/>
        </p:nvSpPr>
        <p:spPr>
          <a:xfrm flipV="1">
            <a:off x="4602180" y="3302863"/>
            <a:ext cx="98651" cy="9865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581">
              <a:defRPr/>
            </a:pPr>
            <a:endParaRPr lang="en-US" sz="2400">
              <a:solidFill>
                <a:srgbClr val="F1F1F2"/>
              </a:solidFill>
            </a:endParaRPr>
          </a:p>
        </p:txBody>
      </p:sp>
      <p:grpSp>
        <p:nvGrpSpPr>
          <p:cNvPr id="7" name="Blue Top (left)"/>
          <p:cNvGrpSpPr/>
          <p:nvPr/>
        </p:nvGrpSpPr>
        <p:grpSpPr>
          <a:xfrm>
            <a:off x="656543" y="2153349"/>
            <a:ext cx="4894938" cy="2840591"/>
            <a:chOff x="1762749" y="-1362281"/>
            <a:chExt cx="4894938" cy="2840591"/>
          </a:xfrm>
        </p:grpSpPr>
        <p:sp>
          <p:nvSpPr>
            <p:cNvPr id="1113" name="Freeform 19"/>
            <p:cNvSpPr>
              <a:spLocks/>
            </p:cNvSpPr>
            <p:nvPr/>
          </p:nvSpPr>
          <p:spPr bwMode="auto">
            <a:xfrm>
              <a:off x="4155469" y="-313552"/>
              <a:ext cx="402759" cy="404175"/>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1" y="299"/>
                    <a:pt x="298" y="232"/>
                    <a:pt x="298" y="150"/>
                  </a:cubicBezTo>
                  <a:close/>
                </a:path>
              </a:pathLst>
            </a:cu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1114" name="Freeform 29"/>
            <p:cNvSpPr>
              <a:spLocks/>
            </p:cNvSpPr>
            <p:nvPr/>
          </p:nvSpPr>
          <p:spPr bwMode="auto">
            <a:xfrm>
              <a:off x="4217006" y="-251072"/>
              <a:ext cx="279685" cy="227113"/>
            </a:xfrm>
            <a:custGeom>
              <a:avLst/>
              <a:gdLst>
                <a:gd name="T0" fmla="*/ 208 w 209"/>
                <a:gd name="T1" fmla="*/ 125 h 170"/>
                <a:gd name="T2" fmla="*/ 202 w 209"/>
                <a:gd name="T3" fmla="*/ 115 h 170"/>
                <a:gd name="T4" fmla="*/ 194 w 209"/>
                <a:gd name="T5" fmla="*/ 113 h 170"/>
                <a:gd name="T6" fmla="*/ 178 w 209"/>
                <a:gd name="T7" fmla="*/ 109 h 170"/>
                <a:gd name="T8" fmla="*/ 167 w 209"/>
                <a:gd name="T9" fmla="*/ 106 h 170"/>
                <a:gd name="T10" fmla="*/ 148 w 209"/>
                <a:gd name="T11" fmla="*/ 103 h 170"/>
                <a:gd name="T12" fmla="*/ 134 w 209"/>
                <a:gd name="T13" fmla="*/ 97 h 170"/>
                <a:gd name="T14" fmla="*/ 129 w 209"/>
                <a:gd name="T15" fmla="*/ 91 h 170"/>
                <a:gd name="T16" fmla="*/ 132 w 209"/>
                <a:gd name="T17" fmla="*/ 76 h 170"/>
                <a:gd name="T18" fmla="*/ 137 w 209"/>
                <a:gd name="T19" fmla="*/ 70 h 170"/>
                <a:gd name="T20" fmla="*/ 137 w 209"/>
                <a:gd name="T21" fmla="*/ 62 h 170"/>
                <a:gd name="T22" fmla="*/ 137 w 209"/>
                <a:gd name="T23" fmla="*/ 53 h 170"/>
                <a:gd name="T24" fmla="*/ 134 w 209"/>
                <a:gd name="T25" fmla="*/ 50 h 170"/>
                <a:gd name="T26" fmla="*/ 136 w 209"/>
                <a:gd name="T27" fmla="*/ 39 h 170"/>
                <a:gd name="T28" fmla="*/ 134 w 209"/>
                <a:gd name="T29" fmla="*/ 22 h 170"/>
                <a:gd name="T30" fmla="*/ 132 w 209"/>
                <a:gd name="T31" fmla="*/ 17 h 170"/>
                <a:gd name="T32" fmla="*/ 129 w 209"/>
                <a:gd name="T33" fmla="*/ 12 h 170"/>
                <a:gd name="T34" fmla="*/ 126 w 209"/>
                <a:gd name="T35" fmla="*/ 10 h 170"/>
                <a:gd name="T36" fmla="*/ 122 w 209"/>
                <a:gd name="T37" fmla="*/ 8 h 170"/>
                <a:gd name="T38" fmla="*/ 120 w 209"/>
                <a:gd name="T39" fmla="*/ 4 h 170"/>
                <a:gd name="T40" fmla="*/ 115 w 209"/>
                <a:gd name="T41" fmla="*/ 2 h 170"/>
                <a:gd name="T42" fmla="*/ 111 w 209"/>
                <a:gd name="T43" fmla="*/ 1 h 170"/>
                <a:gd name="T44" fmla="*/ 106 w 209"/>
                <a:gd name="T45" fmla="*/ 0 h 170"/>
                <a:gd name="T46" fmla="*/ 100 w 209"/>
                <a:gd name="T47" fmla="*/ 1 h 170"/>
                <a:gd name="T48" fmla="*/ 93 w 209"/>
                <a:gd name="T49" fmla="*/ 2 h 170"/>
                <a:gd name="T50" fmla="*/ 87 w 209"/>
                <a:gd name="T51" fmla="*/ 6 h 170"/>
                <a:gd name="T52" fmla="*/ 84 w 209"/>
                <a:gd name="T53" fmla="*/ 9 h 170"/>
                <a:gd name="T54" fmla="*/ 80 w 209"/>
                <a:gd name="T55" fmla="*/ 12 h 170"/>
                <a:gd name="T56" fmla="*/ 77 w 209"/>
                <a:gd name="T57" fmla="*/ 17 h 170"/>
                <a:gd name="T58" fmla="*/ 73 w 209"/>
                <a:gd name="T59" fmla="*/ 24 h 170"/>
                <a:gd name="T60" fmla="*/ 72 w 209"/>
                <a:gd name="T61" fmla="*/ 31 h 170"/>
                <a:gd name="T62" fmla="*/ 72 w 209"/>
                <a:gd name="T63" fmla="*/ 38 h 170"/>
                <a:gd name="T64" fmla="*/ 71 w 209"/>
                <a:gd name="T65" fmla="*/ 44 h 170"/>
                <a:gd name="T66" fmla="*/ 68 w 209"/>
                <a:gd name="T67" fmla="*/ 53 h 170"/>
                <a:gd name="T68" fmla="*/ 67 w 209"/>
                <a:gd name="T69" fmla="*/ 62 h 170"/>
                <a:gd name="T70" fmla="*/ 66 w 209"/>
                <a:gd name="T71" fmla="*/ 70 h 170"/>
                <a:gd name="T72" fmla="*/ 69 w 209"/>
                <a:gd name="T73" fmla="*/ 72 h 170"/>
                <a:gd name="T74" fmla="*/ 74 w 209"/>
                <a:gd name="T75" fmla="*/ 94 h 170"/>
                <a:gd name="T76" fmla="*/ 72 w 209"/>
                <a:gd name="T77" fmla="*/ 99 h 170"/>
                <a:gd name="T78" fmla="*/ 68 w 209"/>
                <a:gd name="T79" fmla="*/ 104 h 170"/>
                <a:gd name="T80" fmla="*/ 63 w 209"/>
                <a:gd name="T81" fmla="*/ 109 h 170"/>
                <a:gd name="T82" fmla="*/ 50 w 209"/>
                <a:gd name="T83" fmla="*/ 115 h 170"/>
                <a:gd name="T84" fmla="*/ 37 w 209"/>
                <a:gd name="T85" fmla="*/ 122 h 170"/>
                <a:gd name="T86" fmla="*/ 22 w 209"/>
                <a:gd name="T87" fmla="*/ 131 h 170"/>
                <a:gd name="T88" fmla="*/ 12 w 209"/>
                <a:gd name="T89" fmla="*/ 136 h 170"/>
                <a:gd name="T90" fmla="*/ 6 w 209"/>
                <a:gd name="T91" fmla="*/ 140 h 170"/>
                <a:gd name="T92" fmla="*/ 2 w 209"/>
                <a:gd name="T93" fmla="*/ 149 h 170"/>
                <a:gd name="T94" fmla="*/ 1 w 209"/>
                <a:gd name="T95" fmla="*/ 162 h 170"/>
                <a:gd name="T96" fmla="*/ 0 w 209"/>
                <a:gd name="T97" fmla="*/ 170 h 170"/>
                <a:gd name="T98" fmla="*/ 209 w 209"/>
                <a:gd name="T99" fmla="*/ 128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09" h="170">
                  <a:moveTo>
                    <a:pt x="209" y="128"/>
                  </a:moveTo>
                  <a:cubicBezTo>
                    <a:pt x="209" y="127"/>
                    <a:pt x="208" y="125"/>
                    <a:pt x="208" y="125"/>
                  </a:cubicBezTo>
                  <a:cubicBezTo>
                    <a:pt x="208" y="125"/>
                    <a:pt x="206" y="119"/>
                    <a:pt x="205" y="117"/>
                  </a:cubicBezTo>
                  <a:cubicBezTo>
                    <a:pt x="205" y="116"/>
                    <a:pt x="204" y="115"/>
                    <a:pt x="202" y="115"/>
                  </a:cubicBezTo>
                  <a:cubicBezTo>
                    <a:pt x="201" y="115"/>
                    <a:pt x="201" y="115"/>
                    <a:pt x="200" y="115"/>
                  </a:cubicBezTo>
                  <a:cubicBezTo>
                    <a:pt x="200" y="114"/>
                    <a:pt x="198" y="114"/>
                    <a:pt x="194" y="113"/>
                  </a:cubicBezTo>
                  <a:cubicBezTo>
                    <a:pt x="190" y="112"/>
                    <a:pt x="187" y="111"/>
                    <a:pt x="185" y="111"/>
                  </a:cubicBezTo>
                  <a:cubicBezTo>
                    <a:pt x="184" y="110"/>
                    <a:pt x="180" y="109"/>
                    <a:pt x="178" y="109"/>
                  </a:cubicBezTo>
                  <a:cubicBezTo>
                    <a:pt x="177" y="109"/>
                    <a:pt x="174" y="109"/>
                    <a:pt x="173" y="108"/>
                  </a:cubicBezTo>
                  <a:cubicBezTo>
                    <a:pt x="172" y="108"/>
                    <a:pt x="168" y="107"/>
                    <a:pt x="167" y="106"/>
                  </a:cubicBezTo>
                  <a:cubicBezTo>
                    <a:pt x="165" y="106"/>
                    <a:pt x="158" y="105"/>
                    <a:pt x="156" y="104"/>
                  </a:cubicBezTo>
                  <a:cubicBezTo>
                    <a:pt x="153" y="104"/>
                    <a:pt x="151" y="104"/>
                    <a:pt x="148" y="103"/>
                  </a:cubicBezTo>
                  <a:cubicBezTo>
                    <a:pt x="145" y="102"/>
                    <a:pt x="140" y="100"/>
                    <a:pt x="139" y="100"/>
                  </a:cubicBezTo>
                  <a:cubicBezTo>
                    <a:pt x="137" y="99"/>
                    <a:pt x="135" y="98"/>
                    <a:pt x="134" y="97"/>
                  </a:cubicBezTo>
                  <a:cubicBezTo>
                    <a:pt x="134" y="97"/>
                    <a:pt x="132" y="95"/>
                    <a:pt x="131" y="93"/>
                  </a:cubicBezTo>
                  <a:cubicBezTo>
                    <a:pt x="129" y="92"/>
                    <a:pt x="129" y="92"/>
                    <a:pt x="129" y="91"/>
                  </a:cubicBezTo>
                  <a:cubicBezTo>
                    <a:pt x="129" y="90"/>
                    <a:pt x="131" y="82"/>
                    <a:pt x="131" y="79"/>
                  </a:cubicBezTo>
                  <a:cubicBezTo>
                    <a:pt x="131" y="76"/>
                    <a:pt x="131" y="75"/>
                    <a:pt x="132" y="76"/>
                  </a:cubicBezTo>
                  <a:cubicBezTo>
                    <a:pt x="132" y="76"/>
                    <a:pt x="135" y="76"/>
                    <a:pt x="136" y="75"/>
                  </a:cubicBezTo>
                  <a:cubicBezTo>
                    <a:pt x="136" y="74"/>
                    <a:pt x="137" y="71"/>
                    <a:pt x="137" y="70"/>
                  </a:cubicBezTo>
                  <a:cubicBezTo>
                    <a:pt x="137" y="69"/>
                    <a:pt x="137" y="66"/>
                    <a:pt x="137" y="66"/>
                  </a:cubicBezTo>
                  <a:cubicBezTo>
                    <a:pt x="137" y="65"/>
                    <a:pt x="138" y="64"/>
                    <a:pt x="137" y="62"/>
                  </a:cubicBezTo>
                  <a:cubicBezTo>
                    <a:pt x="137" y="61"/>
                    <a:pt x="137" y="61"/>
                    <a:pt x="137" y="58"/>
                  </a:cubicBezTo>
                  <a:cubicBezTo>
                    <a:pt x="137" y="55"/>
                    <a:pt x="137" y="54"/>
                    <a:pt x="137" y="53"/>
                  </a:cubicBezTo>
                  <a:cubicBezTo>
                    <a:pt x="137" y="52"/>
                    <a:pt x="137" y="50"/>
                    <a:pt x="136" y="49"/>
                  </a:cubicBezTo>
                  <a:cubicBezTo>
                    <a:pt x="135" y="49"/>
                    <a:pt x="135" y="50"/>
                    <a:pt x="134" y="50"/>
                  </a:cubicBezTo>
                  <a:cubicBezTo>
                    <a:pt x="134" y="50"/>
                    <a:pt x="133" y="51"/>
                    <a:pt x="134" y="49"/>
                  </a:cubicBezTo>
                  <a:cubicBezTo>
                    <a:pt x="134" y="48"/>
                    <a:pt x="135" y="45"/>
                    <a:pt x="136" y="39"/>
                  </a:cubicBezTo>
                  <a:cubicBezTo>
                    <a:pt x="136" y="33"/>
                    <a:pt x="136" y="31"/>
                    <a:pt x="135" y="30"/>
                  </a:cubicBezTo>
                  <a:cubicBezTo>
                    <a:pt x="135" y="28"/>
                    <a:pt x="135" y="24"/>
                    <a:pt x="134" y="22"/>
                  </a:cubicBezTo>
                  <a:cubicBezTo>
                    <a:pt x="134" y="21"/>
                    <a:pt x="133" y="20"/>
                    <a:pt x="133" y="19"/>
                  </a:cubicBezTo>
                  <a:cubicBezTo>
                    <a:pt x="133" y="18"/>
                    <a:pt x="132" y="17"/>
                    <a:pt x="132" y="17"/>
                  </a:cubicBezTo>
                  <a:cubicBezTo>
                    <a:pt x="131" y="16"/>
                    <a:pt x="131" y="15"/>
                    <a:pt x="130" y="14"/>
                  </a:cubicBezTo>
                  <a:cubicBezTo>
                    <a:pt x="130" y="13"/>
                    <a:pt x="129" y="13"/>
                    <a:pt x="129" y="12"/>
                  </a:cubicBezTo>
                  <a:cubicBezTo>
                    <a:pt x="129" y="12"/>
                    <a:pt x="128" y="12"/>
                    <a:pt x="128" y="12"/>
                  </a:cubicBezTo>
                  <a:cubicBezTo>
                    <a:pt x="128" y="11"/>
                    <a:pt x="127" y="10"/>
                    <a:pt x="126" y="10"/>
                  </a:cubicBezTo>
                  <a:cubicBezTo>
                    <a:pt x="126" y="9"/>
                    <a:pt x="125" y="8"/>
                    <a:pt x="124" y="8"/>
                  </a:cubicBezTo>
                  <a:cubicBezTo>
                    <a:pt x="124" y="8"/>
                    <a:pt x="123" y="9"/>
                    <a:pt x="122" y="8"/>
                  </a:cubicBezTo>
                  <a:cubicBezTo>
                    <a:pt x="122" y="8"/>
                    <a:pt x="121" y="8"/>
                    <a:pt x="121" y="7"/>
                  </a:cubicBezTo>
                  <a:cubicBezTo>
                    <a:pt x="121" y="7"/>
                    <a:pt x="121" y="5"/>
                    <a:pt x="120" y="4"/>
                  </a:cubicBezTo>
                  <a:cubicBezTo>
                    <a:pt x="119" y="4"/>
                    <a:pt x="119" y="3"/>
                    <a:pt x="118" y="3"/>
                  </a:cubicBezTo>
                  <a:cubicBezTo>
                    <a:pt x="117" y="2"/>
                    <a:pt x="116" y="2"/>
                    <a:pt x="115" y="2"/>
                  </a:cubicBezTo>
                  <a:cubicBezTo>
                    <a:pt x="114" y="2"/>
                    <a:pt x="114" y="2"/>
                    <a:pt x="113" y="1"/>
                  </a:cubicBezTo>
                  <a:cubicBezTo>
                    <a:pt x="112" y="1"/>
                    <a:pt x="111" y="1"/>
                    <a:pt x="111" y="1"/>
                  </a:cubicBezTo>
                  <a:cubicBezTo>
                    <a:pt x="110" y="1"/>
                    <a:pt x="109" y="0"/>
                    <a:pt x="108" y="0"/>
                  </a:cubicBezTo>
                  <a:cubicBezTo>
                    <a:pt x="107" y="0"/>
                    <a:pt x="107" y="0"/>
                    <a:pt x="106" y="0"/>
                  </a:cubicBezTo>
                  <a:cubicBezTo>
                    <a:pt x="105" y="1"/>
                    <a:pt x="104" y="1"/>
                    <a:pt x="103" y="0"/>
                  </a:cubicBezTo>
                  <a:cubicBezTo>
                    <a:pt x="103" y="0"/>
                    <a:pt x="101" y="0"/>
                    <a:pt x="100" y="1"/>
                  </a:cubicBezTo>
                  <a:cubicBezTo>
                    <a:pt x="99" y="1"/>
                    <a:pt x="98" y="2"/>
                    <a:pt x="96" y="2"/>
                  </a:cubicBezTo>
                  <a:cubicBezTo>
                    <a:pt x="95" y="2"/>
                    <a:pt x="94" y="2"/>
                    <a:pt x="93" y="2"/>
                  </a:cubicBezTo>
                  <a:cubicBezTo>
                    <a:pt x="92" y="3"/>
                    <a:pt x="91" y="3"/>
                    <a:pt x="90" y="4"/>
                  </a:cubicBezTo>
                  <a:cubicBezTo>
                    <a:pt x="89" y="4"/>
                    <a:pt x="87" y="6"/>
                    <a:pt x="87" y="6"/>
                  </a:cubicBezTo>
                  <a:cubicBezTo>
                    <a:pt x="87" y="6"/>
                    <a:pt x="86" y="6"/>
                    <a:pt x="85" y="7"/>
                  </a:cubicBezTo>
                  <a:cubicBezTo>
                    <a:pt x="85" y="8"/>
                    <a:pt x="85" y="7"/>
                    <a:pt x="84" y="9"/>
                  </a:cubicBezTo>
                  <a:cubicBezTo>
                    <a:pt x="82" y="10"/>
                    <a:pt x="81" y="10"/>
                    <a:pt x="81" y="10"/>
                  </a:cubicBezTo>
                  <a:cubicBezTo>
                    <a:pt x="81" y="11"/>
                    <a:pt x="81" y="11"/>
                    <a:pt x="80" y="12"/>
                  </a:cubicBezTo>
                  <a:cubicBezTo>
                    <a:pt x="79" y="13"/>
                    <a:pt x="79" y="13"/>
                    <a:pt x="79" y="14"/>
                  </a:cubicBezTo>
                  <a:cubicBezTo>
                    <a:pt x="79" y="15"/>
                    <a:pt x="77" y="16"/>
                    <a:pt x="77" y="17"/>
                  </a:cubicBezTo>
                  <a:cubicBezTo>
                    <a:pt x="76" y="18"/>
                    <a:pt x="76" y="18"/>
                    <a:pt x="75" y="20"/>
                  </a:cubicBezTo>
                  <a:cubicBezTo>
                    <a:pt x="75" y="22"/>
                    <a:pt x="74" y="23"/>
                    <a:pt x="73" y="24"/>
                  </a:cubicBezTo>
                  <a:cubicBezTo>
                    <a:pt x="73" y="24"/>
                    <a:pt x="72" y="27"/>
                    <a:pt x="73" y="28"/>
                  </a:cubicBezTo>
                  <a:cubicBezTo>
                    <a:pt x="73" y="29"/>
                    <a:pt x="73" y="30"/>
                    <a:pt x="72" y="31"/>
                  </a:cubicBezTo>
                  <a:cubicBezTo>
                    <a:pt x="72" y="31"/>
                    <a:pt x="72" y="31"/>
                    <a:pt x="72" y="32"/>
                  </a:cubicBezTo>
                  <a:cubicBezTo>
                    <a:pt x="72" y="34"/>
                    <a:pt x="72" y="37"/>
                    <a:pt x="72" y="38"/>
                  </a:cubicBezTo>
                  <a:cubicBezTo>
                    <a:pt x="72" y="39"/>
                    <a:pt x="72" y="41"/>
                    <a:pt x="72" y="42"/>
                  </a:cubicBezTo>
                  <a:cubicBezTo>
                    <a:pt x="72" y="44"/>
                    <a:pt x="71" y="44"/>
                    <a:pt x="71" y="44"/>
                  </a:cubicBezTo>
                  <a:cubicBezTo>
                    <a:pt x="70" y="43"/>
                    <a:pt x="69" y="43"/>
                    <a:pt x="69" y="45"/>
                  </a:cubicBezTo>
                  <a:cubicBezTo>
                    <a:pt x="68" y="47"/>
                    <a:pt x="69" y="51"/>
                    <a:pt x="68" y="53"/>
                  </a:cubicBezTo>
                  <a:cubicBezTo>
                    <a:pt x="68" y="55"/>
                    <a:pt x="68" y="56"/>
                    <a:pt x="67" y="58"/>
                  </a:cubicBezTo>
                  <a:cubicBezTo>
                    <a:pt x="67" y="59"/>
                    <a:pt x="67" y="61"/>
                    <a:pt x="67" y="62"/>
                  </a:cubicBezTo>
                  <a:cubicBezTo>
                    <a:pt x="67" y="62"/>
                    <a:pt x="67" y="64"/>
                    <a:pt x="66" y="65"/>
                  </a:cubicBezTo>
                  <a:cubicBezTo>
                    <a:pt x="66" y="67"/>
                    <a:pt x="65" y="68"/>
                    <a:pt x="66" y="70"/>
                  </a:cubicBezTo>
                  <a:cubicBezTo>
                    <a:pt x="66" y="71"/>
                    <a:pt x="67" y="71"/>
                    <a:pt x="68" y="71"/>
                  </a:cubicBezTo>
                  <a:cubicBezTo>
                    <a:pt x="69" y="71"/>
                    <a:pt x="69" y="71"/>
                    <a:pt x="69" y="72"/>
                  </a:cubicBezTo>
                  <a:cubicBezTo>
                    <a:pt x="69" y="73"/>
                    <a:pt x="69" y="81"/>
                    <a:pt x="70" y="84"/>
                  </a:cubicBezTo>
                  <a:cubicBezTo>
                    <a:pt x="71" y="88"/>
                    <a:pt x="73" y="93"/>
                    <a:pt x="74" y="94"/>
                  </a:cubicBezTo>
                  <a:cubicBezTo>
                    <a:pt x="74" y="95"/>
                    <a:pt x="75" y="95"/>
                    <a:pt x="74" y="96"/>
                  </a:cubicBezTo>
                  <a:cubicBezTo>
                    <a:pt x="73" y="97"/>
                    <a:pt x="72" y="99"/>
                    <a:pt x="72" y="99"/>
                  </a:cubicBezTo>
                  <a:cubicBezTo>
                    <a:pt x="72" y="99"/>
                    <a:pt x="71" y="101"/>
                    <a:pt x="70" y="102"/>
                  </a:cubicBezTo>
                  <a:cubicBezTo>
                    <a:pt x="70" y="102"/>
                    <a:pt x="69" y="103"/>
                    <a:pt x="68" y="104"/>
                  </a:cubicBezTo>
                  <a:cubicBezTo>
                    <a:pt x="68" y="105"/>
                    <a:pt x="66" y="107"/>
                    <a:pt x="65" y="107"/>
                  </a:cubicBezTo>
                  <a:cubicBezTo>
                    <a:pt x="65" y="108"/>
                    <a:pt x="64" y="109"/>
                    <a:pt x="63" y="109"/>
                  </a:cubicBezTo>
                  <a:cubicBezTo>
                    <a:pt x="62" y="109"/>
                    <a:pt x="58" y="111"/>
                    <a:pt x="57" y="111"/>
                  </a:cubicBezTo>
                  <a:cubicBezTo>
                    <a:pt x="56" y="112"/>
                    <a:pt x="51" y="114"/>
                    <a:pt x="50" y="115"/>
                  </a:cubicBezTo>
                  <a:cubicBezTo>
                    <a:pt x="49" y="115"/>
                    <a:pt x="45" y="116"/>
                    <a:pt x="43" y="118"/>
                  </a:cubicBezTo>
                  <a:cubicBezTo>
                    <a:pt x="41" y="120"/>
                    <a:pt x="40" y="121"/>
                    <a:pt x="37" y="122"/>
                  </a:cubicBezTo>
                  <a:cubicBezTo>
                    <a:pt x="34" y="124"/>
                    <a:pt x="31" y="125"/>
                    <a:pt x="28" y="127"/>
                  </a:cubicBezTo>
                  <a:cubicBezTo>
                    <a:pt x="26" y="129"/>
                    <a:pt x="23" y="130"/>
                    <a:pt x="22" y="131"/>
                  </a:cubicBezTo>
                  <a:cubicBezTo>
                    <a:pt x="22" y="132"/>
                    <a:pt x="20" y="132"/>
                    <a:pt x="19" y="133"/>
                  </a:cubicBezTo>
                  <a:cubicBezTo>
                    <a:pt x="18" y="133"/>
                    <a:pt x="14" y="135"/>
                    <a:pt x="12" y="136"/>
                  </a:cubicBezTo>
                  <a:cubicBezTo>
                    <a:pt x="9" y="137"/>
                    <a:pt x="8" y="138"/>
                    <a:pt x="8" y="139"/>
                  </a:cubicBezTo>
                  <a:cubicBezTo>
                    <a:pt x="7" y="139"/>
                    <a:pt x="7" y="139"/>
                    <a:pt x="6" y="140"/>
                  </a:cubicBezTo>
                  <a:cubicBezTo>
                    <a:pt x="5" y="140"/>
                    <a:pt x="3" y="140"/>
                    <a:pt x="3" y="143"/>
                  </a:cubicBezTo>
                  <a:cubicBezTo>
                    <a:pt x="2" y="146"/>
                    <a:pt x="2" y="148"/>
                    <a:pt x="2" y="149"/>
                  </a:cubicBezTo>
                  <a:cubicBezTo>
                    <a:pt x="2" y="149"/>
                    <a:pt x="2" y="152"/>
                    <a:pt x="2" y="153"/>
                  </a:cubicBezTo>
                  <a:cubicBezTo>
                    <a:pt x="2" y="155"/>
                    <a:pt x="1" y="161"/>
                    <a:pt x="1" y="162"/>
                  </a:cubicBezTo>
                  <a:cubicBezTo>
                    <a:pt x="2" y="164"/>
                    <a:pt x="1" y="167"/>
                    <a:pt x="1" y="167"/>
                  </a:cubicBezTo>
                  <a:cubicBezTo>
                    <a:pt x="1" y="167"/>
                    <a:pt x="1" y="168"/>
                    <a:pt x="0" y="170"/>
                  </a:cubicBezTo>
                  <a:cubicBezTo>
                    <a:pt x="209" y="170"/>
                    <a:pt x="209" y="170"/>
                    <a:pt x="209" y="170"/>
                  </a:cubicBezTo>
                  <a:lnTo>
                    <a:pt x="209" y="12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nvGrpSpPr>
            <p:cNvPr id="714" name="Group 713"/>
            <p:cNvGrpSpPr/>
            <p:nvPr/>
          </p:nvGrpSpPr>
          <p:grpSpPr>
            <a:xfrm>
              <a:off x="1762749" y="-1362281"/>
              <a:ext cx="4894938" cy="2840591"/>
              <a:chOff x="654951" y="2153348"/>
              <a:chExt cx="4894938" cy="2840591"/>
            </a:xfrm>
          </p:grpSpPr>
          <p:grpSp>
            <p:nvGrpSpPr>
              <p:cNvPr id="715" name="Group 714"/>
              <p:cNvGrpSpPr/>
              <p:nvPr/>
            </p:nvGrpSpPr>
            <p:grpSpPr>
              <a:xfrm>
                <a:off x="654951" y="2153348"/>
                <a:ext cx="4894938" cy="2840591"/>
                <a:chOff x="6573624" y="2153348"/>
                <a:chExt cx="4894938" cy="2840591"/>
              </a:xfrm>
            </p:grpSpPr>
            <p:grpSp>
              <p:nvGrpSpPr>
                <p:cNvPr id="900" name="Group 899"/>
                <p:cNvGrpSpPr/>
                <p:nvPr/>
              </p:nvGrpSpPr>
              <p:grpSpPr>
                <a:xfrm>
                  <a:off x="6573624" y="2153348"/>
                  <a:ext cx="4894938" cy="2840591"/>
                  <a:chOff x="748996" y="90751"/>
                  <a:chExt cx="11085749" cy="6433191"/>
                </a:xfrm>
              </p:grpSpPr>
              <p:grpSp>
                <p:nvGrpSpPr>
                  <p:cNvPr id="905" name="Group 904"/>
                  <p:cNvGrpSpPr/>
                  <p:nvPr/>
                </p:nvGrpSpPr>
                <p:grpSpPr>
                  <a:xfrm>
                    <a:off x="9173004" y="165562"/>
                    <a:ext cx="1268640" cy="1265080"/>
                    <a:chOff x="5524501" y="920751"/>
                    <a:chExt cx="1131888" cy="1128713"/>
                  </a:xfrm>
                </p:grpSpPr>
                <p:sp>
                  <p:nvSpPr>
                    <p:cNvPr id="1064" name="Freeform 20"/>
                    <p:cNvSpPr>
                      <a:spLocks/>
                    </p:cNvSpPr>
                    <p:nvPr/>
                  </p:nvSpPr>
                  <p:spPr bwMode="auto">
                    <a:xfrm>
                      <a:off x="5524501" y="920751"/>
                      <a:ext cx="1131888" cy="1128713"/>
                    </a:xfrm>
                    <a:custGeom>
                      <a:avLst/>
                      <a:gdLst>
                        <a:gd name="T0" fmla="*/ 373 w 373"/>
                        <a:gd name="T1" fmla="*/ 186 h 372"/>
                        <a:gd name="T2" fmla="*/ 373 w 373"/>
                        <a:gd name="T3" fmla="*/ 186 h 372"/>
                        <a:gd name="T4" fmla="*/ 186 w 373"/>
                        <a:gd name="T5" fmla="*/ 0 h 372"/>
                        <a:gd name="T6" fmla="*/ 0 w 373"/>
                        <a:gd name="T7" fmla="*/ 186 h 372"/>
                        <a:gd name="T8" fmla="*/ 0 w 373"/>
                        <a:gd name="T9" fmla="*/ 186 h 372"/>
                        <a:gd name="T10" fmla="*/ 186 w 373"/>
                        <a:gd name="T11" fmla="*/ 372 h 372"/>
                        <a:gd name="T12" fmla="*/ 186 w 373"/>
                        <a:gd name="T13" fmla="*/ 372 h 372"/>
                        <a:gd name="T14" fmla="*/ 373 w 373"/>
                        <a:gd name="T15" fmla="*/ 186 h 37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3" h="372">
                          <a:moveTo>
                            <a:pt x="373" y="186"/>
                          </a:moveTo>
                          <a:cubicBezTo>
                            <a:pt x="373" y="186"/>
                            <a:pt x="373" y="186"/>
                            <a:pt x="373" y="186"/>
                          </a:cubicBezTo>
                          <a:cubicBezTo>
                            <a:pt x="373" y="83"/>
                            <a:pt x="289" y="0"/>
                            <a:pt x="186" y="0"/>
                          </a:cubicBezTo>
                          <a:cubicBezTo>
                            <a:pt x="83" y="0"/>
                            <a:pt x="0" y="83"/>
                            <a:pt x="0" y="186"/>
                          </a:cubicBezTo>
                          <a:cubicBezTo>
                            <a:pt x="0" y="186"/>
                            <a:pt x="0" y="186"/>
                            <a:pt x="0" y="186"/>
                          </a:cubicBezTo>
                          <a:cubicBezTo>
                            <a:pt x="0" y="289"/>
                            <a:pt x="83" y="372"/>
                            <a:pt x="186" y="372"/>
                          </a:cubicBezTo>
                          <a:cubicBezTo>
                            <a:pt x="186" y="372"/>
                            <a:pt x="186" y="372"/>
                            <a:pt x="186" y="372"/>
                          </a:cubicBezTo>
                          <a:cubicBezTo>
                            <a:pt x="289" y="372"/>
                            <a:pt x="373" y="289"/>
                            <a:pt x="373" y="186"/>
                          </a:cubicBezTo>
                          <a:close/>
                        </a:path>
                      </a:pathLst>
                    </a:cu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1065" name="Freeform 23"/>
                    <p:cNvSpPr>
                      <a:spLocks/>
                    </p:cNvSpPr>
                    <p:nvPr/>
                  </p:nvSpPr>
                  <p:spPr bwMode="auto">
                    <a:xfrm>
                      <a:off x="5746750" y="1117600"/>
                      <a:ext cx="669925" cy="631825"/>
                    </a:xfrm>
                    <a:custGeom>
                      <a:avLst/>
                      <a:gdLst>
                        <a:gd name="T0" fmla="*/ 217 w 221"/>
                        <a:gd name="T1" fmla="*/ 194 h 208"/>
                        <a:gd name="T2" fmla="*/ 212 w 221"/>
                        <a:gd name="T3" fmla="*/ 165 h 208"/>
                        <a:gd name="T4" fmla="*/ 200 w 221"/>
                        <a:gd name="T5" fmla="*/ 157 h 208"/>
                        <a:gd name="T6" fmla="*/ 161 w 221"/>
                        <a:gd name="T7" fmla="*/ 137 h 208"/>
                        <a:gd name="T8" fmla="*/ 150 w 221"/>
                        <a:gd name="T9" fmla="*/ 127 h 208"/>
                        <a:gd name="T10" fmla="*/ 145 w 221"/>
                        <a:gd name="T11" fmla="*/ 117 h 208"/>
                        <a:gd name="T12" fmla="*/ 158 w 221"/>
                        <a:gd name="T13" fmla="*/ 88 h 208"/>
                        <a:gd name="T14" fmla="*/ 160 w 221"/>
                        <a:gd name="T15" fmla="*/ 82 h 208"/>
                        <a:gd name="T16" fmla="*/ 164 w 221"/>
                        <a:gd name="T17" fmla="*/ 67 h 208"/>
                        <a:gd name="T18" fmla="*/ 164 w 221"/>
                        <a:gd name="T19" fmla="*/ 59 h 208"/>
                        <a:gd name="T20" fmla="*/ 166 w 221"/>
                        <a:gd name="T21" fmla="*/ 28 h 208"/>
                        <a:gd name="T22" fmla="*/ 159 w 221"/>
                        <a:gd name="T23" fmla="*/ 17 h 208"/>
                        <a:gd name="T24" fmla="*/ 150 w 221"/>
                        <a:gd name="T25" fmla="*/ 10 h 208"/>
                        <a:gd name="T26" fmla="*/ 136 w 221"/>
                        <a:gd name="T27" fmla="*/ 2 h 208"/>
                        <a:gd name="T28" fmla="*/ 117 w 221"/>
                        <a:gd name="T29" fmla="*/ 1 h 208"/>
                        <a:gd name="T30" fmla="*/ 104 w 221"/>
                        <a:gd name="T31" fmla="*/ 9 h 208"/>
                        <a:gd name="T32" fmla="*/ 95 w 221"/>
                        <a:gd name="T33" fmla="*/ 17 h 208"/>
                        <a:gd name="T34" fmla="*/ 90 w 221"/>
                        <a:gd name="T35" fmla="*/ 40 h 208"/>
                        <a:gd name="T36" fmla="*/ 88 w 221"/>
                        <a:gd name="T37" fmla="*/ 52 h 208"/>
                        <a:gd name="T38" fmla="*/ 89 w 221"/>
                        <a:gd name="T39" fmla="*/ 54 h 208"/>
                        <a:gd name="T40" fmla="*/ 82 w 221"/>
                        <a:gd name="T41" fmla="*/ 58 h 208"/>
                        <a:gd name="T42" fmla="*/ 89 w 221"/>
                        <a:gd name="T43" fmla="*/ 83 h 208"/>
                        <a:gd name="T44" fmla="*/ 93 w 221"/>
                        <a:gd name="T45" fmla="*/ 97 h 208"/>
                        <a:gd name="T46" fmla="*/ 95 w 221"/>
                        <a:gd name="T47" fmla="*/ 111 h 208"/>
                        <a:gd name="T48" fmla="*/ 85 w 221"/>
                        <a:gd name="T49" fmla="*/ 114 h 208"/>
                        <a:gd name="T50" fmla="*/ 69 w 221"/>
                        <a:gd name="T51" fmla="*/ 129 h 208"/>
                        <a:gd name="T52" fmla="*/ 52 w 221"/>
                        <a:gd name="T53" fmla="*/ 138 h 208"/>
                        <a:gd name="T54" fmla="*/ 17 w 221"/>
                        <a:gd name="T55" fmla="*/ 155 h 208"/>
                        <a:gd name="T56" fmla="*/ 10 w 221"/>
                        <a:gd name="T57" fmla="*/ 160 h 208"/>
                        <a:gd name="T58" fmla="*/ 6 w 221"/>
                        <a:gd name="T59" fmla="*/ 172 h 208"/>
                        <a:gd name="T60" fmla="*/ 3 w 221"/>
                        <a:gd name="T61" fmla="*/ 195 h 208"/>
                        <a:gd name="T62" fmla="*/ 221 w 221"/>
                        <a:gd name="T63" fmla="*/ 208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21" h="208">
                          <a:moveTo>
                            <a:pt x="218" y="197"/>
                          </a:moveTo>
                          <a:cubicBezTo>
                            <a:pt x="218" y="196"/>
                            <a:pt x="217" y="196"/>
                            <a:pt x="217" y="194"/>
                          </a:cubicBezTo>
                          <a:cubicBezTo>
                            <a:pt x="218" y="192"/>
                            <a:pt x="217" y="178"/>
                            <a:pt x="216" y="174"/>
                          </a:cubicBezTo>
                          <a:cubicBezTo>
                            <a:pt x="216" y="169"/>
                            <a:pt x="214" y="166"/>
                            <a:pt x="212" y="165"/>
                          </a:cubicBezTo>
                          <a:cubicBezTo>
                            <a:pt x="210" y="164"/>
                            <a:pt x="210" y="165"/>
                            <a:pt x="209" y="164"/>
                          </a:cubicBezTo>
                          <a:cubicBezTo>
                            <a:pt x="208" y="163"/>
                            <a:pt x="204" y="160"/>
                            <a:pt x="200" y="157"/>
                          </a:cubicBezTo>
                          <a:cubicBezTo>
                            <a:pt x="195" y="155"/>
                            <a:pt x="182" y="147"/>
                            <a:pt x="177" y="144"/>
                          </a:cubicBezTo>
                          <a:cubicBezTo>
                            <a:pt x="171" y="141"/>
                            <a:pt x="161" y="137"/>
                            <a:pt x="161" y="137"/>
                          </a:cubicBezTo>
                          <a:cubicBezTo>
                            <a:pt x="161" y="137"/>
                            <a:pt x="160" y="135"/>
                            <a:pt x="157" y="133"/>
                          </a:cubicBezTo>
                          <a:cubicBezTo>
                            <a:pt x="154" y="130"/>
                            <a:pt x="151" y="129"/>
                            <a:pt x="150" y="127"/>
                          </a:cubicBezTo>
                          <a:cubicBezTo>
                            <a:pt x="148" y="124"/>
                            <a:pt x="147" y="121"/>
                            <a:pt x="146" y="121"/>
                          </a:cubicBezTo>
                          <a:cubicBezTo>
                            <a:pt x="146" y="120"/>
                            <a:pt x="144" y="119"/>
                            <a:pt x="145" y="117"/>
                          </a:cubicBezTo>
                          <a:cubicBezTo>
                            <a:pt x="146" y="116"/>
                            <a:pt x="152" y="110"/>
                            <a:pt x="154" y="104"/>
                          </a:cubicBezTo>
                          <a:cubicBezTo>
                            <a:pt x="155" y="99"/>
                            <a:pt x="158" y="88"/>
                            <a:pt x="158" y="88"/>
                          </a:cubicBezTo>
                          <a:cubicBezTo>
                            <a:pt x="158" y="88"/>
                            <a:pt x="159" y="87"/>
                            <a:pt x="160" y="86"/>
                          </a:cubicBezTo>
                          <a:cubicBezTo>
                            <a:pt x="160" y="84"/>
                            <a:pt x="160" y="83"/>
                            <a:pt x="160" y="82"/>
                          </a:cubicBezTo>
                          <a:cubicBezTo>
                            <a:pt x="160" y="81"/>
                            <a:pt x="161" y="78"/>
                            <a:pt x="161" y="77"/>
                          </a:cubicBezTo>
                          <a:cubicBezTo>
                            <a:pt x="162" y="76"/>
                            <a:pt x="163" y="72"/>
                            <a:pt x="164" y="67"/>
                          </a:cubicBezTo>
                          <a:cubicBezTo>
                            <a:pt x="165" y="63"/>
                            <a:pt x="166" y="61"/>
                            <a:pt x="165" y="61"/>
                          </a:cubicBezTo>
                          <a:cubicBezTo>
                            <a:pt x="165" y="60"/>
                            <a:pt x="163" y="61"/>
                            <a:pt x="164" y="59"/>
                          </a:cubicBezTo>
                          <a:cubicBezTo>
                            <a:pt x="164" y="57"/>
                            <a:pt x="166" y="50"/>
                            <a:pt x="166" y="46"/>
                          </a:cubicBezTo>
                          <a:cubicBezTo>
                            <a:pt x="167" y="43"/>
                            <a:pt x="166" y="30"/>
                            <a:pt x="166" y="28"/>
                          </a:cubicBezTo>
                          <a:cubicBezTo>
                            <a:pt x="165" y="27"/>
                            <a:pt x="163" y="22"/>
                            <a:pt x="161" y="21"/>
                          </a:cubicBezTo>
                          <a:cubicBezTo>
                            <a:pt x="160" y="19"/>
                            <a:pt x="160" y="18"/>
                            <a:pt x="159" y="17"/>
                          </a:cubicBezTo>
                          <a:cubicBezTo>
                            <a:pt x="157" y="16"/>
                            <a:pt x="154" y="14"/>
                            <a:pt x="153" y="13"/>
                          </a:cubicBezTo>
                          <a:cubicBezTo>
                            <a:pt x="152" y="11"/>
                            <a:pt x="151" y="11"/>
                            <a:pt x="150" y="10"/>
                          </a:cubicBezTo>
                          <a:cubicBezTo>
                            <a:pt x="148" y="9"/>
                            <a:pt x="148" y="9"/>
                            <a:pt x="148" y="8"/>
                          </a:cubicBezTo>
                          <a:cubicBezTo>
                            <a:pt x="147" y="7"/>
                            <a:pt x="141" y="3"/>
                            <a:pt x="136" y="2"/>
                          </a:cubicBezTo>
                          <a:cubicBezTo>
                            <a:pt x="130" y="1"/>
                            <a:pt x="128" y="0"/>
                            <a:pt x="126" y="0"/>
                          </a:cubicBezTo>
                          <a:cubicBezTo>
                            <a:pt x="124" y="0"/>
                            <a:pt x="121" y="1"/>
                            <a:pt x="117" y="1"/>
                          </a:cubicBezTo>
                          <a:cubicBezTo>
                            <a:pt x="114" y="2"/>
                            <a:pt x="109" y="4"/>
                            <a:pt x="107" y="6"/>
                          </a:cubicBezTo>
                          <a:cubicBezTo>
                            <a:pt x="105" y="8"/>
                            <a:pt x="105" y="8"/>
                            <a:pt x="104" y="9"/>
                          </a:cubicBezTo>
                          <a:cubicBezTo>
                            <a:pt x="102" y="9"/>
                            <a:pt x="100" y="11"/>
                            <a:pt x="99" y="13"/>
                          </a:cubicBezTo>
                          <a:cubicBezTo>
                            <a:pt x="99" y="14"/>
                            <a:pt x="97" y="14"/>
                            <a:pt x="95" y="17"/>
                          </a:cubicBezTo>
                          <a:cubicBezTo>
                            <a:pt x="94" y="20"/>
                            <a:pt x="91" y="27"/>
                            <a:pt x="90" y="31"/>
                          </a:cubicBezTo>
                          <a:cubicBezTo>
                            <a:pt x="90" y="35"/>
                            <a:pt x="90" y="38"/>
                            <a:pt x="90" y="40"/>
                          </a:cubicBezTo>
                          <a:cubicBezTo>
                            <a:pt x="90" y="42"/>
                            <a:pt x="90" y="43"/>
                            <a:pt x="88" y="47"/>
                          </a:cubicBezTo>
                          <a:cubicBezTo>
                            <a:pt x="87" y="51"/>
                            <a:pt x="88" y="51"/>
                            <a:pt x="88" y="52"/>
                          </a:cubicBezTo>
                          <a:cubicBezTo>
                            <a:pt x="89" y="53"/>
                            <a:pt x="90" y="53"/>
                            <a:pt x="90" y="54"/>
                          </a:cubicBezTo>
                          <a:cubicBezTo>
                            <a:pt x="89" y="54"/>
                            <a:pt x="90" y="55"/>
                            <a:pt x="89" y="54"/>
                          </a:cubicBezTo>
                          <a:cubicBezTo>
                            <a:pt x="88" y="53"/>
                            <a:pt x="86" y="51"/>
                            <a:pt x="85" y="51"/>
                          </a:cubicBezTo>
                          <a:cubicBezTo>
                            <a:pt x="83" y="52"/>
                            <a:pt x="82" y="55"/>
                            <a:pt x="82" y="58"/>
                          </a:cubicBezTo>
                          <a:cubicBezTo>
                            <a:pt x="82" y="61"/>
                            <a:pt x="82" y="73"/>
                            <a:pt x="84" y="78"/>
                          </a:cubicBezTo>
                          <a:cubicBezTo>
                            <a:pt x="85" y="83"/>
                            <a:pt x="88" y="84"/>
                            <a:pt x="89" y="83"/>
                          </a:cubicBezTo>
                          <a:cubicBezTo>
                            <a:pt x="90" y="83"/>
                            <a:pt x="91" y="82"/>
                            <a:pt x="91" y="84"/>
                          </a:cubicBezTo>
                          <a:cubicBezTo>
                            <a:pt x="92" y="85"/>
                            <a:pt x="92" y="92"/>
                            <a:pt x="93" y="97"/>
                          </a:cubicBezTo>
                          <a:cubicBezTo>
                            <a:pt x="95" y="103"/>
                            <a:pt x="97" y="106"/>
                            <a:pt x="97" y="108"/>
                          </a:cubicBezTo>
                          <a:cubicBezTo>
                            <a:pt x="96" y="110"/>
                            <a:pt x="96" y="111"/>
                            <a:pt x="95" y="111"/>
                          </a:cubicBezTo>
                          <a:cubicBezTo>
                            <a:pt x="94" y="111"/>
                            <a:pt x="94" y="111"/>
                            <a:pt x="94" y="111"/>
                          </a:cubicBezTo>
                          <a:cubicBezTo>
                            <a:pt x="94" y="111"/>
                            <a:pt x="88" y="112"/>
                            <a:pt x="85" y="114"/>
                          </a:cubicBezTo>
                          <a:cubicBezTo>
                            <a:pt x="83" y="117"/>
                            <a:pt x="81" y="119"/>
                            <a:pt x="78" y="122"/>
                          </a:cubicBezTo>
                          <a:cubicBezTo>
                            <a:pt x="75" y="125"/>
                            <a:pt x="71" y="128"/>
                            <a:pt x="69" y="129"/>
                          </a:cubicBezTo>
                          <a:cubicBezTo>
                            <a:pt x="68" y="130"/>
                            <a:pt x="67" y="131"/>
                            <a:pt x="67" y="131"/>
                          </a:cubicBezTo>
                          <a:cubicBezTo>
                            <a:pt x="67" y="131"/>
                            <a:pt x="57" y="135"/>
                            <a:pt x="52" y="138"/>
                          </a:cubicBezTo>
                          <a:cubicBezTo>
                            <a:pt x="46" y="140"/>
                            <a:pt x="37" y="144"/>
                            <a:pt x="32" y="146"/>
                          </a:cubicBezTo>
                          <a:cubicBezTo>
                            <a:pt x="27" y="149"/>
                            <a:pt x="18" y="154"/>
                            <a:pt x="17" y="155"/>
                          </a:cubicBezTo>
                          <a:cubicBezTo>
                            <a:pt x="15" y="156"/>
                            <a:pt x="14" y="158"/>
                            <a:pt x="14" y="158"/>
                          </a:cubicBezTo>
                          <a:cubicBezTo>
                            <a:pt x="14" y="158"/>
                            <a:pt x="12" y="157"/>
                            <a:pt x="10" y="160"/>
                          </a:cubicBezTo>
                          <a:cubicBezTo>
                            <a:pt x="8" y="163"/>
                            <a:pt x="8" y="164"/>
                            <a:pt x="7" y="166"/>
                          </a:cubicBezTo>
                          <a:cubicBezTo>
                            <a:pt x="7" y="168"/>
                            <a:pt x="7" y="170"/>
                            <a:pt x="6" y="172"/>
                          </a:cubicBezTo>
                          <a:cubicBezTo>
                            <a:pt x="6" y="173"/>
                            <a:pt x="3" y="179"/>
                            <a:pt x="3" y="184"/>
                          </a:cubicBezTo>
                          <a:cubicBezTo>
                            <a:pt x="2" y="189"/>
                            <a:pt x="3" y="195"/>
                            <a:pt x="3" y="195"/>
                          </a:cubicBezTo>
                          <a:cubicBezTo>
                            <a:pt x="3" y="195"/>
                            <a:pt x="2" y="201"/>
                            <a:pt x="0" y="208"/>
                          </a:cubicBezTo>
                          <a:cubicBezTo>
                            <a:pt x="221" y="208"/>
                            <a:pt x="221" y="208"/>
                            <a:pt x="221" y="208"/>
                          </a:cubicBezTo>
                          <a:cubicBezTo>
                            <a:pt x="220" y="203"/>
                            <a:pt x="219" y="198"/>
                            <a:pt x="218" y="19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906" name="Group 905"/>
                  <p:cNvGrpSpPr/>
                  <p:nvPr/>
                </p:nvGrpSpPr>
                <p:grpSpPr>
                  <a:xfrm>
                    <a:off x="4412191" y="2861829"/>
                    <a:ext cx="808486" cy="809902"/>
                    <a:chOff x="2387600" y="2886075"/>
                    <a:chExt cx="904875" cy="906463"/>
                  </a:xfrm>
                </p:grpSpPr>
                <p:sp>
                  <p:nvSpPr>
                    <p:cNvPr id="1062" name="Freeform 9"/>
                    <p:cNvSpPr>
                      <a:spLocks/>
                    </p:cNvSpPr>
                    <p:nvPr/>
                  </p:nvSpPr>
                  <p:spPr bwMode="auto">
                    <a:xfrm>
                      <a:off x="2387600" y="2886075"/>
                      <a:ext cx="904875" cy="906463"/>
                    </a:xfrm>
                    <a:custGeom>
                      <a:avLst/>
                      <a:gdLst>
                        <a:gd name="T0" fmla="*/ 0 w 298"/>
                        <a:gd name="T1" fmla="*/ 150 h 299"/>
                        <a:gd name="T2" fmla="*/ 0 w 298"/>
                        <a:gd name="T3" fmla="*/ 150 h 299"/>
                        <a:gd name="T4" fmla="*/ 149 w 298"/>
                        <a:gd name="T5" fmla="*/ 0 h 299"/>
                        <a:gd name="T6" fmla="*/ 298 w 298"/>
                        <a:gd name="T7" fmla="*/ 150 h 299"/>
                        <a:gd name="T8" fmla="*/ 298 w 298"/>
                        <a:gd name="T9" fmla="*/ 150 h 299"/>
                        <a:gd name="T10" fmla="*/ 149 w 298"/>
                        <a:gd name="T11" fmla="*/ 299 h 299"/>
                        <a:gd name="T12" fmla="*/ 149 w 298"/>
                        <a:gd name="T13" fmla="*/ 299 h 299"/>
                        <a:gd name="T14" fmla="*/ 0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0" y="150"/>
                          </a:moveTo>
                          <a:cubicBezTo>
                            <a:pt x="0" y="150"/>
                            <a:pt x="0" y="150"/>
                            <a:pt x="0" y="150"/>
                          </a:cubicBezTo>
                          <a:cubicBezTo>
                            <a:pt x="0" y="67"/>
                            <a:pt x="66" y="0"/>
                            <a:pt x="149" y="0"/>
                          </a:cubicBezTo>
                          <a:cubicBezTo>
                            <a:pt x="231" y="0"/>
                            <a:pt x="298" y="67"/>
                            <a:pt x="298" y="150"/>
                          </a:cubicBezTo>
                          <a:cubicBezTo>
                            <a:pt x="298" y="150"/>
                            <a:pt x="298" y="150"/>
                            <a:pt x="298" y="150"/>
                          </a:cubicBezTo>
                          <a:cubicBezTo>
                            <a:pt x="298" y="232"/>
                            <a:pt x="231" y="299"/>
                            <a:pt x="149" y="299"/>
                          </a:cubicBezTo>
                          <a:cubicBezTo>
                            <a:pt x="149" y="299"/>
                            <a:pt x="149" y="299"/>
                            <a:pt x="149" y="299"/>
                          </a:cubicBezTo>
                          <a:cubicBezTo>
                            <a:pt x="66" y="299"/>
                            <a:pt x="0" y="232"/>
                            <a:pt x="0"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1063" name="Freeform 25"/>
                    <p:cNvSpPr>
                      <a:spLocks/>
                    </p:cNvSpPr>
                    <p:nvPr/>
                  </p:nvSpPr>
                  <p:spPr bwMode="auto">
                    <a:xfrm>
                      <a:off x="2557463" y="3038475"/>
                      <a:ext cx="546100" cy="514350"/>
                    </a:xfrm>
                    <a:custGeom>
                      <a:avLst/>
                      <a:gdLst>
                        <a:gd name="T0" fmla="*/ 178 w 180"/>
                        <a:gd name="T1" fmla="*/ 165 h 170"/>
                        <a:gd name="T2" fmla="*/ 175 w 180"/>
                        <a:gd name="T3" fmla="*/ 145 h 170"/>
                        <a:gd name="T4" fmla="*/ 169 w 180"/>
                        <a:gd name="T5" fmla="*/ 133 h 170"/>
                        <a:gd name="T6" fmla="*/ 160 w 180"/>
                        <a:gd name="T7" fmla="*/ 127 h 170"/>
                        <a:gd name="T8" fmla="*/ 131 w 180"/>
                        <a:gd name="T9" fmla="*/ 115 h 170"/>
                        <a:gd name="T10" fmla="*/ 119 w 180"/>
                        <a:gd name="T11" fmla="*/ 108 h 170"/>
                        <a:gd name="T12" fmla="*/ 114 w 180"/>
                        <a:gd name="T13" fmla="*/ 103 h 170"/>
                        <a:gd name="T14" fmla="*/ 117 w 180"/>
                        <a:gd name="T15" fmla="*/ 95 h 170"/>
                        <a:gd name="T16" fmla="*/ 124 w 180"/>
                        <a:gd name="T17" fmla="*/ 81 h 170"/>
                        <a:gd name="T18" fmla="*/ 127 w 180"/>
                        <a:gd name="T19" fmla="*/ 67 h 170"/>
                        <a:gd name="T20" fmla="*/ 126 w 180"/>
                        <a:gd name="T21" fmla="*/ 53 h 170"/>
                        <a:gd name="T22" fmla="*/ 126 w 180"/>
                        <a:gd name="T23" fmla="*/ 49 h 170"/>
                        <a:gd name="T24" fmla="*/ 124 w 180"/>
                        <a:gd name="T25" fmla="*/ 28 h 170"/>
                        <a:gd name="T26" fmla="*/ 125 w 180"/>
                        <a:gd name="T27" fmla="*/ 21 h 170"/>
                        <a:gd name="T28" fmla="*/ 109 w 180"/>
                        <a:gd name="T29" fmla="*/ 6 h 170"/>
                        <a:gd name="T30" fmla="*/ 83 w 180"/>
                        <a:gd name="T31" fmla="*/ 1 h 170"/>
                        <a:gd name="T32" fmla="*/ 68 w 180"/>
                        <a:gd name="T33" fmla="*/ 9 h 170"/>
                        <a:gd name="T34" fmla="*/ 62 w 180"/>
                        <a:gd name="T35" fmla="*/ 17 h 170"/>
                        <a:gd name="T36" fmla="*/ 59 w 180"/>
                        <a:gd name="T37" fmla="*/ 44 h 170"/>
                        <a:gd name="T38" fmla="*/ 58 w 180"/>
                        <a:gd name="T39" fmla="*/ 57 h 170"/>
                        <a:gd name="T40" fmla="*/ 65 w 180"/>
                        <a:gd name="T41" fmla="*/ 70 h 170"/>
                        <a:gd name="T42" fmla="*/ 65 w 180"/>
                        <a:gd name="T43" fmla="*/ 72 h 170"/>
                        <a:gd name="T44" fmla="*/ 71 w 180"/>
                        <a:gd name="T45" fmla="*/ 77 h 170"/>
                        <a:gd name="T46" fmla="*/ 71 w 180"/>
                        <a:gd name="T47" fmla="*/ 91 h 170"/>
                        <a:gd name="T48" fmla="*/ 69 w 180"/>
                        <a:gd name="T49" fmla="*/ 93 h 170"/>
                        <a:gd name="T50" fmla="*/ 60 w 180"/>
                        <a:gd name="T51" fmla="*/ 96 h 170"/>
                        <a:gd name="T52" fmla="*/ 48 w 180"/>
                        <a:gd name="T53" fmla="*/ 108 h 170"/>
                        <a:gd name="T54" fmla="*/ 30 w 180"/>
                        <a:gd name="T55" fmla="*/ 116 h 170"/>
                        <a:gd name="T56" fmla="*/ 5 w 180"/>
                        <a:gd name="T57" fmla="*/ 132 h 170"/>
                        <a:gd name="T58" fmla="*/ 1 w 180"/>
                        <a:gd name="T59" fmla="*/ 143 h 170"/>
                        <a:gd name="T60" fmla="*/ 5 w 180"/>
                        <a:gd name="T61" fmla="*/ 158 h 170"/>
                        <a:gd name="T62" fmla="*/ 6 w 180"/>
                        <a:gd name="T63" fmla="*/ 170 h 170"/>
                        <a:gd name="T64" fmla="*/ 179 w 180"/>
                        <a:gd name="T65" fmla="*/ 167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0" h="170">
                          <a:moveTo>
                            <a:pt x="179" y="167"/>
                          </a:moveTo>
                          <a:cubicBezTo>
                            <a:pt x="178" y="167"/>
                            <a:pt x="178" y="166"/>
                            <a:pt x="178" y="165"/>
                          </a:cubicBezTo>
                          <a:cubicBezTo>
                            <a:pt x="178" y="164"/>
                            <a:pt x="178" y="161"/>
                            <a:pt x="178" y="159"/>
                          </a:cubicBezTo>
                          <a:cubicBezTo>
                            <a:pt x="177" y="157"/>
                            <a:pt x="176" y="149"/>
                            <a:pt x="175" y="145"/>
                          </a:cubicBezTo>
                          <a:cubicBezTo>
                            <a:pt x="174" y="141"/>
                            <a:pt x="173" y="136"/>
                            <a:pt x="172" y="135"/>
                          </a:cubicBezTo>
                          <a:cubicBezTo>
                            <a:pt x="171" y="134"/>
                            <a:pt x="170" y="133"/>
                            <a:pt x="169" y="133"/>
                          </a:cubicBezTo>
                          <a:cubicBezTo>
                            <a:pt x="169" y="133"/>
                            <a:pt x="168" y="133"/>
                            <a:pt x="167" y="132"/>
                          </a:cubicBezTo>
                          <a:cubicBezTo>
                            <a:pt x="167" y="131"/>
                            <a:pt x="162" y="129"/>
                            <a:pt x="160" y="127"/>
                          </a:cubicBezTo>
                          <a:cubicBezTo>
                            <a:pt x="157" y="126"/>
                            <a:pt x="146" y="121"/>
                            <a:pt x="144" y="120"/>
                          </a:cubicBezTo>
                          <a:cubicBezTo>
                            <a:pt x="142" y="119"/>
                            <a:pt x="135" y="116"/>
                            <a:pt x="131" y="115"/>
                          </a:cubicBezTo>
                          <a:cubicBezTo>
                            <a:pt x="127" y="113"/>
                            <a:pt x="126" y="112"/>
                            <a:pt x="125" y="112"/>
                          </a:cubicBezTo>
                          <a:cubicBezTo>
                            <a:pt x="125" y="111"/>
                            <a:pt x="121" y="109"/>
                            <a:pt x="119" y="108"/>
                          </a:cubicBezTo>
                          <a:cubicBezTo>
                            <a:pt x="117" y="107"/>
                            <a:pt x="116" y="107"/>
                            <a:pt x="115" y="106"/>
                          </a:cubicBezTo>
                          <a:cubicBezTo>
                            <a:pt x="115" y="105"/>
                            <a:pt x="114" y="103"/>
                            <a:pt x="114" y="103"/>
                          </a:cubicBezTo>
                          <a:cubicBezTo>
                            <a:pt x="114" y="103"/>
                            <a:pt x="116" y="102"/>
                            <a:pt x="116" y="100"/>
                          </a:cubicBezTo>
                          <a:cubicBezTo>
                            <a:pt x="116" y="98"/>
                            <a:pt x="117" y="95"/>
                            <a:pt x="117" y="95"/>
                          </a:cubicBezTo>
                          <a:cubicBezTo>
                            <a:pt x="117" y="94"/>
                            <a:pt x="118" y="93"/>
                            <a:pt x="119" y="91"/>
                          </a:cubicBezTo>
                          <a:cubicBezTo>
                            <a:pt x="120" y="89"/>
                            <a:pt x="123" y="84"/>
                            <a:pt x="124" y="81"/>
                          </a:cubicBezTo>
                          <a:cubicBezTo>
                            <a:pt x="124" y="78"/>
                            <a:pt x="124" y="76"/>
                            <a:pt x="125" y="74"/>
                          </a:cubicBezTo>
                          <a:cubicBezTo>
                            <a:pt x="126" y="73"/>
                            <a:pt x="127" y="70"/>
                            <a:pt x="127" y="67"/>
                          </a:cubicBezTo>
                          <a:cubicBezTo>
                            <a:pt x="126" y="63"/>
                            <a:pt x="126" y="58"/>
                            <a:pt x="126" y="57"/>
                          </a:cubicBezTo>
                          <a:cubicBezTo>
                            <a:pt x="126" y="55"/>
                            <a:pt x="126" y="54"/>
                            <a:pt x="126" y="53"/>
                          </a:cubicBezTo>
                          <a:cubicBezTo>
                            <a:pt x="127" y="53"/>
                            <a:pt x="128" y="51"/>
                            <a:pt x="128" y="51"/>
                          </a:cubicBezTo>
                          <a:cubicBezTo>
                            <a:pt x="127" y="50"/>
                            <a:pt x="126" y="50"/>
                            <a:pt x="126" y="49"/>
                          </a:cubicBezTo>
                          <a:cubicBezTo>
                            <a:pt x="126" y="48"/>
                            <a:pt x="126" y="40"/>
                            <a:pt x="126" y="37"/>
                          </a:cubicBezTo>
                          <a:cubicBezTo>
                            <a:pt x="125" y="33"/>
                            <a:pt x="125" y="31"/>
                            <a:pt x="124" y="28"/>
                          </a:cubicBezTo>
                          <a:cubicBezTo>
                            <a:pt x="123" y="25"/>
                            <a:pt x="122" y="25"/>
                            <a:pt x="124" y="24"/>
                          </a:cubicBezTo>
                          <a:cubicBezTo>
                            <a:pt x="125" y="23"/>
                            <a:pt x="125" y="22"/>
                            <a:pt x="125" y="21"/>
                          </a:cubicBezTo>
                          <a:cubicBezTo>
                            <a:pt x="125" y="21"/>
                            <a:pt x="121" y="16"/>
                            <a:pt x="120" y="14"/>
                          </a:cubicBezTo>
                          <a:cubicBezTo>
                            <a:pt x="119" y="13"/>
                            <a:pt x="111" y="8"/>
                            <a:pt x="109" y="6"/>
                          </a:cubicBezTo>
                          <a:cubicBezTo>
                            <a:pt x="106" y="5"/>
                            <a:pt x="102" y="2"/>
                            <a:pt x="97" y="1"/>
                          </a:cubicBezTo>
                          <a:cubicBezTo>
                            <a:pt x="92" y="0"/>
                            <a:pt x="85" y="0"/>
                            <a:pt x="83" y="1"/>
                          </a:cubicBezTo>
                          <a:cubicBezTo>
                            <a:pt x="81" y="1"/>
                            <a:pt x="75" y="2"/>
                            <a:pt x="74" y="4"/>
                          </a:cubicBezTo>
                          <a:cubicBezTo>
                            <a:pt x="72" y="6"/>
                            <a:pt x="69" y="8"/>
                            <a:pt x="68" y="9"/>
                          </a:cubicBezTo>
                          <a:cubicBezTo>
                            <a:pt x="68" y="10"/>
                            <a:pt x="68" y="10"/>
                            <a:pt x="67" y="11"/>
                          </a:cubicBezTo>
                          <a:cubicBezTo>
                            <a:pt x="65" y="12"/>
                            <a:pt x="64" y="13"/>
                            <a:pt x="62" y="17"/>
                          </a:cubicBezTo>
                          <a:cubicBezTo>
                            <a:pt x="60" y="20"/>
                            <a:pt x="58" y="27"/>
                            <a:pt x="58" y="32"/>
                          </a:cubicBezTo>
                          <a:cubicBezTo>
                            <a:pt x="58" y="38"/>
                            <a:pt x="59" y="42"/>
                            <a:pt x="59" y="44"/>
                          </a:cubicBezTo>
                          <a:cubicBezTo>
                            <a:pt x="59" y="46"/>
                            <a:pt x="60" y="45"/>
                            <a:pt x="59" y="47"/>
                          </a:cubicBezTo>
                          <a:cubicBezTo>
                            <a:pt x="59" y="49"/>
                            <a:pt x="58" y="53"/>
                            <a:pt x="58" y="57"/>
                          </a:cubicBezTo>
                          <a:cubicBezTo>
                            <a:pt x="59" y="61"/>
                            <a:pt x="61" y="65"/>
                            <a:pt x="62" y="67"/>
                          </a:cubicBezTo>
                          <a:cubicBezTo>
                            <a:pt x="64" y="69"/>
                            <a:pt x="64" y="70"/>
                            <a:pt x="65" y="70"/>
                          </a:cubicBezTo>
                          <a:cubicBezTo>
                            <a:pt x="65" y="70"/>
                            <a:pt x="65" y="71"/>
                            <a:pt x="65" y="71"/>
                          </a:cubicBezTo>
                          <a:cubicBezTo>
                            <a:pt x="65" y="71"/>
                            <a:pt x="65" y="71"/>
                            <a:pt x="65" y="72"/>
                          </a:cubicBezTo>
                          <a:cubicBezTo>
                            <a:pt x="65" y="72"/>
                            <a:pt x="66" y="73"/>
                            <a:pt x="67" y="74"/>
                          </a:cubicBezTo>
                          <a:cubicBezTo>
                            <a:pt x="68" y="74"/>
                            <a:pt x="71" y="77"/>
                            <a:pt x="71" y="77"/>
                          </a:cubicBezTo>
                          <a:cubicBezTo>
                            <a:pt x="71" y="77"/>
                            <a:pt x="71" y="81"/>
                            <a:pt x="71" y="84"/>
                          </a:cubicBezTo>
                          <a:cubicBezTo>
                            <a:pt x="72" y="87"/>
                            <a:pt x="71" y="89"/>
                            <a:pt x="71" y="91"/>
                          </a:cubicBezTo>
                          <a:cubicBezTo>
                            <a:pt x="70" y="93"/>
                            <a:pt x="70" y="94"/>
                            <a:pt x="70" y="94"/>
                          </a:cubicBezTo>
                          <a:cubicBezTo>
                            <a:pt x="69" y="93"/>
                            <a:pt x="69" y="93"/>
                            <a:pt x="69" y="93"/>
                          </a:cubicBezTo>
                          <a:cubicBezTo>
                            <a:pt x="69" y="93"/>
                            <a:pt x="66" y="93"/>
                            <a:pt x="63" y="94"/>
                          </a:cubicBezTo>
                          <a:cubicBezTo>
                            <a:pt x="61" y="94"/>
                            <a:pt x="61" y="95"/>
                            <a:pt x="60" y="96"/>
                          </a:cubicBezTo>
                          <a:cubicBezTo>
                            <a:pt x="59" y="98"/>
                            <a:pt x="57" y="100"/>
                            <a:pt x="54" y="102"/>
                          </a:cubicBezTo>
                          <a:cubicBezTo>
                            <a:pt x="51" y="105"/>
                            <a:pt x="49" y="107"/>
                            <a:pt x="48" y="108"/>
                          </a:cubicBezTo>
                          <a:cubicBezTo>
                            <a:pt x="48" y="108"/>
                            <a:pt x="47" y="109"/>
                            <a:pt x="47" y="109"/>
                          </a:cubicBezTo>
                          <a:cubicBezTo>
                            <a:pt x="47" y="109"/>
                            <a:pt x="33" y="115"/>
                            <a:pt x="30" y="116"/>
                          </a:cubicBezTo>
                          <a:cubicBezTo>
                            <a:pt x="28" y="117"/>
                            <a:pt x="22" y="119"/>
                            <a:pt x="17" y="123"/>
                          </a:cubicBezTo>
                          <a:cubicBezTo>
                            <a:pt x="12" y="126"/>
                            <a:pt x="6" y="130"/>
                            <a:pt x="5" y="132"/>
                          </a:cubicBezTo>
                          <a:cubicBezTo>
                            <a:pt x="3" y="134"/>
                            <a:pt x="2" y="135"/>
                            <a:pt x="1" y="136"/>
                          </a:cubicBezTo>
                          <a:cubicBezTo>
                            <a:pt x="0" y="138"/>
                            <a:pt x="1" y="141"/>
                            <a:pt x="1" y="143"/>
                          </a:cubicBezTo>
                          <a:cubicBezTo>
                            <a:pt x="0" y="145"/>
                            <a:pt x="0" y="148"/>
                            <a:pt x="1" y="152"/>
                          </a:cubicBezTo>
                          <a:cubicBezTo>
                            <a:pt x="2" y="155"/>
                            <a:pt x="5" y="158"/>
                            <a:pt x="5" y="158"/>
                          </a:cubicBezTo>
                          <a:cubicBezTo>
                            <a:pt x="5" y="158"/>
                            <a:pt x="5" y="162"/>
                            <a:pt x="5" y="167"/>
                          </a:cubicBezTo>
                          <a:cubicBezTo>
                            <a:pt x="5" y="168"/>
                            <a:pt x="5" y="169"/>
                            <a:pt x="6" y="170"/>
                          </a:cubicBezTo>
                          <a:cubicBezTo>
                            <a:pt x="180" y="170"/>
                            <a:pt x="180" y="170"/>
                            <a:pt x="180" y="170"/>
                          </a:cubicBezTo>
                          <a:cubicBezTo>
                            <a:pt x="179" y="169"/>
                            <a:pt x="179" y="168"/>
                            <a:pt x="179" y="16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907" name="Group 906"/>
                  <p:cNvGrpSpPr/>
                  <p:nvPr/>
                </p:nvGrpSpPr>
                <p:grpSpPr>
                  <a:xfrm>
                    <a:off x="5416124" y="5278710"/>
                    <a:ext cx="1243054" cy="1245232"/>
                    <a:chOff x="1552575" y="4983163"/>
                    <a:chExt cx="904875" cy="906463"/>
                  </a:xfrm>
                </p:grpSpPr>
                <p:sp>
                  <p:nvSpPr>
                    <p:cNvPr id="1060" name="Freeform 10"/>
                    <p:cNvSpPr>
                      <a:spLocks/>
                    </p:cNvSpPr>
                    <p:nvPr/>
                  </p:nvSpPr>
                  <p:spPr bwMode="auto">
                    <a:xfrm>
                      <a:off x="1552575" y="4983163"/>
                      <a:ext cx="904875" cy="906463"/>
                    </a:xfrm>
                    <a:custGeom>
                      <a:avLst/>
                      <a:gdLst>
                        <a:gd name="T0" fmla="*/ 0 w 298"/>
                        <a:gd name="T1" fmla="*/ 150 h 299"/>
                        <a:gd name="T2" fmla="*/ 0 w 298"/>
                        <a:gd name="T3" fmla="*/ 150 h 299"/>
                        <a:gd name="T4" fmla="*/ 149 w 298"/>
                        <a:gd name="T5" fmla="*/ 0 h 299"/>
                        <a:gd name="T6" fmla="*/ 298 w 298"/>
                        <a:gd name="T7" fmla="*/ 150 h 299"/>
                        <a:gd name="T8" fmla="*/ 298 w 298"/>
                        <a:gd name="T9" fmla="*/ 150 h 299"/>
                        <a:gd name="T10" fmla="*/ 149 w 298"/>
                        <a:gd name="T11" fmla="*/ 299 h 299"/>
                        <a:gd name="T12" fmla="*/ 149 w 298"/>
                        <a:gd name="T13" fmla="*/ 299 h 299"/>
                        <a:gd name="T14" fmla="*/ 0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0" y="150"/>
                          </a:moveTo>
                          <a:cubicBezTo>
                            <a:pt x="0" y="150"/>
                            <a:pt x="0" y="150"/>
                            <a:pt x="0" y="150"/>
                          </a:cubicBezTo>
                          <a:cubicBezTo>
                            <a:pt x="0" y="67"/>
                            <a:pt x="66" y="0"/>
                            <a:pt x="149" y="0"/>
                          </a:cubicBezTo>
                          <a:cubicBezTo>
                            <a:pt x="231" y="0"/>
                            <a:pt x="298" y="67"/>
                            <a:pt x="298" y="150"/>
                          </a:cubicBezTo>
                          <a:cubicBezTo>
                            <a:pt x="298" y="150"/>
                            <a:pt x="298" y="150"/>
                            <a:pt x="298" y="150"/>
                          </a:cubicBezTo>
                          <a:cubicBezTo>
                            <a:pt x="298" y="232"/>
                            <a:pt x="231" y="299"/>
                            <a:pt x="149" y="299"/>
                          </a:cubicBezTo>
                          <a:cubicBezTo>
                            <a:pt x="149" y="299"/>
                            <a:pt x="149" y="299"/>
                            <a:pt x="149" y="299"/>
                          </a:cubicBezTo>
                          <a:cubicBezTo>
                            <a:pt x="66" y="299"/>
                            <a:pt x="0" y="232"/>
                            <a:pt x="0"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pic>
                  <p:nvPicPr>
                    <p:cNvPr id="1061" name="Picture 1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31964" y="5118100"/>
                      <a:ext cx="577818" cy="5397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grpSp>
              <p:grpSp>
                <p:nvGrpSpPr>
                  <p:cNvPr id="908" name="Group 907"/>
                  <p:cNvGrpSpPr/>
                  <p:nvPr/>
                </p:nvGrpSpPr>
                <p:grpSpPr>
                  <a:xfrm>
                    <a:off x="1877471" y="3652286"/>
                    <a:ext cx="1318956" cy="1321268"/>
                    <a:chOff x="9761538" y="4983163"/>
                    <a:chExt cx="904875" cy="906463"/>
                  </a:xfrm>
                </p:grpSpPr>
                <p:sp>
                  <p:nvSpPr>
                    <p:cNvPr id="1058" name="Freeform 14"/>
                    <p:cNvSpPr>
                      <a:spLocks/>
                    </p:cNvSpPr>
                    <p:nvPr/>
                  </p:nvSpPr>
                  <p:spPr bwMode="auto">
                    <a:xfrm>
                      <a:off x="9761538" y="4983163"/>
                      <a:ext cx="904875" cy="906463"/>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2"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2"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pic>
                  <p:nvPicPr>
                    <p:cNvPr id="1059" name="Picture 1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86963" y="5144236"/>
                      <a:ext cx="471487" cy="50726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grpSp>
              <p:grpSp>
                <p:nvGrpSpPr>
                  <p:cNvPr id="909" name="Group 908"/>
                  <p:cNvGrpSpPr/>
                  <p:nvPr/>
                </p:nvGrpSpPr>
                <p:grpSpPr>
                  <a:xfrm>
                    <a:off x="748996" y="396970"/>
                    <a:ext cx="1151978" cy="1156026"/>
                    <a:chOff x="836612" y="436056"/>
                    <a:chExt cx="1151978" cy="1156026"/>
                  </a:xfrm>
                </p:grpSpPr>
                <p:sp>
                  <p:nvSpPr>
                    <p:cNvPr id="1056" name="Freeform 19"/>
                    <p:cNvSpPr>
                      <a:spLocks/>
                    </p:cNvSpPr>
                    <p:nvPr/>
                  </p:nvSpPr>
                  <p:spPr bwMode="auto">
                    <a:xfrm>
                      <a:off x="836612" y="436056"/>
                      <a:ext cx="1151978" cy="1156026"/>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1" y="299"/>
                            <a:pt x="298" y="232"/>
                            <a:pt x="298" y="150"/>
                          </a:cubicBezTo>
                          <a:close/>
                        </a:path>
                      </a:pathLst>
                    </a:cu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pic>
                  <p:nvPicPr>
                    <p:cNvPr id="1057" name="Picture 1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84142" y="615718"/>
                      <a:ext cx="625716" cy="67319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grpSp>
              <p:grpSp>
                <p:nvGrpSpPr>
                  <p:cNvPr id="910" name="Group 909"/>
                  <p:cNvGrpSpPr/>
                  <p:nvPr/>
                </p:nvGrpSpPr>
                <p:grpSpPr>
                  <a:xfrm>
                    <a:off x="4448956" y="1438054"/>
                    <a:ext cx="1177506" cy="1181644"/>
                    <a:chOff x="852276" y="4541515"/>
                    <a:chExt cx="354224" cy="355469"/>
                  </a:xfrm>
                </p:grpSpPr>
                <p:sp>
                  <p:nvSpPr>
                    <p:cNvPr id="1054" name="Freeform 19"/>
                    <p:cNvSpPr>
                      <a:spLocks/>
                    </p:cNvSpPr>
                    <p:nvPr/>
                  </p:nvSpPr>
                  <p:spPr bwMode="auto">
                    <a:xfrm>
                      <a:off x="852276" y="4541515"/>
                      <a:ext cx="354224" cy="355469"/>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1" y="299"/>
                            <a:pt x="298" y="232"/>
                            <a:pt x="298" y="150"/>
                          </a:cubicBezTo>
                          <a:close/>
                        </a:path>
                      </a:pathLst>
                    </a:cu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1055" name="Freeform 24"/>
                    <p:cNvSpPr>
                      <a:spLocks/>
                    </p:cNvSpPr>
                    <p:nvPr/>
                  </p:nvSpPr>
                  <p:spPr bwMode="auto">
                    <a:xfrm>
                      <a:off x="928522" y="4613943"/>
                      <a:ext cx="201778" cy="189874"/>
                    </a:xfrm>
                    <a:custGeom>
                      <a:avLst/>
                      <a:gdLst>
                        <a:gd name="T0" fmla="*/ 3 w 177"/>
                        <a:gd name="T1" fmla="*/ 156 h 167"/>
                        <a:gd name="T2" fmla="*/ 7 w 177"/>
                        <a:gd name="T3" fmla="*/ 133 h 167"/>
                        <a:gd name="T4" fmla="*/ 17 w 177"/>
                        <a:gd name="T5" fmla="*/ 126 h 167"/>
                        <a:gd name="T6" fmla="*/ 48 w 177"/>
                        <a:gd name="T7" fmla="*/ 110 h 167"/>
                        <a:gd name="T8" fmla="*/ 57 w 177"/>
                        <a:gd name="T9" fmla="*/ 102 h 167"/>
                        <a:gd name="T10" fmla="*/ 60 w 177"/>
                        <a:gd name="T11" fmla="*/ 94 h 167"/>
                        <a:gd name="T12" fmla="*/ 50 w 177"/>
                        <a:gd name="T13" fmla="*/ 71 h 167"/>
                        <a:gd name="T14" fmla="*/ 48 w 177"/>
                        <a:gd name="T15" fmla="*/ 66 h 167"/>
                        <a:gd name="T16" fmla="*/ 45 w 177"/>
                        <a:gd name="T17" fmla="*/ 54 h 167"/>
                        <a:gd name="T18" fmla="*/ 46 w 177"/>
                        <a:gd name="T19" fmla="*/ 48 h 167"/>
                        <a:gd name="T20" fmla="*/ 44 w 177"/>
                        <a:gd name="T21" fmla="*/ 23 h 167"/>
                        <a:gd name="T22" fmla="*/ 50 w 177"/>
                        <a:gd name="T23" fmla="*/ 14 h 167"/>
                        <a:gd name="T24" fmla="*/ 57 w 177"/>
                        <a:gd name="T25" fmla="*/ 8 h 167"/>
                        <a:gd name="T26" fmla="*/ 68 w 177"/>
                        <a:gd name="T27" fmla="*/ 2 h 167"/>
                        <a:gd name="T28" fmla="*/ 83 w 177"/>
                        <a:gd name="T29" fmla="*/ 1 h 167"/>
                        <a:gd name="T30" fmla="*/ 94 w 177"/>
                        <a:gd name="T31" fmla="*/ 7 h 167"/>
                        <a:gd name="T32" fmla="*/ 100 w 177"/>
                        <a:gd name="T33" fmla="*/ 14 h 167"/>
                        <a:gd name="T34" fmla="*/ 105 w 177"/>
                        <a:gd name="T35" fmla="*/ 32 h 167"/>
                        <a:gd name="T36" fmla="*/ 106 w 177"/>
                        <a:gd name="T37" fmla="*/ 42 h 167"/>
                        <a:gd name="T38" fmla="*/ 106 w 177"/>
                        <a:gd name="T39" fmla="*/ 43 h 167"/>
                        <a:gd name="T40" fmla="*/ 111 w 177"/>
                        <a:gd name="T41" fmla="*/ 47 h 167"/>
                        <a:gd name="T42" fmla="*/ 105 w 177"/>
                        <a:gd name="T43" fmla="*/ 67 h 167"/>
                        <a:gd name="T44" fmla="*/ 102 w 177"/>
                        <a:gd name="T45" fmla="*/ 78 h 167"/>
                        <a:gd name="T46" fmla="*/ 101 w 177"/>
                        <a:gd name="T47" fmla="*/ 89 h 167"/>
                        <a:gd name="T48" fmla="*/ 108 w 177"/>
                        <a:gd name="T49" fmla="*/ 92 h 167"/>
                        <a:gd name="T50" fmla="*/ 121 w 177"/>
                        <a:gd name="T51" fmla="*/ 104 h 167"/>
                        <a:gd name="T52" fmla="*/ 135 w 177"/>
                        <a:gd name="T53" fmla="*/ 110 h 167"/>
                        <a:gd name="T54" fmla="*/ 163 w 177"/>
                        <a:gd name="T55" fmla="*/ 124 h 167"/>
                        <a:gd name="T56" fmla="*/ 169 w 177"/>
                        <a:gd name="T57" fmla="*/ 128 h 167"/>
                        <a:gd name="T58" fmla="*/ 172 w 177"/>
                        <a:gd name="T59" fmla="*/ 138 h 167"/>
                        <a:gd name="T60" fmla="*/ 174 w 177"/>
                        <a:gd name="T61" fmla="*/ 157 h 167"/>
                        <a:gd name="T62" fmla="*/ 0 w 177"/>
                        <a:gd name="T63" fmla="*/ 16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7" h="167">
                          <a:moveTo>
                            <a:pt x="2" y="158"/>
                          </a:moveTo>
                          <a:cubicBezTo>
                            <a:pt x="3" y="157"/>
                            <a:pt x="3" y="157"/>
                            <a:pt x="3" y="156"/>
                          </a:cubicBezTo>
                          <a:cubicBezTo>
                            <a:pt x="2" y="154"/>
                            <a:pt x="3" y="143"/>
                            <a:pt x="4" y="139"/>
                          </a:cubicBezTo>
                          <a:cubicBezTo>
                            <a:pt x="4" y="135"/>
                            <a:pt x="5" y="133"/>
                            <a:pt x="7" y="133"/>
                          </a:cubicBezTo>
                          <a:cubicBezTo>
                            <a:pt x="8" y="132"/>
                            <a:pt x="9" y="132"/>
                            <a:pt x="9" y="131"/>
                          </a:cubicBezTo>
                          <a:cubicBezTo>
                            <a:pt x="10" y="130"/>
                            <a:pt x="14" y="128"/>
                            <a:pt x="17" y="126"/>
                          </a:cubicBezTo>
                          <a:cubicBezTo>
                            <a:pt x="20" y="124"/>
                            <a:pt x="31" y="118"/>
                            <a:pt x="35" y="116"/>
                          </a:cubicBezTo>
                          <a:cubicBezTo>
                            <a:pt x="40" y="113"/>
                            <a:pt x="48" y="110"/>
                            <a:pt x="48" y="110"/>
                          </a:cubicBezTo>
                          <a:cubicBezTo>
                            <a:pt x="48" y="110"/>
                            <a:pt x="49" y="108"/>
                            <a:pt x="51" y="107"/>
                          </a:cubicBezTo>
                          <a:cubicBezTo>
                            <a:pt x="54" y="105"/>
                            <a:pt x="56" y="104"/>
                            <a:pt x="57" y="102"/>
                          </a:cubicBezTo>
                          <a:cubicBezTo>
                            <a:pt x="58" y="99"/>
                            <a:pt x="59" y="97"/>
                            <a:pt x="60" y="97"/>
                          </a:cubicBezTo>
                          <a:cubicBezTo>
                            <a:pt x="60" y="96"/>
                            <a:pt x="61" y="95"/>
                            <a:pt x="60" y="94"/>
                          </a:cubicBezTo>
                          <a:cubicBezTo>
                            <a:pt x="60" y="93"/>
                            <a:pt x="55" y="88"/>
                            <a:pt x="54" y="84"/>
                          </a:cubicBezTo>
                          <a:cubicBezTo>
                            <a:pt x="52" y="79"/>
                            <a:pt x="50" y="71"/>
                            <a:pt x="50" y="71"/>
                          </a:cubicBezTo>
                          <a:cubicBezTo>
                            <a:pt x="50" y="71"/>
                            <a:pt x="49" y="70"/>
                            <a:pt x="49" y="69"/>
                          </a:cubicBezTo>
                          <a:cubicBezTo>
                            <a:pt x="48" y="67"/>
                            <a:pt x="48" y="67"/>
                            <a:pt x="48" y="66"/>
                          </a:cubicBezTo>
                          <a:cubicBezTo>
                            <a:pt x="48" y="65"/>
                            <a:pt x="48" y="62"/>
                            <a:pt x="47" y="62"/>
                          </a:cubicBezTo>
                          <a:cubicBezTo>
                            <a:pt x="47" y="61"/>
                            <a:pt x="46" y="58"/>
                            <a:pt x="45" y="54"/>
                          </a:cubicBezTo>
                          <a:cubicBezTo>
                            <a:pt x="45" y="51"/>
                            <a:pt x="44" y="49"/>
                            <a:pt x="45" y="49"/>
                          </a:cubicBezTo>
                          <a:cubicBezTo>
                            <a:pt x="45" y="48"/>
                            <a:pt x="46" y="49"/>
                            <a:pt x="46" y="48"/>
                          </a:cubicBezTo>
                          <a:cubicBezTo>
                            <a:pt x="45" y="46"/>
                            <a:pt x="44" y="40"/>
                            <a:pt x="43" y="37"/>
                          </a:cubicBezTo>
                          <a:cubicBezTo>
                            <a:pt x="43" y="34"/>
                            <a:pt x="43" y="24"/>
                            <a:pt x="44" y="23"/>
                          </a:cubicBezTo>
                          <a:cubicBezTo>
                            <a:pt x="45" y="22"/>
                            <a:pt x="47" y="18"/>
                            <a:pt x="47" y="17"/>
                          </a:cubicBezTo>
                          <a:cubicBezTo>
                            <a:pt x="48" y="16"/>
                            <a:pt x="49" y="15"/>
                            <a:pt x="50" y="14"/>
                          </a:cubicBezTo>
                          <a:cubicBezTo>
                            <a:pt x="51" y="13"/>
                            <a:pt x="54" y="12"/>
                            <a:pt x="54" y="10"/>
                          </a:cubicBezTo>
                          <a:cubicBezTo>
                            <a:pt x="55" y="9"/>
                            <a:pt x="55" y="9"/>
                            <a:pt x="57" y="8"/>
                          </a:cubicBezTo>
                          <a:cubicBezTo>
                            <a:pt x="58" y="7"/>
                            <a:pt x="58" y="7"/>
                            <a:pt x="58" y="7"/>
                          </a:cubicBezTo>
                          <a:cubicBezTo>
                            <a:pt x="59" y="6"/>
                            <a:pt x="64" y="3"/>
                            <a:pt x="68" y="2"/>
                          </a:cubicBezTo>
                          <a:cubicBezTo>
                            <a:pt x="73" y="1"/>
                            <a:pt x="74" y="1"/>
                            <a:pt x="76" y="0"/>
                          </a:cubicBezTo>
                          <a:cubicBezTo>
                            <a:pt x="78" y="0"/>
                            <a:pt x="80" y="1"/>
                            <a:pt x="83" y="1"/>
                          </a:cubicBezTo>
                          <a:cubicBezTo>
                            <a:pt x="86" y="2"/>
                            <a:pt x="89" y="3"/>
                            <a:pt x="91" y="5"/>
                          </a:cubicBezTo>
                          <a:cubicBezTo>
                            <a:pt x="93" y="6"/>
                            <a:pt x="93" y="7"/>
                            <a:pt x="94" y="7"/>
                          </a:cubicBezTo>
                          <a:cubicBezTo>
                            <a:pt x="95" y="8"/>
                            <a:pt x="97" y="9"/>
                            <a:pt x="97" y="10"/>
                          </a:cubicBezTo>
                          <a:cubicBezTo>
                            <a:pt x="98" y="11"/>
                            <a:pt x="99" y="12"/>
                            <a:pt x="100" y="14"/>
                          </a:cubicBezTo>
                          <a:cubicBezTo>
                            <a:pt x="101" y="16"/>
                            <a:pt x="104" y="22"/>
                            <a:pt x="104" y="25"/>
                          </a:cubicBezTo>
                          <a:cubicBezTo>
                            <a:pt x="105" y="28"/>
                            <a:pt x="105" y="31"/>
                            <a:pt x="105" y="32"/>
                          </a:cubicBezTo>
                          <a:cubicBezTo>
                            <a:pt x="105" y="34"/>
                            <a:pt x="105" y="35"/>
                            <a:pt x="106" y="38"/>
                          </a:cubicBezTo>
                          <a:cubicBezTo>
                            <a:pt x="107" y="41"/>
                            <a:pt x="106" y="41"/>
                            <a:pt x="106" y="42"/>
                          </a:cubicBezTo>
                          <a:cubicBezTo>
                            <a:pt x="105" y="42"/>
                            <a:pt x="105" y="43"/>
                            <a:pt x="105" y="43"/>
                          </a:cubicBezTo>
                          <a:cubicBezTo>
                            <a:pt x="105" y="43"/>
                            <a:pt x="105" y="44"/>
                            <a:pt x="106" y="43"/>
                          </a:cubicBezTo>
                          <a:cubicBezTo>
                            <a:pt x="106" y="43"/>
                            <a:pt x="107" y="41"/>
                            <a:pt x="109" y="41"/>
                          </a:cubicBezTo>
                          <a:cubicBezTo>
                            <a:pt x="110" y="42"/>
                            <a:pt x="111" y="44"/>
                            <a:pt x="111" y="47"/>
                          </a:cubicBezTo>
                          <a:cubicBezTo>
                            <a:pt x="111" y="49"/>
                            <a:pt x="111" y="58"/>
                            <a:pt x="110" y="62"/>
                          </a:cubicBezTo>
                          <a:cubicBezTo>
                            <a:pt x="108" y="66"/>
                            <a:pt x="106" y="67"/>
                            <a:pt x="105" y="67"/>
                          </a:cubicBezTo>
                          <a:cubicBezTo>
                            <a:pt x="104" y="67"/>
                            <a:pt x="103" y="66"/>
                            <a:pt x="103" y="67"/>
                          </a:cubicBezTo>
                          <a:cubicBezTo>
                            <a:pt x="103" y="68"/>
                            <a:pt x="103" y="74"/>
                            <a:pt x="102" y="78"/>
                          </a:cubicBezTo>
                          <a:cubicBezTo>
                            <a:pt x="101" y="82"/>
                            <a:pt x="99" y="85"/>
                            <a:pt x="99" y="87"/>
                          </a:cubicBezTo>
                          <a:cubicBezTo>
                            <a:pt x="100" y="88"/>
                            <a:pt x="100" y="89"/>
                            <a:pt x="101" y="89"/>
                          </a:cubicBezTo>
                          <a:cubicBezTo>
                            <a:pt x="101" y="89"/>
                            <a:pt x="102" y="89"/>
                            <a:pt x="102" y="89"/>
                          </a:cubicBezTo>
                          <a:cubicBezTo>
                            <a:pt x="102" y="89"/>
                            <a:pt x="106" y="90"/>
                            <a:pt x="108" y="92"/>
                          </a:cubicBezTo>
                          <a:cubicBezTo>
                            <a:pt x="110" y="94"/>
                            <a:pt x="112" y="96"/>
                            <a:pt x="114" y="98"/>
                          </a:cubicBezTo>
                          <a:cubicBezTo>
                            <a:pt x="116" y="100"/>
                            <a:pt x="120" y="102"/>
                            <a:pt x="121" y="104"/>
                          </a:cubicBezTo>
                          <a:cubicBezTo>
                            <a:pt x="123" y="105"/>
                            <a:pt x="123" y="105"/>
                            <a:pt x="123" y="105"/>
                          </a:cubicBezTo>
                          <a:cubicBezTo>
                            <a:pt x="123" y="105"/>
                            <a:pt x="131" y="109"/>
                            <a:pt x="135" y="110"/>
                          </a:cubicBezTo>
                          <a:cubicBezTo>
                            <a:pt x="140" y="112"/>
                            <a:pt x="147" y="115"/>
                            <a:pt x="151" y="117"/>
                          </a:cubicBezTo>
                          <a:cubicBezTo>
                            <a:pt x="155" y="119"/>
                            <a:pt x="162" y="123"/>
                            <a:pt x="163" y="124"/>
                          </a:cubicBezTo>
                          <a:cubicBezTo>
                            <a:pt x="165" y="125"/>
                            <a:pt x="166" y="126"/>
                            <a:pt x="166" y="126"/>
                          </a:cubicBezTo>
                          <a:cubicBezTo>
                            <a:pt x="166" y="126"/>
                            <a:pt x="167" y="126"/>
                            <a:pt x="169" y="128"/>
                          </a:cubicBezTo>
                          <a:cubicBezTo>
                            <a:pt x="170" y="130"/>
                            <a:pt x="170" y="132"/>
                            <a:pt x="171" y="133"/>
                          </a:cubicBezTo>
                          <a:cubicBezTo>
                            <a:pt x="171" y="135"/>
                            <a:pt x="171" y="136"/>
                            <a:pt x="172" y="138"/>
                          </a:cubicBezTo>
                          <a:cubicBezTo>
                            <a:pt x="172" y="139"/>
                            <a:pt x="174" y="143"/>
                            <a:pt x="175" y="147"/>
                          </a:cubicBezTo>
                          <a:cubicBezTo>
                            <a:pt x="175" y="152"/>
                            <a:pt x="174" y="157"/>
                            <a:pt x="174" y="157"/>
                          </a:cubicBezTo>
                          <a:cubicBezTo>
                            <a:pt x="174" y="157"/>
                            <a:pt x="175" y="161"/>
                            <a:pt x="177" y="167"/>
                          </a:cubicBezTo>
                          <a:cubicBezTo>
                            <a:pt x="0" y="167"/>
                            <a:pt x="0" y="167"/>
                            <a:pt x="0" y="167"/>
                          </a:cubicBezTo>
                          <a:cubicBezTo>
                            <a:pt x="1" y="163"/>
                            <a:pt x="2" y="159"/>
                            <a:pt x="2" y="158"/>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911" name="Group 910"/>
                  <p:cNvGrpSpPr/>
                  <p:nvPr/>
                </p:nvGrpSpPr>
                <p:grpSpPr>
                  <a:xfrm>
                    <a:off x="6944412" y="3349238"/>
                    <a:ext cx="1074876" cy="1078652"/>
                    <a:chOff x="5722296" y="2838511"/>
                    <a:chExt cx="1106560" cy="1110448"/>
                  </a:xfrm>
                </p:grpSpPr>
                <p:sp>
                  <p:nvSpPr>
                    <p:cNvPr id="1052" name="Freeform 19"/>
                    <p:cNvSpPr>
                      <a:spLocks/>
                    </p:cNvSpPr>
                    <p:nvPr/>
                  </p:nvSpPr>
                  <p:spPr bwMode="auto">
                    <a:xfrm>
                      <a:off x="5722296" y="2838511"/>
                      <a:ext cx="1106560" cy="1110448"/>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1"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pic>
                  <p:nvPicPr>
                    <p:cNvPr id="1053" name="Picture 1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60755" y="2971800"/>
                      <a:ext cx="631527" cy="6794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grpSp>
              <p:grpSp>
                <p:nvGrpSpPr>
                  <p:cNvPr id="912" name="Group 911"/>
                  <p:cNvGrpSpPr/>
                  <p:nvPr/>
                </p:nvGrpSpPr>
                <p:grpSpPr>
                  <a:xfrm>
                    <a:off x="10589165" y="4487230"/>
                    <a:ext cx="1245580" cy="1249956"/>
                    <a:chOff x="852276" y="4541515"/>
                    <a:chExt cx="354224" cy="355469"/>
                  </a:xfrm>
                </p:grpSpPr>
                <p:sp>
                  <p:nvSpPr>
                    <p:cNvPr id="1050" name="Freeform 19"/>
                    <p:cNvSpPr>
                      <a:spLocks/>
                    </p:cNvSpPr>
                    <p:nvPr/>
                  </p:nvSpPr>
                  <p:spPr bwMode="auto">
                    <a:xfrm>
                      <a:off x="852276" y="4541515"/>
                      <a:ext cx="354224" cy="355469"/>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1" y="299"/>
                            <a:pt x="298" y="232"/>
                            <a:pt x="298" y="150"/>
                          </a:cubicBezTo>
                          <a:close/>
                        </a:path>
                      </a:pathLst>
                    </a:cu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1051" name="Freeform 24"/>
                    <p:cNvSpPr>
                      <a:spLocks/>
                    </p:cNvSpPr>
                    <p:nvPr/>
                  </p:nvSpPr>
                  <p:spPr bwMode="auto">
                    <a:xfrm>
                      <a:off x="928522" y="4613943"/>
                      <a:ext cx="201778" cy="189874"/>
                    </a:xfrm>
                    <a:custGeom>
                      <a:avLst/>
                      <a:gdLst>
                        <a:gd name="T0" fmla="*/ 3 w 177"/>
                        <a:gd name="T1" fmla="*/ 156 h 167"/>
                        <a:gd name="T2" fmla="*/ 7 w 177"/>
                        <a:gd name="T3" fmla="*/ 133 h 167"/>
                        <a:gd name="T4" fmla="*/ 17 w 177"/>
                        <a:gd name="T5" fmla="*/ 126 h 167"/>
                        <a:gd name="T6" fmla="*/ 48 w 177"/>
                        <a:gd name="T7" fmla="*/ 110 h 167"/>
                        <a:gd name="T8" fmla="*/ 57 w 177"/>
                        <a:gd name="T9" fmla="*/ 102 h 167"/>
                        <a:gd name="T10" fmla="*/ 60 w 177"/>
                        <a:gd name="T11" fmla="*/ 94 h 167"/>
                        <a:gd name="T12" fmla="*/ 50 w 177"/>
                        <a:gd name="T13" fmla="*/ 71 h 167"/>
                        <a:gd name="T14" fmla="*/ 48 w 177"/>
                        <a:gd name="T15" fmla="*/ 66 h 167"/>
                        <a:gd name="T16" fmla="*/ 45 w 177"/>
                        <a:gd name="T17" fmla="*/ 54 h 167"/>
                        <a:gd name="T18" fmla="*/ 46 w 177"/>
                        <a:gd name="T19" fmla="*/ 48 h 167"/>
                        <a:gd name="T20" fmla="*/ 44 w 177"/>
                        <a:gd name="T21" fmla="*/ 23 h 167"/>
                        <a:gd name="T22" fmla="*/ 50 w 177"/>
                        <a:gd name="T23" fmla="*/ 14 h 167"/>
                        <a:gd name="T24" fmla="*/ 57 w 177"/>
                        <a:gd name="T25" fmla="*/ 8 h 167"/>
                        <a:gd name="T26" fmla="*/ 68 w 177"/>
                        <a:gd name="T27" fmla="*/ 2 h 167"/>
                        <a:gd name="T28" fmla="*/ 83 w 177"/>
                        <a:gd name="T29" fmla="*/ 1 h 167"/>
                        <a:gd name="T30" fmla="*/ 94 w 177"/>
                        <a:gd name="T31" fmla="*/ 7 h 167"/>
                        <a:gd name="T32" fmla="*/ 100 w 177"/>
                        <a:gd name="T33" fmla="*/ 14 h 167"/>
                        <a:gd name="T34" fmla="*/ 105 w 177"/>
                        <a:gd name="T35" fmla="*/ 32 h 167"/>
                        <a:gd name="T36" fmla="*/ 106 w 177"/>
                        <a:gd name="T37" fmla="*/ 42 h 167"/>
                        <a:gd name="T38" fmla="*/ 106 w 177"/>
                        <a:gd name="T39" fmla="*/ 43 h 167"/>
                        <a:gd name="T40" fmla="*/ 111 w 177"/>
                        <a:gd name="T41" fmla="*/ 47 h 167"/>
                        <a:gd name="T42" fmla="*/ 105 w 177"/>
                        <a:gd name="T43" fmla="*/ 67 h 167"/>
                        <a:gd name="T44" fmla="*/ 102 w 177"/>
                        <a:gd name="T45" fmla="*/ 78 h 167"/>
                        <a:gd name="T46" fmla="*/ 101 w 177"/>
                        <a:gd name="T47" fmla="*/ 89 h 167"/>
                        <a:gd name="T48" fmla="*/ 108 w 177"/>
                        <a:gd name="T49" fmla="*/ 92 h 167"/>
                        <a:gd name="T50" fmla="*/ 121 w 177"/>
                        <a:gd name="T51" fmla="*/ 104 h 167"/>
                        <a:gd name="T52" fmla="*/ 135 w 177"/>
                        <a:gd name="T53" fmla="*/ 110 h 167"/>
                        <a:gd name="T54" fmla="*/ 163 w 177"/>
                        <a:gd name="T55" fmla="*/ 124 h 167"/>
                        <a:gd name="T56" fmla="*/ 169 w 177"/>
                        <a:gd name="T57" fmla="*/ 128 h 167"/>
                        <a:gd name="T58" fmla="*/ 172 w 177"/>
                        <a:gd name="T59" fmla="*/ 138 h 167"/>
                        <a:gd name="T60" fmla="*/ 174 w 177"/>
                        <a:gd name="T61" fmla="*/ 157 h 167"/>
                        <a:gd name="T62" fmla="*/ 0 w 177"/>
                        <a:gd name="T63" fmla="*/ 16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7" h="167">
                          <a:moveTo>
                            <a:pt x="2" y="158"/>
                          </a:moveTo>
                          <a:cubicBezTo>
                            <a:pt x="3" y="157"/>
                            <a:pt x="3" y="157"/>
                            <a:pt x="3" y="156"/>
                          </a:cubicBezTo>
                          <a:cubicBezTo>
                            <a:pt x="2" y="154"/>
                            <a:pt x="3" y="143"/>
                            <a:pt x="4" y="139"/>
                          </a:cubicBezTo>
                          <a:cubicBezTo>
                            <a:pt x="4" y="135"/>
                            <a:pt x="5" y="133"/>
                            <a:pt x="7" y="133"/>
                          </a:cubicBezTo>
                          <a:cubicBezTo>
                            <a:pt x="8" y="132"/>
                            <a:pt x="9" y="132"/>
                            <a:pt x="9" y="131"/>
                          </a:cubicBezTo>
                          <a:cubicBezTo>
                            <a:pt x="10" y="130"/>
                            <a:pt x="14" y="128"/>
                            <a:pt x="17" y="126"/>
                          </a:cubicBezTo>
                          <a:cubicBezTo>
                            <a:pt x="20" y="124"/>
                            <a:pt x="31" y="118"/>
                            <a:pt x="35" y="116"/>
                          </a:cubicBezTo>
                          <a:cubicBezTo>
                            <a:pt x="40" y="113"/>
                            <a:pt x="48" y="110"/>
                            <a:pt x="48" y="110"/>
                          </a:cubicBezTo>
                          <a:cubicBezTo>
                            <a:pt x="48" y="110"/>
                            <a:pt x="49" y="108"/>
                            <a:pt x="51" y="107"/>
                          </a:cubicBezTo>
                          <a:cubicBezTo>
                            <a:pt x="54" y="105"/>
                            <a:pt x="56" y="104"/>
                            <a:pt x="57" y="102"/>
                          </a:cubicBezTo>
                          <a:cubicBezTo>
                            <a:pt x="58" y="99"/>
                            <a:pt x="59" y="97"/>
                            <a:pt x="60" y="97"/>
                          </a:cubicBezTo>
                          <a:cubicBezTo>
                            <a:pt x="60" y="96"/>
                            <a:pt x="61" y="95"/>
                            <a:pt x="60" y="94"/>
                          </a:cubicBezTo>
                          <a:cubicBezTo>
                            <a:pt x="60" y="93"/>
                            <a:pt x="55" y="88"/>
                            <a:pt x="54" y="84"/>
                          </a:cubicBezTo>
                          <a:cubicBezTo>
                            <a:pt x="52" y="79"/>
                            <a:pt x="50" y="71"/>
                            <a:pt x="50" y="71"/>
                          </a:cubicBezTo>
                          <a:cubicBezTo>
                            <a:pt x="50" y="71"/>
                            <a:pt x="49" y="70"/>
                            <a:pt x="49" y="69"/>
                          </a:cubicBezTo>
                          <a:cubicBezTo>
                            <a:pt x="48" y="67"/>
                            <a:pt x="48" y="67"/>
                            <a:pt x="48" y="66"/>
                          </a:cubicBezTo>
                          <a:cubicBezTo>
                            <a:pt x="48" y="65"/>
                            <a:pt x="48" y="62"/>
                            <a:pt x="47" y="62"/>
                          </a:cubicBezTo>
                          <a:cubicBezTo>
                            <a:pt x="47" y="61"/>
                            <a:pt x="46" y="58"/>
                            <a:pt x="45" y="54"/>
                          </a:cubicBezTo>
                          <a:cubicBezTo>
                            <a:pt x="45" y="51"/>
                            <a:pt x="44" y="49"/>
                            <a:pt x="45" y="49"/>
                          </a:cubicBezTo>
                          <a:cubicBezTo>
                            <a:pt x="45" y="48"/>
                            <a:pt x="46" y="49"/>
                            <a:pt x="46" y="48"/>
                          </a:cubicBezTo>
                          <a:cubicBezTo>
                            <a:pt x="45" y="46"/>
                            <a:pt x="44" y="40"/>
                            <a:pt x="43" y="37"/>
                          </a:cubicBezTo>
                          <a:cubicBezTo>
                            <a:pt x="43" y="34"/>
                            <a:pt x="43" y="24"/>
                            <a:pt x="44" y="23"/>
                          </a:cubicBezTo>
                          <a:cubicBezTo>
                            <a:pt x="45" y="22"/>
                            <a:pt x="47" y="18"/>
                            <a:pt x="47" y="17"/>
                          </a:cubicBezTo>
                          <a:cubicBezTo>
                            <a:pt x="48" y="16"/>
                            <a:pt x="49" y="15"/>
                            <a:pt x="50" y="14"/>
                          </a:cubicBezTo>
                          <a:cubicBezTo>
                            <a:pt x="51" y="13"/>
                            <a:pt x="54" y="12"/>
                            <a:pt x="54" y="10"/>
                          </a:cubicBezTo>
                          <a:cubicBezTo>
                            <a:pt x="55" y="9"/>
                            <a:pt x="55" y="9"/>
                            <a:pt x="57" y="8"/>
                          </a:cubicBezTo>
                          <a:cubicBezTo>
                            <a:pt x="58" y="7"/>
                            <a:pt x="58" y="7"/>
                            <a:pt x="58" y="7"/>
                          </a:cubicBezTo>
                          <a:cubicBezTo>
                            <a:pt x="59" y="6"/>
                            <a:pt x="64" y="3"/>
                            <a:pt x="68" y="2"/>
                          </a:cubicBezTo>
                          <a:cubicBezTo>
                            <a:pt x="73" y="1"/>
                            <a:pt x="74" y="1"/>
                            <a:pt x="76" y="0"/>
                          </a:cubicBezTo>
                          <a:cubicBezTo>
                            <a:pt x="78" y="0"/>
                            <a:pt x="80" y="1"/>
                            <a:pt x="83" y="1"/>
                          </a:cubicBezTo>
                          <a:cubicBezTo>
                            <a:pt x="86" y="2"/>
                            <a:pt x="89" y="3"/>
                            <a:pt x="91" y="5"/>
                          </a:cubicBezTo>
                          <a:cubicBezTo>
                            <a:pt x="93" y="6"/>
                            <a:pt x="93" y="7"/>
                            <a:pt x="94" y="7"/>
                          </a:cubicBezTo>
                          <a:cubicBezTo>
                            <a:pt x="95" y="8"/>
                            <a:pt x="97" y="9"/>
                            <a:pt x="97" y="10"/>
                          </a:cubicBezTo>
                          <a:cubicBezTo>
                            <a:pt x="98" y="11"/>
                            <a:pt x="99" y="12"/>
                            <a:pt x="100" y="14"/>
                          </a:cubicBezTo>
                          <a:cubicBezTo>
                            <a:pt x="101" y="16"/>
                            <a:pt x="104" y="22"/>
                            <a:pt x="104" y="25"/>
                          </a:cubicBezTo>
                          <a:cubicBezTo>
                            <a:pt x="105" y="28"/>
                            <a:pt x="105" y="31"/>
                            <a:pt x="105" y="32"/>
                          </a:cubicBezTo>
                          <a:cubicBezTo>
                            <a:pt x="105" y="34"/>
                            <a:pt x="105" y="35"/>
                            <a:pt x="106" y="38"/>
                          </a:cubicBezTo>
                          <a:cubicBezTo>
                            <a:pt x="107" y="41"/>
                            <a:pt x="106" y="41"/>
                            <a:pt x="106" y="42"/>
                          </a:cubicBezTo>
                          <a:cubicBezTo>
                            <a:pt x="105" y="42"/>
                            <a:pt x="105" y="43"/>
                            <a:pt x="105" y="43"/>
                          </a:cubicBezTo>
                          <a:cubicBezTo>
                            <a:pt x="105" y="43"/>
                            <a:pt x="105" y="44"/>
                            <a:pt x="106" y="43"/>
                          </a:cubicBezTo>
                          <a:cubicBezTo>
                            <a:pt x="106" y="43"/>
                            <a:pt x="107" y="41"/>
                            <a:pt x="109" y="41"/>
                          </a:cubicBezTo>
                          <a:cubicBezTo>
                            <a:pt x="110" y="42"/>
                            <a:pt x="111" y="44"/>
                            <a:pt x="111" y="47"/>
                          </a:cubicBezTo>
                          <a:cubicBezTo>
                            <a:pt x="111" y="49"/>
                            <a:pt x="111" y="58"/>
                            <a:pt x="110" y="62"/>
                          </a:cubicBezTo>
                          <a:cubicBezTo>
                            <a:pt x="108" y="66"/>
                            <a:pt x="106" y="67"/>
                            <a:pt x="105" y="67"/>
                          </a:cubicBezTo>
                          <a:cubicBezTo>
                            <a:pt x="104" y="67"/>
                            <a:pt x="103" y="66"/>
                            <a:pt x="103" y="67"/>
                          </a:cubicBezTo>
                          <a:cubicBezTo>
                            <a:pt x="103" y="68"/>
                            <a:pt x="103" y="74"/>
                            <a:pt x="102" y="78"/>
                          </a:cubicBezTo>
                          <a:cubicBezTo>
                            <a:pt x="101" y="82"/>
                            <a:pt x="99" y="85"/>
                            <a:pt x="99" y="87"/>
                          </a:cubicBezTo>
                          <a:cubicBezTo>
                            <a:pt x="100" y="88"/>
                            <a:pt x="100" y="89"/>
                            <a:pt x="101" y="89"/>
                          </a:cubicBezTo>
                          <a:cubicBezTo>
                            <a:pt x="101" y="89"/>
                            <a:pt x="102" y="89"/>
                            <a:pt x="102" y="89"/>
                          </a:cubicBezTo>
                          <a:cubicBezTo>
                            <a:pt x="102" y="89"/>
                            <a:pt x="106" y="90"/>
                            <a:pt x="108" y="92"/>
                          </a:cubicBezTo>
                          <a:cubicBezTo>
                            <a:pt x="110" y="94"/>
                            <a:pt x="112" y="96"/>
                            <a:pt x="114" y="98"/>
                          </a:cubicBezTo>
                          <a:cubicBezTo>
                            <a:pt x="116" y="100"/>
                            <a:pt x="120" y="102"/>
                            <a:pt x="121" y="104"/>
                          </a:cubicBezTo>
                          <a:cubicBezTo>
                            <a:pt x="123" y="105"/>
                            <a:pt x="123" y="105"/>
                            <a:pt x="123" y="105"/>
                          </a:cubicBezTo>
                          <a:cubicBezTo>
                            <a:pt x="123" y="105"/>
                            <a:pt x="131" y="109"/>
                            <a:pt x="135" y="110"/>
                          </a:cubicBezTo>
                          <a:cubicBezTo>
                            <a:pt x="140" y="112"/>
                            <a:pt x="147" y="115"/>
                            <a:pt x="151" y="117"/>
                          </a:cubicBezTo>
                          <a:cubicBezTo>
                            <a:pt x="155" y="119"/>
                            <a:pt x="162" y="123"/>
                            <a:pt x="163" y="124"/>
                          </a:cubicBezTo>
                          <a:cubicBezTo>
                            <a:pt x="165" y="125"/>
                            <a:pt x="166" y="126"/>
                            <a:pt x="166" y="126"/>
                          </a:cubicBezTo>
                          <a:cubicBezTo>
                            <a:pt x="166" y="126"/>
                            <a:pt x="167" y="126"/>
                            <a:pt x="169" y="128"/>
                          </a:cubicBezTo>
                          <a:cubicBezTo>
                            <a:pt x="170" y="130"/>
                            <a:pt x="170" y="132"/>
                            <a:pt x="171" y="133"/>
                          </a:cubicBezTo>
                          <a:cubicBezTo>
                            <a:pt x="171" y="135"/>
                            <a:pt x="171" y="136"/>
                            <a:pt x="172" y="138"/>
                          </a:cubicBezTo>
                          <a:cubicBezTo>
                            <a:pt x="172" y="139"/>
                            <a:pt x="174" y="143"/>
                            <a:pt x="175" y="147"/>
                          </a:cubicBezTo>
                          <a:cubicBezTo>
                            <a:pt x="175" y="152"/>
                            <a:pt x="174" y="157"/>
                            <a:pt x="174" y="157"/>
                          </a:cubicBezTo>
                          <a:cubicBezTo>
                            <a:pt x="174" y="157"/>
                            <a:pt x="175" y="161"/>
                            <a:pt x="177" y="167"/>
                          </a:cubicBezTo>
                          <a:cubicBezTo>
                            <a:pt x="0" y="167"/>
                            <a:pt x="0" y="167"/>
                            <a:pt x="0" y="167"/>
                          </a:cubicBezTo>
                          <a:cubicBezTo>
                            <a:pt x="1" y="163"/>
                            <a:pt x="2" y="159"/>
                            <a:pt x="2" y="158"/>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913" name="Group 912"/>
                  <p:cNvGrpSpPr/>
                  <p:nvPr/>
                </p:nvGrpSpPr>
                <p:grpSpPr>
                  <a:xfrm>
                    <a:off x="3606032" y="463692"/>
                    <a:ext cx="686568" cy="688982"/>
                    <a:chOff x="6479223" y="4983163"/>
                    <a:chExt cx="903288" cy="906463"/>
                  </a:xfrm>
                </p:grpSpPr>
                <p:sp>
                  <p:nvSpPr>
                    <p:cNvPr id="1048" name="Freeform 18"/>
                    <p:cNvSpPr>
                      <a:spLocks/>
                    </p:cNvSpPr>
                    <p:nvPr/>
                  </p:nvSpPr>
                  <p:spPr bwMode="auto">
                    <a:xfrm>
                      <a:off x="6479223" y="4983163"/>
                      <a:ext cx="903288" cy="906463"/>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6" y="0"/>
                            <a:pt x="0" y="67"/>
                            <a:pt x="0" y="150"/>
                          </a:cubicBezTo>
                          <a:cubicBezTo>
                            <a:pt x="0" y="150"/>
                            <a:pt x="0" y="150"/>
                            <a:pt x="0" y="150"/>
                          </a:cubicBezTo>
                          <a:cubicBezTo>
                            <a:pt x="0" y="232"/>
                            <a:pt x="66" y="299"/>
                            <a:pt x="149" y="299"/>
                          </a:cubicBezTo>
                          <a:cubicBezTo>
                            <a:pt x="149" y="299"/>
                            <a:pt x="149" y="299"/>
                            <a:pt x="149" y="299"/>
                          </a:cubicBezTo>
                          <a:cubicBezTo>
                            <a:pt x="231"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pic>
                  <p:nvPicPr>
                    <p:cNvPr id="1049" name="Picture 16"/>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665914" y="5118100"/>
                      <a:ext cx="577818" cy="5397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grpSp>
              <p:grpSp>
                <p:nvGrpSpPr>
                  <p:cNvPr id="914" name="Group 913"/>
                  <p:cNvGrpSpPr/>
                  <p:nvPr/>
                </p:nvGrpSpPr>
                <p:grpSpPr>
                  <a:xfrm>
                    <a:off x="5463590" y="320193"/>
                    <a:ext cx="1106560" cy="1110448"/>
                    <a:chOff x="5537164" y="2838511"/>
                    <a:chExt cx="1106560" cy="1110448"/>
                  </a:xfrm>
                </p:grpSpPr>
                <p:sp>
                  <p:nvSpPr>
                    <p:cNvPr id="1046" name="Freeform 19"/>
                    <p:cNvSpPr>
                      <a:spLocks/>
                    </p:cNvSpPr>
                    <p:nvPr/>
                  </p:nvSpPr>
                  <p:spPr bwMode="auto">
                    <a:xfrm>
                      <a:off x="5537164" y="2838511"/>
                      <a:ext cx="1106560" cy="1110448"/>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1" y="299"/>
                            <a:pt x="298" y="232"/>
                            <a:pt x="298" y="150"/>
                          </a:cubicBezTo>
                          <a:close/>
                        </a:path>
                      </a:pathLst>
                    </a:cu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pic>
                  <p:nvPicPr>
                    <p:cNvPr id="1047" name="Picture 1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75622" y="2971800"/>
                      <a:ext cx="631528" cy="6794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grpSp>
              <p:grpSp>
                <p:nvGrpSpPr>
                  <p:cNvPr id="915" name="Group 914"/>
                  <p:cNvGrpSpPr/>
                  <p:nvPr/>
                </p:nvGrpSpPr>
                <p:grpSpPr>
                  <a:xfrm>
                    <a:off x="8819599" y="5336285"/>
                    <a:ext cx="782072" cy="783442"/>
                    <a:chOff x="8888413" y="2886075"/>
                    <a:chExt cx="904875" cy="906463"/>
                  </a:xfrm>
                </p:grpSpPr>
                <p:sp>
                  <p:nvSpPr>
                    <p:cNvPr id="1044" name="Freeform 13"/>
                    <p:cNvSpPr>
                      <a:spLocks/>
                    </p:cNvSpPr>
                    <p:nvPr/>
                  </p:nvSpPr>
                  <p:spPr bwMode="auto">
                    <a:xfrm>
                      <a:off x="8888413" y="2886075"/>
                      <a:ext cx="904875" cy="906463"/>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2"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2"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1045" name="Freeform 26"/>
                    <p:cNvSpPr>
                      <a:spLocks/>
                    </p:cNvSpPr>
                    <p:nvPr/>
                  </p:nvSpPr>
                  <p:spPr bwMode="auto">
                    <a:xfrm>
                      <a:off x="9070975" y="3038475"/>
                      <a:ext cx="546100" cy="514350"/>
                    </a:xfrm>
                    <a:custGeom>
                      <a:avLst/>
                      <a:gdLst>
                        <a:gd name="T0" fmla="*/ 2 w 180"/>
                        <a:gd name="T1" fmla="*/ 165 h 170"/>
                        <a:gd name="T2" fmla="*/ 5 w 180"/>
                        <a:gd name="T3" fmla="*/ 145 h 170"/>
                        <a:gd name="T4" fmla="*/ 10 w 180"/>
                        <a:gd name="T5" fmla="*/ 133 h 170"/>
                        <a:gd name="T6" fmla="*/ 20 w 180"/>
                        <a:gd name="T7" fmla="*/ 127 h 170"/>
                        <a:gd name="T8" fmla="*/ 49 w 180"/>
                        <a:gd name="T9" fmla="*/ 115 h 170"/>
                        <a:gd name="T10" fmla="*/ 61 w 180"/>
                        <a:gd name="T11" fmla="*/ 108 h 170"/>
                        <a:gd name="T12" fmla="*/ 66 w 180"/>
                        <a:gd name="T13" fmla="*/ 103 h 170"/>
                        <a:gd name="T14" fmla="*/ 63 w 180"/>
                        <a:gd name="T15" fmla="*/ 95 h 170"/>
                        <a:gd name="T16" fmla="*/ 56 w 180"/>
                        <a:gd name="T17" fmla="*/ 81 h 170"/>
                        <a:gd name="T18" fmla="*/ 53 w 180"/>
                        <a:gd name="T19" fmla="*/ 67 h 170"/>
                        <a:gd name="T20" fmla="*/ 54 w 180"/>
                        <a:gd name="T21" fmla="*/ 53 h 170"/>
                        <a:gd name="T22" fmla="*/ 54 w 180"/>
                        <a:gd name="T23" fmla="*/ 49 h 170"/>
                        <a:gd name="T24" fmla="*/ 56 w 180"/>
                        <a:gd name="T25" fmla="*/ 28 h 170"/>
                        <a:gd name="T26" fmla="*/ 55 w 180"/>
                        <a:gd name="T27" fmla="*/ 21 h 170"/>
                        <a:gd name="T28" fmla="*/ 71 w 180"/>
                        <a:gd name="T29" fmla="*/ 6 h 170"/>
                        <a:gd name="T30" fmla="*/ 97 w 180"/>
                        <a:gd name="T31" fmla="*/ 1 h 170"/>
                        <a:gd name="T32" fmla="*/ 111 w 180"/>
                        <a:gd name="T33" fmla="*/ 9 h 170"/>
                        <a:gd name="T34" fmla="*/ 118 w 180"/>
                        <a:gd name="T35" fmla="*/ 17 h 170"/>
                        <a:gd name="T36" fmla="*/ 121 w 180"/>
                        <a:gd name="T37" fmla="*/ 44 h 170"/>
                        <a:gd name="T38" fmla="*/ 122 w 180"/>
                        <a:gd name="T39" fmla="*/ 57 h 170"/>
                        <a:gd name="T40" fmla="*/ 115 w 180"/>
                        <a:gd name="T41" fmla="*/ 70 h 170"/>
                        <a:gd name="T42" fmla="*/ 115 w 180"/>
                        <a:gd name="T43" fmla="*/ 72 h 170"/>
                        <a:gd name="T44" fmla="*/ 109 w 180"/>
                        <a:gd name="T45" fmla="*/ 77 h 170"/>
                        <a:gd name="T46" fmla="*/ 109 w 180"/>
                        <a:gd name="T47" fmla="*/ 91 h 170"/>
                        <a:gd name="T48" fmla="*/ 111 w 180"/>
                        <a:gd name="T49" fmla="*/ 93 h 170"/>
                        <a:gd name="T50" fmla="*/ 120 w 180"/>
                        <a:gd name="T51" fmla="*/ 96 h 170"/>
                        <a:gd name="T52" fmla="*/ 131 w 180"/>
                        <a:gd name="T53" fmla="*/ 108 h 170"/>
                        <a:gd name="T54" fmla="*/ 150 w 180"/>
                        <a:gd name="T55" fmla="*/ 116 h 170"/>
                        <a:gd name="T56" fmla="*/ 175 w 180"/>
                        <a:gd name="T57" fmla="*/ 132 h 170"/>
                        <a:gd name="T58" fmla="*/ 179 w 180"/>
                        <a:gd name="T59" fmla="*/ 143 h 170"/>
                        <a:gd name="T60" fmla="*/ 175 w 180"/>
                        <a:gd name="T61" fmla="*/ 158 h 170"/>
                        <a:gd name="T62" fmla="*/ 174 w 180"/>
                        <a:gd name="T63" fmla="*/ 170 h 170"/>
                        <a:gd name="T64" fmla="*/ 1 w 180"/>
                        <a:gd name="T65" fmla="*/ 167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0" h="170">
                          <a:moveTo>
                            <a:pt x="1" y="167"/>
                          </a:moveTo>
                          <a:cubicBezTo>
                            <a:pt x="2" y="167"/>
                            <a:pt x="2" y="166"/>
                            <a:pt x="2" y="165"/>
                          </a:cubicBezTo>
                          <a:cubicBezTo>
                            <a:pt x="2" y="164"/>
                            <a:pt x="2" y="161"/>
                            <a:pt x="2" y="159"/>
                          </a:cubicBezTo>
                          <a:cubicBezTo>
                            <a:pt x="3" y="157"/>
                            <a:pt x="4" y="149"/>
                            <a:pt x="5" y="145"/>
                          </a:cubicBezTo>
                          <a:cubicBezTo>
                            <a:pt x="5" y="141"/>
                            <a:pt x="7" y="136"/>
                            <a:pt x="8" y="135"/>
                          </a:cubicBezTo>
                          <a:cubicBezTo>
                            <a:pt x="9" y="134"/>
                            <a:pt x="10" y="133"/>
                            <a:pt x="10" y="133"/>
                          </a:cubicBezTo>
                          <a:cubicBezTo>
                            <a:pt x="11" y="133"/>
                            <a:pt x="12" y="133"/>
                            <a:pt x="13" y="132"/>
                          </a:cubicBezTo>
                          <a:cubicBezTo>
                            <a:pt x="13" y="131"/>
                            <a:pt x="18" y="129"/>
                            <a:pt x="20" y="127"/>
                          </a:cubicBezTo>
                          <a:cubicBezTo>
                            <a:pt x="23" y="126"/>
                            <a:pt x="34" y="121"/>
                            <a:pt x="36" y="120"/>
                          </a:cubicBezTo>
                          <a:cubicBezTo>
                            <a:pt x="38" y="119"/>
                            <a:pt x="45" y="116"/>
                            <a:pt x="49" y="115"/>
                          </a:cubicBezTo>
                          <a:cubicBezTo>
                            <a:pt x="53" y="113"/>
                            <a:pt x="54" y="112"/>
                            <a:pt x="55" y="112"/>
                          </a:cubicBezTo>
                          <a:cubicBezTo>
                            <a:pt x="55" y="111"/>
                            <a:pt x="59" y="109"/>
                            <a:pt x="61" y="108"/>
                          </a:cubicBezTo>
                          <a:cubicBezTo>
                            <a:pt x="62" y="107"/>
                            <a:pt x="64" y="107"/>
                            <a:pt x="64" y="106"/>
                          </a:cubicBezTo>
                          <a:cubicBezTo>
                            <a:pt x="65" y="105"/>
                            <a:pt x="66" y="103"/>
                            <a:pt x="66" y="103"/>
                          </a:cubicBezTo>
                          <a:cubicBezTo>
                            <a:pt x="66" y="103"/>
                            <a:pt x="64" y="102"/>
                            <a:pt x="64" y="100"/>
                          </a:cubicBezTo>
                          <a:cubicBezTo>
                            <a:pt x="63" y="98"/>
                            <a:pt x="63" y="95"/>
                            <a:pt x="63" y="95"/>
                          </a:cubicBezTo>
                          <a:cubicBezTo>
                            <a:pt x="63" y="94"/>
                            <a:pt x="62" y="93"/>
                            <a:pt x="61" y="91"/>
                          </a:cubicBezTo>
                          <a:cubicBezTo>
                            <a:pt x="60" y="89"/>
                            <a:pt x="57" y="84"/>
                            <a:pt x="56" y="81"/>
                          </a:cubicBezTo>
                          <a:cubicBezTo>
                            <a:pt x="56" y="78"/>
                            <a:pt x="56" y="76"/>
                            <a:pt x="55" y="74"/>
                          </a:cubicBezTo>
                          <a:cubicBezTo>
                            <a:pt x="54" y="73"/>
                            <a:pt x="53" y="70"/>
                            <a:pt x="53" y="67"/>
                          </a:cubicBezTo>
                          <a:cubicBezTo>
                            <a:pt x="53" y="63"/>
                            <a:pt x="54" y="58"/>
                            <a:pt x="54" y="57"/>
                          </a:cubicBezTo>
                          <a:cubicBezTo>
                            <a:pt x="54" y="55"/>
                            <a:pt x="54" y="54"/>
                            <a:pt x="54" y="53"/>
                          </a:cubicBezTo>
                          <a:cubicBezTo>
                            <a:pt x="53" y="53"/>
                            <a:pt x="52" y="51"/>
                            <a:pt x="52" y="51"/>
                          </a:cubicBezTo>
                          <a:cubicBezTo>
                            <a:pt x="53" y="50"/>
                            <a:pt x="54" y="50"/>
                            <a:pt x="54" y="49"/>
                          </a:cubicBezTo>
                          <a:cubicBezTo>
                            <a:pt x="54" y="48"/>
                            <a:pt x="54" y="40"/>
                            <a:pt x="54" y="37"/>
                          </a:cubicBezTo>
                          <a:cubicBezTo>
                            <a:pt x="55" y="33"/>
                            <a:pt x="55" y="31"/>
                            <a:pt x="56" y="28"/>
                          </a:cubicBezTo>
                          <a:cubicBezTo>
                            <a:pt x="57" y="25"/>
                            <a:pt x="58" y="25"/>
                            <a:pt x="56" y="24"/>
                          </a:cubicBezTo>
                          <a:cubicBezTo>
                            <a:pt x="55" y="23"/>
                            <a:pt x="55" y="22"/>
                            <a:pt x="55" y="21"/>
                          </a:cubicBezTo>
                          <a:cubicBezTo>
                            <a:pt x="55" y="21"/>
                            <a:pt x="59" y="16"/>
                            <a:pt x="60" y="14"/>
                          </a:cubicBezTo>
                          <a:cubicBezTo>
                            <a:pt x="61" y="13"/>
                            <a:pt x="69" y="8"/>
                            <a:pt x="71" y="6"/>
                          </a:cubicBezTo>
                          <a:cubicBezTo>
                            <a:pt x="74" y="5"/>
                            <a:pt x="78" y="2"/>
                            <a:pt x="83" y="1"/>
                          </a:cubicBezTo>
                          <a:cubicBezTo>
                            <a:pt x="88" y="0"/>
                            <a:pt x="95" y="0"/>
                            <a:pt x="97" y="1"/>
                          </a:cubicBezTo>
                          <a:cubicBezTo>
                            <a:pt x="99" y="1"/>
                            <a:pt x="104" y="2"/>
                            <a:pt x="106" y="4"/>
                          </a:cubicBezTo>
                          <a:cubicBezTo>
                            <a:pt x="108" y="6"/>
                            <a:pt x="111" y="8"/>
                            <a:pt x="111" y="9"/>
                          </a:cubicBezTo>
                          <a:cubicBezTo>
                            <a:pt x="112" y="10"/>
                            <a:pt x="112" y="10"/>
                            <a:pt x="113" y="11"/>
                          </a:cubicBezTo>
                          <a:cubicBezTo>
                            <a:pt x="114" y="12"/>
                            <a:pt x="116" y="13"/>
                            <a:pt x="118" y="17"/>
                          </a:cubicBezTo>
                          <a:cubicBezTo>
                            <a:pt x="120" y="20"/>
                            <a:pt x="121" y="27"/>
                            <a:pt x="122" y="32"/>
                          </a:cubicBezTo>
                          <a:cubicBezTo>
                            <a:pt x="122" y="38"/>
                            <a:pt x="121" y="42"/>
                            <a:pt x="121" y="44"/>
                          </a:cubicBezTo>
                          <a:cubicBezTo>
                            <a:pt x="121" y="46"/>
                            <a:pt x="120" y="45"/>
                            <a:pt x="121" y="47"/>
                          </a:cubicBezTo>
                          <a:cubicBezTo>
                            <a:pt x="121" y="49"/>
                            <a:pt x="122" y="53"/>
                            <a:pt x="122" y="57"/>
                          </a:cubicBezTo>
                          <a:cubicBezTo>
                            <a:pt x="121" y="61"/>
                            <a:pt x="119" y="65"/>
                            <a:pt x="118" y="67"/>
                          </a:cubicBezTo>
                          <a:cubicBezTo>
                            <a:pt x="116" y="69"/>
                            <a:pt x="115" y="70"/>
                            <a:pt x="115" y="70"/>
                          </a:cubicBezTo>
                          <a:cubicBezTo>
                            <a:pt x="115" y="70"/>
                            <a:pt x="115" y="71"/>
                            <a:pt x="115" y="71"/>
                          </a:cubicBezTo>
                          <a:cubicBezTo>
                            <a:pt x="115" y="71"/>
                            <a:pt x="114" y="71"/>
                            <a:pt x="115" y="72"/>
                          </a:cubicBezTo>
                          <a:cubicBezTo>
                            <a:pt x="115" y="72"/>
                            <a:pt x="114" y="73"/>
                            <a:pt x="113" y="74"/>
                          </a:cubicBezTo>
                          <a:cubicBezTo>
                            <a:pt x="112" y="74"/>
                            <a:pt x="109" y="77"/>
                            <a:pt x="109" y="77"/>
                          </a:cubicBezTo>
                          <a:cubicBezTo>
                            <a:pt x="109" y="77"/>
                            <a:pt x="109" y="81"/>
                            <a:pt x="109" y="84"/>
                          </a:cubicBezTo>
                          <a:cubicBezTo>
                            <a:pt x="108" y="87"/>
                            <a:pt x="109" y="89"/>
                            <a:pt x="109" y="91"/>
                          </a:cubicBezTo>
                          <a:cubicBezTo>
                            <a:pt x="110" y="93"/>
                            <a:pt x="110" y="94"/>
                            <a:pt x="110" y="94"/>
                          </a:cubicBezTo>
                          <a:cubicBezTo>
                            <a:pt x="111" y="93"/>
                            <a:pt x="111" y="93"/>
                            <a:pt x="111" y="93"/>
                          </a:cubicBezTo>
                          <a:cubicBezTo>
                            <a:pt x="111" y="93"/>
                            <a:pt x="114" y="93"/>
                            <a:pt x="117" y="94"/>
                          </a:cubicBezTo>
                          <a:cubicBezTo>
                            <a:pt x="119" y="94"/>
                            <a:pt x="119" y="95"/>
                            <a:pt x="120" y="96"/>
                          </a:cubicBezTo>
                          <a:cubicBezTo>
                            <a:pt x="121" y="98"/>
                            <a:pt x="123" y="100"/>
                            <a:pt x="126" y="102"/>
                          </a:cubicBezTo>
                          <a:cubicBezTo>
                            <a:pt x="128" y="105"/>
                            <a:pt x="131" y="107"/>
                            <a:pt x="131" y="108"/>
                          </a:cubicBezTo>
                          <a:cubicBezTo>
                            <a:pt x="132" y="108"/>
                            <a:pt x="133" y="109"/>
                            <a:pt x="133" y="109"/>
                          </a:cubicBezTo>
                          <a:cubicBezTo>
                            <a:pt x="133" y="109"/>
                            <a:pt x="147" y="115"/>
                            <a:pt x="150" y="116"/>
                          </a:cubicBezTo>
                          <a:cubicBezTo>
                            <a:pt x="152" y="117"/>
                            <a:pt x="158" y="119"/>
                            <a:pt x="163" y="123"/>
                          </a:cubicBezTo>
                          <a:cubicBezTo>
                            <a:pt x="168" y="126"/>
                            <a:pt x="174" y="130"/>
                            <a:pt x="175" y="132"/>
                          </a:cubicBezTo>
                          <a:cubicBezTo>
                            <a:pt x="177" y="134"/>
                            <a:pt x="178" y="135"/>
                            <a:pt x="179" y="136"/>
                          </a:cubicBezTo>
                          <a:cubicBezTo>
                            <a:pt x="179" y="138"/>
                            <a:pt x="179" y="141"/>
                            <a:pt x="179" y="143"/>
                          </a:cubicBezTo>
                          <a:cubicBezTo>
                            <a:pt x="180" y="145"/>
                            <a:pt x="180" y="148"/>
                            <a:pt x="179" y="152"/>
                          </a:cubicBezTo>
                          <a:cubicBezTo>
                            <a:pt x="178" y="155"/>
                            <a:pt x="175" y="158"/>
                            <a:pt x="175" y="158"/>
                          </a:cubicBezTo>
                          <a:cubicBezTo>
                            <a:pt x="175" y="158"/>
                            <a:pt x="175" y="162"/>
                            <a:pt x="175" y="167"/>
                          </a:cubicBezTo>
                          <a:cubicBezTo>
                            <a:pt x="175" y="168"/>
                            <a:pt x="175" y="169"/>
                            <a:pt x="174" y="170"/>
                          </a:cubicBezTo>
                          <a:cubicBezTo>
                            <a:pt x="0" y="170"/>
                            <a:pt x="0" y="170"/>
                            <a:pt x="0" y="170"/>
                          </a:cubicBezTo>
                          <a:cubicBezTo>
                            <a:pt x="0" y="169"/>
                            <a:pt x="1" y="168"/>
                            <a:pt x="1" y="16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916" name="Group 915"/>
                  <p:cNvGrpSpPr/>
                  <p:nvPr/>
                </p:nvGrpSpPr>
                <p:grpSpPr>
                  <a:xfrm>
                    <a:off x="8252615" y="1895190"/>
                    <a:ext cx="903288" cy="906463"/>
                    <a:chOff x="4681538" y="5033963"/>
                    <a:chExt cx="903288" cy="906463"/>
                  </a:xfrm>
                </p:grpSpPr>
                <p:sp>
                  <p:nvSpPr>
                    <p:cNvPr id="1042" name="Freeform 17"/>
                    <p:cNvSpPr>
                      <a:spLocks/>
                    </p:cNvSpPr>
                    <p:nvPr/>
                  </p:nvSpPr>
                  <p:spPr bwMode="auto">
                    <a:xfrm>
                      <a:off x="4681538" y="5033963"/>
                      <a:ext cx="903288" cy="906463"/>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6" y="0"/>
                            <a:pt x="0" y="67"/>
                            <a:pt x="0" y="150"/>
                          </a:cubicBezTo>
                          <a:cubicBezTo>
                            <a:pt x="0" y="150"/>
                            <a:pt x="0" y="150"/>
                            <a:pt x="0" y="150"/>
                          </a:cubicBezTo>
                          <a:cubicBezTo>
                            <a:pt x="0" y="232"/>
                            <a:pt x="66" y="299"/>
                            <a:pt x="149" y="299"/>
                          </a:cubicBezTo>
                          <a:cubicBezTo>
                            <a:pt x="149" y="299"/>
                            <a:pt x="149" y="299"/>
                            <a:pt x="149" y="299"/>
                          </a:cubicBezTo>
                          <a:cubicBezTo>
                            <a:pt x="231"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1043" name="Freeform 29"/>
                    <p:cNvSpPr>
                      <a:spLocks/>
                    </p:cNvSpPr>
                    <p:nvPr/>
                  </p:nvSpPr>
                  <p:spPr bwMode="auto">
                    <a:xfrm>
                      <a:off x="4827588" y="5183188"/>
                      <a:ext cx="633413" cy="514350"/>
                    </a:xfrm>
                    <a:custGeom>
                      <a:avLst/>
                      <a:gdLst>
                        <a:gd name="T0" fmla="*/ 208 w 209"/>
                        <a:gd name="T1" fmla="*/ 125 h 170"/>
                        <a:gd name="T2" fmla="*/ 202 w 209"/>
                        <a:gd name="T3" fmla="*/ 115 h 170"/>
                        <a:gd name="T4" fmla="*/ 194 w 209"/>
                        <a:gd name="T5" fmla="*/ 113 h 170"/>
                        <a:gd name="T6" fmla="*/ 178 w 209"/>
                        <a:gd name="T7" fmla="*/ 109 h 170"/>
                        <a:gd name="T8" fmla="*/ 167 w 209"/>
                        <a:gd name="T9" fmla="*/ 106 h 170"/>
                        <a:gd name="T10" fmla="*/ 148 w 209"/>
                        <a:gd name="T11" fmla="*/ 103 h 170"/>
                        <a:gd name="T12" fmla="*/ 134 w 209"/>
                        <a:gd name="T13" fmla="*/ 97 h 170"/>
                        <a:gd name="T14" fmla="*/ 129 w 209"/>
                        <a:gd name="T15" fmla="*/ 91 h 170"/>
                        <a:gd name="T16" fmla="*/ 132 w 209"/>
                        <a:gd name="T17" fmla="*/ 76 h 170"/>
                        <a:gd name="T18" fmla="*/ 137 w 209"/>
                        <a:gd name="T19" fmla="*/ 70 h 170"/>
                        <a:gd name="T20" fmla="*/ 137 w 209"/>
                        <a:gd name="T21" fmla="*/ 62 h 170"/>
                        <a:gd name="T22" fmla="*/ 137 w 209"/>
                        <a:gd name="T23" fmla="*/ 53 h 170"/>
                        <a:gd name="T24" fmla="*/ 134 w 209"/>
                        <a:gd name="T25" fmla="*/ 50 h 170"/>
                        <a:gd name="T26" fmla="*/ 136 w 209"/>
                        <a:gd name="T27" fmla="*/ 39 h 170"/>
                        <a:gd name="T28" fmla="*/ 134 w 209"/>
                        <a:gd name="T29" fmla="*/ 22 h 170"/>
                        <a:gd name="T30" fmla="*/ 132 w 209"/>
                        <a:gd name="T31" fmla="*/ 17 h 170"/>
                        <a:gd name="T32" fmla="*/ 129 w 209"/>
                        <a:gd name="T33" fmla="*/ 12 h 170"/>
                        <a:gd name="T34" fmla="*/ 126 w 209"/>
                        <a:gd name="T35" fmla="*/ 10 h 170"/>
                        <a:gd name="T36" fmla="*/ 122 w 209"/>
                        <a:gd name="T37" fmla="*/ 8 h 170"/>
                        <a:gd name="T38" fmla="*/ 120 w 209"/>
                        <a:gd name="T39" fmla="*/ 4 h 170"/>
                        <a:gd name="T40" fmla="*/ 115 w 209"/>
                        <a:gd name="T41" fmla="*/ 2 h 170"/>
                        <a:gd name="T42" fmla="*/ 111 w 209"/>
                        <a:gd name="T43" fmla="*/ 1 h 170"/>
                        <a:gd name="T44" fmla="*/ 106 w 209"/>
                        <a:gd name="T45" fmla="*/ 0 h 170"/>
                        <a:gd name="T46" fmla="*/ 100 w 209"/>
                        <a:gd name="T47" fmla="*/ 1 h 170"/>
                        <a:gd name="T48" fmla="*/ 93 w 209"/>
                        <a:gd name="T49" fmla="*/ 2 h 170"/>
                        <a:gd name="T50" fmla="*/ 87 w 209"/>
                        <a:gd name="T51" fmla="*/ 6 h 170"/>
                        <a:gd name="T52" fmla="*/ 84 w 209"/>
                        <a:gd name="T53" fmla="*/ 9 h 170"/>
                        <a:gd name="T54" fmla="*/ 80 w 209"/>
                        <a:gd name="T55" fmla="*/ 12 h 170"/>
                        <a:gd name="T56" fmla="*/ 77 w 209"/>
                        <a:gd name="T57" fmla="*/ 17 h 170"/>
                        <a:gd name="T58" fmla="*/ 73 w 209"/>
                        <a:gd name="T59" fmla="*/ 24 h 170"/>
                        <a:gd name="T60" fmla="*/ 72 w 209"/>
                        <a:gd name="T61" fmla="*/ 31 h 170"/>
                        <a:gd name="T62" fmla="*/ 72 w 209"/>
                        <a:gd name="T63" fmla="*/ 38 h 170"/>
                        <a:gd name="T64" fmla="*/ 71 w 209"/>
                        <a:gd name="T65" fmla="*/ 44 h 170"/>
                        <a:gd name="T66" fmla="*/ 68 w 209"/>
                        <a:gd name="T67" fmla="*/ 53 h 170"/>
                        <a:gd name="T68" fmla="*/ 67 w 209"/>
                        <a:gd name="T69" fmla="*/ 62 h 170"/>
                        <a:gd name="T70" fmla="*/ 66 w 209"/>
                        <a:gd name="T71" fmla="*/ 70 h 170"/>
                        <a:gd name="T72" fmla="*/ 69 w 209"/>
                        <a:gd name="T73" fmla="*/ 72 h 170"/>
                        <a:gd name="T74" fmla="*/ 74 w 209"/>
                        <a:gd name="T75" fmla="*/ 94 h 170"/>
                        <a:gd name="T76" fmla="*/ 72 w 209"/>
                        <a:gd name="T77" fmla="*/ 99 h 170"/>
                        <a:gd name="T78" fmla="*/ 68 w 209"/>
                        <a:gd name="T79" fmla="*/ 104 h 170"/>
                        <a:gd name="T80" fmla="*/ 63 w 209"/>
                        <a:gd name="T81" fmla="*/ 109 h 170"/>
                        <a:gd name="T82" fmla="*/ 50 w 209"/>
                        <a:gd name="T83" fmla="*/ 115 h 170"/>
                        <a:gd name="T84" fmla="*/ 37 w 209"/>
                        <a:gd name="T85" fmla="*/ 122 h 170"/>
                        <a:gd name="T86" fmla="*/ 22 w 209"/>
                        <a:gd name="T87" fmla="*/ 131 h 170"/>
                        <a:gd name="T88" fmla="*/ 12 w 209"/>
                        <a:gd name="T89" fmla="*/ 136 h 170"/>
                        <a:gd name="T90" fmla="*/ 6 w 209"/>
                        <a:gd name="T91" fmla="*/ 140 h 170"/>
                        <a:gd name="T92" fmla="*/ 2 w 209"/>
                        <a:gd name="T93" fmla="*/ 149 h 170"/>
                        <a:gd name="T94" fmla="*/ 1 w 209"/>
                        <a:gd name="T95" fmla="*/ 162 h 170"/>
                        <a:gd name="T96" fmla="*/ 0 w 209"/>
                        <a:gd name="T97" fmla="*/ 170 h 170"/>
                        <a:gd name="T98" fmla="*/ 209 w 209"/>
                        <a:gd name="T99" fmla="*/ 128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09" h="170">
                          <a:moveTo>
                            <a:pt x="209" y="128"/>
                          </a:moveTo>
                          <a:cubicBezTo>
                            <a:pt x="209" y="127"/>
                            <a:pt x="208" y="125"/>
                            <a:pt x="208" y="125"/>
                          </a:cubicBezTo>
                          <a:cubicBezTo>
                            <a:pt x="208" y="125"/>
                            <a:pt x="206" y="119"/>
                            <a:pt x="205" y="117"/>
                          </a:cubicBezTo>
                          <a:cubicBezTo>
                            <a:pt x="205" y="116"/>
                            <a:pt x="204" y="115"/>
                            <a:pt x="202" y="115"/>
                          </a:cubicBezTo>
                          <a:cubicBezTo>
                            <a:pt x="201" y="115"/>
                            <a:pt x="201" y="115"/>
                            <a:pt x="200" y="115"/>
                          </a:cubicBezTo>
                          <a:cubicBezTo>
                            <a:pt x="200" y="114"/>
                            <a:pt x="198" y="114"/>
                            <a:pt x="194" y="113"/>
                          </a:cubicBezTo>
                          <a:cubicBezTo>
                            <a:pt x="190" y="112"/>
                            <a:pt x="187" y="111"/>
                            <a:pt x="185" y="111"/>
                          </a:cubicBezTo>
                          <a:cubicBezTo>
                            <a:pt x="184" y="110"/>
                            <a:pt x="180" y="109"/>
                            <a:pt x="178" y="109"/>
                          </a:cubicBezTo>
                          <a:cubicBezTo>
                            <a:pt x="177" y="109"/>
                            <a:pt x="174" y="109"/>
                            <a:pt x="173" y="108"/>
                          </a:cubicBezTo>
                          <a:cubicBezTo>
                            <a:pt x="172" y="108"/>
                            <a:pt x="168" y="107"/>
                            <a:pt x="167" y="106"/>
                          </a:cubicBezTo>
                          <a:cubicBezTo>
                            <a:pt x="165" y="106"/>
                            <a:pt x="158" y="105"/>
                            <a:pt x="156" y="104"/>
                          </a:cubicBezTo>
                          <a:cubicBezTo>
                            <a:pt x="153" y="104"/>
                            <a:pt x="151" y="104"/>
                            <a:pt x="148" y="103"/>
                          </a:cubicBezTo>
                          <a:cubicBezTo>
                            <a:pt x="145" y="102"/>
                            <a:pt x="140" y="100"/>
                            <a:pt x="139" y="100"/>
                          </a:cubicBezTo>
                          <a:cubicBezTo>
                            <a:pt x="137" y="99"/>
                            <a:pt x="135" y="98"/>
                            <a:pt x="134" y="97"/>
                          </a:cubicBezTo>
                          <a:cubicBezTo>
                            <a:pt x="134" y="97"/>
                            <a:pt x="132" y="95"/>
                            <a:pt x="131" y="93"/>
                          </a:cubicBezTo>
                          <a:cubicBezTo>
                            <a:pt x="129" y="92"/>
                            <a:pt x="129" y="92"/>
                            <a:pt x="129" y="91"/>
                          </a:cubicBezTo>
                          <a:cubicBezTo>
                            <a:pt x="129" y="90"/>
                            <a:pt x="131" y="82"/>
                            <a:pt x="131" y="79"/>
                          </a:cubicBezTo>
                          <a:cubicBezTo>
                            <a:pt x="131" y="76"/>
                            <a:pt x="131" y="75"/>
                            <a:pt x="132" y="76"/>
                          </a:cubicBezTo>
                          <a:cubicBezTo>
                            <a:pt x="132" y="76"/>
                            <a:pt x="135" y="76"/>
                            <a:pt x="136" y="75"/>
                          </a:cubicBezTo>
                          <a:cubicBezTo>
                            <a:pt x="136" y="74"/>
                            <a:pt x="137" y="71"/>
                            <a:pt x="137" y="70"/>
                          </a:cubicBezTo>
                          <a:cubicBezTo>
                            <a:pt x="137" y="69"/>
                            <a:pt x="137" y="66"/>
                            <a:pt x="137" y="66"/>
                          </a:cubicBezTo>
                          <a:cubicBezTo>
                            <a:pt x="137" y="65"/>
                            <a:pt x="138" y="64"/>
                            <a:pt x="137" y="62"/>
                          </a:cubicBezTo>
                          <a:cubicBezTo>
                            <a:pt x="137" y="61"/>
                            <a:pt x="137" y="61"/>
                            <a:pt x="137" y="58"/>
                          </a:cubicBezTo>
                          <a:cubicBezTo>
                            <a:pt x="137" y="55"/>
                            <a:pt x="137" y="54"/>
                            <a:pt x="137" y="53"/>
                          </a:cubicBezTo>
                          <a:cubicBezTo>
                            <a:pt x="137" y="52"/>
                            <a:pt x="137" y="50"/>
                            <a:pt x="136" y="49"/>
                          </a:cubicBezTo>
                          <a:cubicBezTo>
                            <a:pt x="135" y="49"/>
                            <a:pt x="135" y="50"/>
                            <a:pt x="134" y="50"/>
                          </a:cubicBezTo>
                          <a:cubicBezTo>
                            <a:pt x="134" y="50"/>
                            <a:pt x="133" y="51"/>
                            <a:pt x="134" y="49"/>
                          </a:cubicBezTo>
                          <a:cubicBezTo>
                            <a:pt x="134" y="48"/>
                            <a:pt x="135" y="45"/>
                            <a:pt x="136" y="39"/>
                          </a:cubicBezTo>
                          <a:cubicBezTo>
                            <a:pt x="136" y="33"/>
                            <a:pt x="136" y="31"/>
                            <a:pt x="135" y="30"/>
                          </a:cubicBezTo>
                          <a:cubicBezTo>
                            <a:pt x="135" y="28"/>
                            <a:pt x="135" y="24"/>
                            <a:pt x="134" y="22"/>
                          </a:cubicBezTo>
                          <a:cubicBezTo>
                            <a:pt x="134" y="21"/>
                            <a:pt x="133" y="20"/>
                            <a:pt x="133" y="19"/>
                          </a:cubicBezTo>
                          <a:cubicBezTo>
                            <a:pt x="133" y="18"/>
                            <a:pt x="132" y="17"/>
                            <a:pt x="132" y="17"/>
                          </a:cubicBezTo>
                          <a:cubicBezTo>
                            <a:pt x="131" y="16"/>
                            <a:pt x="131" y="15"/>
                            <a:pt x="130" y="14"/>
                          </a:cubicBezTo>
                          <a:cubicBezTo>
                            <a:pt x="130" y="13"/>
                            <a:pt x="129" y="13"/>
                            <a:pt x="129" y="12"/>
                          </a:cubicBezTo>
                          <a:cubicBezTo>
                            <a:pt x="129" y="12"/>
                            <a:pt x="128" y="12"/>
                            <a:pt x="128" y="12"/>
                          </a:cubicBezTo>
                          <a:cubicBezTo>
                            <a:pt x="128" y="11"/>
                            <a:pt x="127" y="10"/>
                            <a:pt x="126" y="10"/>
                          </a:cubicBezTo>
                          <a:cubicBezTo>
                            <a:pt x="126" y="9"/>
                            <a:pt x="125" y="8"/>
                            <a:pt x="124" y="8"/>
                          </a:cubicBezTo>
                          <a:cubicBezTo>
                            <a:pt x="124" y="8"/>
                            <a:pt x="123" y="9"/>
                            <a:pt x="122" y="8"/>
                          </a:cubicBezTo>
                          <a:cubicBezTo>
                            <a:pt x="122" y="8"/>
                            <a:pt x="121" y="8"/>
                            <a:pt x="121" y="7"/>
                          </a:cubicBezTo>
                          <a:cubicBezTo>
                            <a:pt x="121" y="7"/>
                            <a:pt x="121" y="5"/>
                            <a:pt x="120" y="4"/>
                          </a:cubicBezTo>
                          <a:cubicBezTo>
                            <a:pt x="119" y="4"/>
                            <a:pt x="119" y="3"/>
                            <a:pt x="118" y="3"/>
                          </a:cubicBezTo>
                          <a:cubicBezTo>
                            <a:pt x="117" y="2"/>
                            <a:pt x="116" y="2"/>
                            <a:pt x="115" y="2"/>
                          </a:cubicBezTo>
                          <a:cubicBezTo>
                            <a:pt x="114" y="2"/>
                            <a:pt x="114" y="2"/>
                            <a:pt x="113" y="1"/>
                          </a:cubicBezTo>
                          <a:cubicBezTo>
                            <a:pt x="112" y="1"/>
                            <a:pt x="111" y="1"/>
                            <a:pt x="111" y="1"/>
                          </a:cubicBezTo>
                          <a:cubicBezTo>
                            <a:pt x="110" y="1"/>
                            <a:pt x="109" y="0"/>
                            <a:pt x="108" y="0"/>
                          </a:cubicBezTo>
                          <a:cubicBezTo>
                            <a:pt x="107" y="0"/>
                            <a:pt x="107" y="0"/>
                            <a:pt x="106" y="0"/>
                          </a:cubicBezTo>
                          <a:cubicBezTo>
                            <a:pt x="105" y="1"/>
                            <a:pt x="104" y="1"/>
                            <a:pt x="103" y="0"/>
                          </a:cubicBezTo>
                          <a:cubicBezTo>
                            <a:pt x="103" y="0"/>
                            <a:pt x="101" y="0"/>
                            <a:pt x="100" y="1"/>
                          </a:cubicBezTo>
                          <a:cubicBezTo>
                            <a:pt x="99" y="1"/>
                            <a:pt x="98" y="2"/>
                            <a:pt x="96" y="2"/>
                          </a:cubicBezTo>
                          <a:cubicBezTo>
                            <a:pt x="95" y="2"/>
                            <a:pt x="94" y="2"/>
                            <a:pt x="93" y="2"/>
                          </a:cubicBezTo>
                          <a:cubicBezTo>
                            <a:pt x="92" y="3"/>
                            <a:pt x="91" y="3"/>
                            <a:pt x="90" y="4"/>
                          </a:cubicBezTo>
                          <a:cubicBezTo>
                            <a:pt x="89" y="4"/>
                            <a:pt x="87" y="6"/>
                            <a:pt x="87" y="6"/>
                          </a:cubicBezTo>
                          <a:cubicBezTo>
                            <a:pt x="87" y="6"/>
                            <a:pt x="86" y="6"/>
                            <a:pt x="85" y="7"/>
                          </a:cubicBezTo>
                          <a:cubicBezTo>
                            <a:pt x="85" y="8"/>
                            <a:pt x="85" y="7"/>
                            <a:pt x="84" y="9"/>
                          </a:cubicBezTo>
                          <a:cubicBezTo>
                            <a:pt x="82" y="10"/>
                            <a:pt x="81" y="10"/>
                            <a:pt x="81" y="10"/>
                          </a:cubicBezTo>
                          <a:cubicBezTo>
                            <a:pt x="81" y="11"/>
                            <a:pt x="81" y="11"/>
                            <a:pt x="80" y="12"/>
                          </a:cubicBezTo>
                          <a:cubicBezTo>
                            <a:pt x="79" y="13"/>
                            <a:pt x="79" y="13"/>
                            <a:pt x="79" y="14"/>
                          </a:cubicBezTo>
                          <a:cubicBezTo>
                            <a:pt x="79" y="15"/>
                            <a:pt x="77" y="16"/>
                            <a:pt x="77" y="17"/>
                          </a:cubicBezTo>
                          <a:cubicBezTo>
                            <a:pt x="76" y="18"/>
                            <a:pt x="76" y="18"/>
                            <a:pt x="75" y="20"/>
                          </a:cubicBezTo>
                          <a:cubicBezTo>
                            <a:pt x="75" y="22"/>
                            <a:pt x="74" y="23"/>
                            <a:pt x="73" y="24"/>
                          </a:cubicBezTo>
                          <a:cubicBezTo>
                            <a:pt x="73" y="24"/>
                            <a:pt x="72" y="27"/>
                            <a:pt x="73" y="28"/>
                          </a:cubicBezTo>
                          <a:cubicBezTo>
                            <a:pt x="73" y="29"/>
                            <a:pt x="73" y="30"/>
                            <a:pt x="72" y="31"/>
                          </a:cubicBezTo>
                          <a:cubicBezTo>
                            <a:pt x="72" y="31"/>
                            <a:pt x="72" y="31"/>
                            <a:pt x="72" y="32"/>
                          </a:cubicBezTo>
                          <a:cubicBezTo>
                            <a:pt x="72" y="34"/>
                            <a:pt x="72" y="37"/>
                            <a:pt x="72" y="38"/>
                          </a:cubicBezTo>
                          <a:cubicBezTo>
                            <a:pt x="72" y="39"/>
                            <a:pt x="72" y="41"/>
                            <a:pt x="72" y="42"/>
                          </a:cubicBezTo>
                          <a:cubicBezTo>
                            <a:pt x="72" y="44"/>
                            <a:pt x="71" y="44"/>
                            <a:pt x="71" y="44"/>
                          </a:cubicBezTo>
                          <a:cubicBezTo>
                            <a:pt x="70" y="43"/>
                            <a:pt x="69" y="43"/>
                            <a:pt x="69" y="45"/>
                          </a:cubicBezTo>
                          <a:cubicBezTo>
                            <a:pt x="68" y="47"/>
                            <a:pt x="69" y="51"/>
                            <a:pt x="68" y="53"/>
                          </a:cubicBezTo>
                          <a:cubicBezTo>
                            <a:pt x="68" y="55"/>
                            <a:pt x="68" y="56"/>
                            <a:pt x="67" y="58"/>
                          </a:cubicBezTo>
                          <a:cubicBezTo>
                            <a:pt x="67" y="59"/>
                            <a:pt x="67" y="61"/>
                            <a:pt x="67" y="62"/>
                          </a:cubicBezTo>
                          <a:cubicBezTo>
                            <a:pt x="67" y="62"/>
                            <a:pt x="67" y="64"/>
                            <a:pt x="66" y="65"/>
                          </a:cubicBezTo>
                          <a:cubicBezTo>
                            <a:pt x="66" y="67"/>
                            <a:pt x="65" y="68"/>
                            <a:pt x="66" y="70"/>
                          </a:cubicBezTo>
                          <a:cubicBezTo>
                            <a:pt x="66" y="71"/>
                            <a:pt x="67" y="71"/>
                            <a:pt x="68" y="71"/>
                          </a:cubicBezTo>
                          <a:cubicBezTo>
                            <a:pt x="69" y="71"/>
                            <a:pt x="69" y="71"/>
                            <a:pt x="69" y="72"/>
                          </a:cubicBezTo>
                          <a:cubicBezTo>
                            <a:pt x="69" y="73"/>
                            <a:pt x="69" y="81"/>
                            <a:pt x="70" y="84"/>
                          </a:cubicBezTo>
                          <a:cubicBezTo>
                            <a:pt x="71" y="88"/>
                            <a:pt x="73" y="93"/>
                            <a:pt x="74" y="94"/>
                          </a:cubicBezTo>
                          <a:cubicBezTo>
                            <a:pt x="74" y="95"/>
                            <a:pt x="75" y="95"/>
                            <a:pt x="74" y="96"/>
                          </a:cubicBezTo>
                          <a:cubicBezTo>
                            <a:pt x="73" y="97"/>
                            <a:pt x="72" y="99"/>
                            <a:pt x="72" y="99"/>
                          </a:cubicBezTo>
                          <a:cubicBezTo>
                            <a:pt x="72" y="99"/>
                            <a:pt x="71" y="101"/>
                            <a:pt x="70" y="102"/>
                          </a:cubicBezTo>
                          <a:cubicBezTo>
                            <a:pt x="70" y="102"/>
                            <a:pt x="69" y="103"/>
                            <a:pt x="68" y="104"/>
                          </a:cubicBezTo>
                          <a:cubicBezTo>
                            <a:pt x="68" y="105"/>
                            <a:pt x="66" y="107"/>
                            <a:pt x="65" y="107"/>
                          </a:cubicBezTo>
                          <a:cubicBezTo>
                            <a:pt x="65" y="108"/>
                            <a:pt x="64" y="109"/>
                            <a:pt x="63" y="109"/>
                          </a:cubicBezTo>
                          <a:cubicBezTo>
                            <a:pt x="62" y="109"/>
                            <a:pt x="58" y="111"/>
                            <a:pt x="57" y="111"/>
                          </a:cubicBezTo>
                          <a:cubicBezTo>
                            <a:pt x="56" y="112"/>
                            <a:pt x="51" y="114"/>
                            <a:pt x="50" y="115"/>
                          </a:cubicBezTo>
                          <a:cubicBezTo>
                            <a:pt x="49" y="115"/>
                            <a:pt x="45" y="116"/>
                            <a:pt x="43" y="118"/>
                          </a:cubicBezTo>
                          <a:cubicBezTo>
                            <a:pt x="41" y="120"/>
                            <a:pt x="40" y="121"/>
                            <a:pt x="37" y="122"/>
                          </a:cubicBezTo>
                          <a:cubicBezTo>
                            <a:pt x="34" y="124"/>
                            <a:pt x="31" y="125"/>
                            <a:pt x="28" y="127"/>
                          </a:cubicBezTo>
                          <a:cubicBezTo>
                            <a:pt x="26" y="129"/>
                            <a:pt x="23" y="130"/>
                            <a:pt x="22" y="131"/>
                          </a:cubicBezTo>
                          <a:cubicBezTo>
                            <a:pt x="22" y="132"/>
                            <a:pt x="20" y="132"/>
                            <a:pt x="19" y="133"/>
                          </a:cubicBezTo>
                          <a:cubicBezTo>
                            <a:pt x="18" y="133"/>
                            <a:pt x="14" y="135"/>
                            <a:pt x="12" y="136"/>
                          </a:cubicBezTo>
                          <a:cubicBezTo>
                            <a:pt x="9" y="137"/>
                            <a:pt x="8" y="138"/>
                            <a:pt x="8" y="139"/>
                          </a:cubicBezTo>
                          <a:cubicBezTo>
                            <a:pt x="7" y="139"/>
                            <a:pt x="7" y="139"/>
                            <a:pt x="6" y="140"/>
                          </a:cubicBezTo>
                          <a:cubicBezTo>
                            <a:pt x="5" y="140"/>
                            <a:pt x="3" y="140"/>
                            <a:pt x="3" y="143"/>
                          </a:cubicBezTo>
                          <a:cubicBezTo>
                            <a:pt x="2" y="146"/>
                            <a:pt x="2" y="148"/>
                            <a:pt x="2" y="149"/>
                          </a:cubicBezTo>
                          <a:cubicBezTo>
                            <a:pt x="2" y="149"/>
                            <a:pt x="2" y="152"/>
                            <a:pt x="2" y="153"/>
                          </a:cubicBezTo>
                          <a:cubicBezTo>
                            <a:pt x="2" y="155"/>
                            <a:pt x="1" y="161"/>
                            <a:pt x="1" y="162"/>
                          </a:cubicBezTo>
                          <a:cubicBezTo>
                            <a:pt x="2" y="164"/>
                            <a:pt x="1" y="167"/>
                            <a:pt x="1" y="167"/>
                          </a:cubicBezTo>
                          <a:cubicBezTo>
                            <a:pt x="1" y="167"/>
                            <a:pt x="1" y="168"/>
                            <a:pt x="0" y="170"/>
                          </a:cubicBezTo>
                          <a:cubicBezTo>
                            <a:pt x="209" y="170"/>
                            <a:pt x="209" y="170"/>
                            <a:pt x="209" y="170"/>
                          </a:cubicBezTo>
                          <a:lnTo>
                            <a:pt x="209" y="12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917" name="Group 916"/>
                  <p:cNvGrpSpPr/>
                  <p:nvPr/>
                </p:nvGrpSpPr>
                <p:grpSpPr>
                  <a:xfrm>
                    <a:off x="6631886" y="4557650"/>
                    <a:ext cx="601862" cy="602918"/>
                    <a:chOff x="9761538" y="4983163"/>
                    <a:chExt cx="904875" cy="906463"/>
                  </a:xfrm>
                </p:grpSpPr>
                <p:sp>
                  <p:nvSpPr>
                    <p:cNvPr id="1040" name="Freeform 14"/>
                    <p:cNvSpPr>
                      <a:spLocks/>
                    </p:cNvSpPr>
                    <p:nvPr/>
                  </p:nvSpPr>
                  <p:spPr bwMode="auto">
                    <a:xfrm>
                      <a:off x="9761538" y="4983163"/>
                      <a:ext cx="904875" cy="906463"/>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2"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2"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pic>
                  <p:nvPicPr>
                    <p:cNvPr id="1041" name="Picture 1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986963" y="5144236"/>
                      <a:ext cx="471487" cy="50726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grpSp>
              <p:grpSp>
                <p:nvGrpSpPr>
                  <p:cNvPr id="918" name="Group 917"/>
                  <p:cNvGrpSpPr/>
                  <p:nvPr/>
                </p:nvGrpSpPr>
                <p:grpSpPr>
                  <a:xfrm>
                    <a:off x="1130300" y="2138666"/>
                    <a:ext cx="899771" cy="901347"/>
                    <a:chOff x="2387600" y="2886075"/>
                    <a:chExt cx="904875" cy="906463"/>
                  </a:xfrm>
                </p:grpSpPr>
                <p:sp>
                  <p:nvSpPr>
                    <p:cNvPr id="1038" name="Freeform 9"/>
                    <p:cNvSpPr>
                      <a:spLocks/>
                    </p:cNvSpPr>
                    <p:nvPr/>
                  </p:nvSpPr>
                  <p:spPr bwMode="auto">
                    <a:xfrm>
                      <a:off x="2387600" y="2886075"/>
                      <a:ext cx="904875" cy="906463"/>
                    </a:xfrm>
                    <a:custGeom>
                      <a:avLst/>
                      <a:gdLst>
                        <a:gd name="T0" fmla="*/ 0 w 298"/>
                        <a:gd name="T1" fmla="*/ 150 h 299"/>
                        <a:gd name="T2" fmla="*/ 0 w 298"/>
                        <a:gd name="T3" fmla="*/ 150 h 299"/>
                        <a:gd name="T4" fmla="*/ 149 w 298"/>
                        <a:gd name="T5" fmla="*/ 0 h 299"/>
                        <a:gd name="T6" fmla="*/ 298 w 298"/>
                        <a:gd name="T7" fmla="*/ 150 h 299"/>
                        <a:gd name="T8" fmla="*/ 298 w 298"/>
                        <a:gd name="T9" fmla="*/ 150 h 299"/>
                        <a:gd name="T10" fmla="*/ 149 w 298"/>
                        <a:gd name="T11" fmla="*/ 299 h 299"/>
                        <a:gd name="T12" fmla="*/ 149 w 298"/>
                        <a:gd name="T13" fmla="*/ 299 h 299"/>
                        <a:gd name="T14" fmla="*/ 0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0" y="150"/>
                          </a:moveTo>
                          <a:cubicBezTo>
                            <a:pt x="0" y="150"/>
                            <a:pt x="0" y="150"/>
                            <a:pt x="0" y="150"/>
                          </a:cubicBezTo>
                          <a:cubicBezTo>
                            <a:pt x="0" y="67"/>
                            <a:pt x="66" y="0"/>
                            <a:pt x="149" y="0"/>
                          </a:cubicBezTo>
                          <a:cubicBezTo>
                            <a:pt x="231" y="0"/>
                            <a:pt x="298" y="67"/>
                            <a:pt x="298" y="150"/>
                          </a:cubicBezTo>
                          <a:cubicBezTo>
                            <a:pt x="298" y="150"/>
                            <a:pt x="298" y="150"/>
                            <a:pt x="298" y="150"/>
                          </a:cubicBezTo>
                          <a:cubicBezTo>
                            <a:pt x="298" y="232"/>
                            <a:pt x="231" y="299"/>
                            <a:pt x="149" y="299"/>
                          </a:cubicBezTo>
                          <a:cubicBezTo>
                            <a:pt x="149" y="299"/>
                            <a:pt x="149" y="299"/>
                            <a:pt x="149" y="299"/>
                          </a:cubicBezTo>
                          <a:cubicBezTo>
                            <a:pt x="66" y="299"/>
                            <a:pt x="0" y="232"/>
                            <a:pt x="0"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1039" name="Freeform 25"/>
                    <p:cNvSpPr>
                      <a:spLocks/>
                    </p:cNvSpPr>
                    <p:nvPr/>
                  </p:nvSpPr>
                  <p:spPr bwMode="auto">
                    <a:xfrm>
                      <a:off x="2557463" y="3038475"/>
                      <a:ext cx="546100" cy="514350"/>
                    </a:xfrm>
                    <a:custGeom>
                      <a:avLst/>
                      <a:gdLst>
                        <a:gd name="T0" fmla="*/ 178 w 180"/>
                        <a:gd name="T1" fmla="*/ 165 h 170"/>
                        <a:gd name="T2" fmla="*/ 175 w 180"/>
                        <a:gd name="T3" fmla="*/ 145 h 170"/>
                        <a:gd name="T4" fmla="*/ 169 w 180"/>
                        <a:gd name="T5" fmla="*/ 133 h 170"/>
                        <a:gd name="T6" fmla="*/ 160 w 180"/>
                        <a:gd name="T7" fmla="*/ 127 h 170"/>
                        <a:gd name="T8" fmla="*/ 131 w 180"/>
                        <a:gd name="T9" fmla="*/ 115 h 170"/>
                        <a:gd name="T10" fmla="*/ 119 w 180"/>
                        <a:gd name="T11" fmla="*/ 108 h 170"/>
                        <a:gd name="T12" fmla="*/ 114 w 180"/>
                        <a:gd name="T13" fmla="*/ 103 h 170"/>
                        <a:gd name="T14" fmla="*/ 117 w 180"/>
                        <a:gd name="T15" fmla="*/ 95 h 170"/>
                        <a:gd name="T16" fmla="*/ 124 w 180"/>
                        <a:gd name="T17" fmla="*/ 81 h 170"/>
                        <a:gd name="T18" fmla="*/ 127 w 180"/>
                        <a:gd name="T19" fmla="*/ 67 h 170"/>
                        <a:gd name="T20" fmla="*/ 126 w 180"/>
                        <a:gd name="T21" fmla="*/ 53 h 170"/>
                        <a:gd name="T22" fmla="*/ 126 w 180"/>
                        <a:gd name="T23" fmla="*/ 49 h 170"/>
                        <a:gd name="T24" fmla="*/ 124 w 180"/>
                        <a:gd name="T25" fmla="*/ 28 h 170"/>
                        <a:gd name="T26" fmla="*/ 125 w 180"/>
                        <a:gd name="T27" fmla="*/ 21 h 170"/>
                        <a:gd name="T28" fmla="*/ 109 w 180"/>
                        <a:gd name="T29" fmla="*/ 6 h 170"/>
                        <a:gd name="T30" fmla="*/ 83 w 180"/>
                        <a:gd name="T31" fmla="*/ 1 h 170"/>
                        <a:gd name="T32" fmla="*/ 68 w 180"/>
                        <a:gd name="T33" fmla="*/ 9 h 170"/>
                        <a:gd name="T34" fmla="*/ 62 w 180"/>
                        <a:gd name="T35" fmla="*/ 17 h 170"/>
                        <a:gd name="T36" fmla="*/ 59 w 180"/>
                        <a:gd name="T37" fmla="*/ 44 h 170"/>
                        <a:gd name="T38" fmla="*/ 58 w 180"/>
                        <a:gd name="T39" fmla="*/ 57 h 170"/>
                        <a:gd name="T40" fmla="*/ 65 w 180"/>
                        <a:gd name="T41" fmla="*/ 70 h 170"/>
                        <a:gd name="T42" fmla="*/ 65 w 180"/>
                        <a:gd name="T43" fmla="*/ 72 h 170"/>
                        <a:gd name="T44" fmla="*/ 71 w 180"/>
                        <a:gd name="T45" fmla="*/ 77 h 170"/>
                        <a:gd name="T46" fmla="*/ 71 w 180"/>
                        <a:gd name="T47" fmla="*/ 91 h 170"/>
                        <a:gd name="T48" fmla="*/ 69 w 180"/>
                        <a:gd name="T49" fmla="*/ 93 h 170"/>
                        <a:gd name="T50" fmla="*/ 60 w 180"/>
                        <a:gd name="T51" fmla="*/ 96 h 170"/>
                        <a:gd name="T52" fmla="*/ 48 w 180"/>
                        <a:gd name="T53" fmla="*/ 108 h 170"/>
                        <a:gd name="T54" fmla="*/ 30 w 180"/>
                        <a:gd name="T55" fmla="*/ 116 h 170"/>
                        <a:gd name="T56" fmla="*/ 5 w 180"/>
                        <a:gd name="T57" fmla="*/ 132 h 170"/>
                        <a:gd name="T58" fmla="*/ 1 w 180"/>
                        <a:gd name="T59" fmla="*/ 143 h 170"/>
                        <a:gd name="T60" fmla="*/ 5 w 180"/>
                        <a:gd name="T61" fmla="*/ 158 h 170"/>
                        <a:gd name="T62" fmla="*/ 6 w 180"/>
                        <a:gd name="T63" fmla="*/ 170 h 170"/>
                        <a:gd name="T64" fmla="*/ 179 w 180"/>
                        <a:gd name="T65" fmla="*/ 167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0" h="170">
                          <a:moveTo>
                            <a:pt x="179" y="167"/>
                          </a:moveTo>
                          <a:cubicBezTo>
                            <a:pt x="178" y="167"/>
                            <a:pt x="178" y="166"/>
                            <a:pt x="178" y="165"/>
                          </a:cubicBezTo>
                          <a:cubicBezTo>
                            <a:pt x="178" y="164"/>
                            <a:pt x="178" y="161"/>
                            <a:pt x="178" y="159"/>
                          </a:cubicBezTo>
                          <a:cubicBezTo>
                            <a:pt x="177" y="157"/>
                            <a:pt x="176" y="149"/>
                            <a:pt x="175" y="145"/>
                          </a:cubicBezTo>
                          <a:cubicBezTo>
                            <a:pt x="174" y="141"/>
                            <a:pt x="173" y="136"/>
                            <a:pt x="172" y="135"/>
                          </a:cubicBezTo>
                          <a:cubicBezTo>
                            <a:pt x="171" y="134"/>
                            <a:pt x="170" y="133"/>
                            <a:pt x="169" y="133"/>
                          </a:cubicBezTo>
                          <a:cubicBezTo>
                            <a:pt x="169" y="133"/>
                            <a:pt x="168" y="133"/>
                            <a:pt x="167" y="132"/>
                          </a:cubicBezTo>
                          <a:cubicBezTo>
                            <a:pt x="167" y="131"/>
                            <a:pt x="162" y="129"/>
                            <a:pt x="160" y="127"/>
                          </a:cubicBezTo>
                          <a:cubicBezTo>
                            <a:pt x="157" y="126"/>
                            <a:pt x="146" y="121"/>
                            <a:pt x="144" y="120"/>
                          </a:cubicBezTo>
                          <a:cubicBezTo>
                            <a:pt x="142" y="119"/>
                            <a:pt x="135" y="116"/>
                            <a:pt x="131" y="115"/>
                          </a:cubicBezTo>
                          <a:cubicBezTo>
                            <a:pt x="127" y="113"/>
                            <a:pt x="126" y="112"/>
                            <a:pt x="125" y="112"/>
                          </a:cubicBezTo>
                          <a:cubicBezTo>
                            <a:pt x="125" y="111"/>
                            <a:pt x="121" y="109"/>
                            <a:pt x="119" y="108"/>
                          </a:cubicBezTo>
                          <a:cubicBezTo>
                            <a:pt x="117" y="107"/>
                            <a:pt x="116" y="107"/>
                            <a:pt x="115" y="106"/>
                          </a:cubicBezTo>
                          <a:cubicBezTo>
                            <a:pt x="115" y="105"/>
                            <a:pt x="114" y="103"/>
                            <a:pt x="114" y="103"/>
                          </a:cubicBezTo>
                          <a:cubicBezTo>
                            <a:pt x="114" y="103"/>
                            <a:pt x="116" y="102"/>
                            <a:pt x="116" y="100"/>
                          </a:cubicBezTo>
                          <a:cubicBezTo>
                            <a:pt x="116" y="98"/>
                            <a:pt x="117" y="95"/>
                            <a:pt x="117" y="95"/>
                          </a:cubicBezTo>
                          <a:cubicBezTo>
                            <a:pt x="117" y="94"/>
                            <a:pt x="118" y="93"/>
                            <a:pt x="119" y="91"/>
                          </a:cubicBezTo>
                          <a:cubicBezTo>
                            <a:pt x="120" y="89"/>
                            <a:pt x="123" y="84"/>
                            <a:pt x="124" y="81"/>
                          </a:cubicBezTo>
                          <a:cubicBezTo>
                            <a:pt x="124" y="78"/>
                            <a:pt x="124" y="76"/>
                            <a:pt x="125" y="74"/>
                          </a:cubicBezTo>
                          <a:cubicBezTo>
                            <a:pt x="126" y="73"/>
                            <a:pt x="127" y="70"/>
                            <a:pt x="127" y="67"/>
                          </a:cubicBezTo>
                          <a:cubicBezTo>
                            <a:pt x="126" y="63"/>
                            <a:pt x="126" y="58"/>
                            <a:pt x="126" y="57"/>
                          </a:cubicBezTo>
                          <a:cubicBezTo>
                            <a:pt x="126" y="55"/>
                            <a:pt x="126" y="54"/>
                            <a:pt x="126" y="53"/>
                          </a:cubicBezTo>
                          <a:cubicBezTo>
                            <a:pt x="127" y="53"/>
                            <a:pt x="128" y="51"/>
                            <a:pt x="128" y="51"/>
                          </a:cubicBezTo>
                          <a:cubicBezTo>
                            <a:pt x="127" y="50"/>
                            <a:pt x="126" y="50"/>
                            <a:pt x="126" y="49"/>
                          </a:cubicBezTo>
                          <a:cubicBezTo>
                            <a:pt x="126" y="48"/>
                            <a:pt x="126" y="40"/>
                            <a:pt x="126" y="37"/>
                          </a:cubicBezTo>
                          <a:cubicBezTo>
                            <a:pt x="125" y="33"/>
                            <a:pt x="125" y="31"/>
                            <a:pt x="124" y="28"/>
                          </a:cubicBezTo>
                          <a:cubicBezTo>
                            <a:pt x="123" y="25"/>
                            <a:pt x="122" y="25"/>
                            <a:pt x="124" y="24"/>
                          </a:cubicBezTo>
                          <a:cubicBezTo>
                            <a:pt x="125" y="23"/>
                            <a:pt x="125" y="22"/>
                            <a:pt x="125" y="21"/>
                          </a:cubicBezTo>
                          <a:cubicBezTo>
                            <a:pt x="125" y="21"/>
                            <a:pt x="121" y="16"/>
                            <a:pt x="120" y="14"/>
                          </a:cubicBezTo>
                          <a:cubicBezTo>
                            <a:pt x="119" y="13"/>
                            <a:pt x="111" y="8"/>
                            <a:pt x="109" y="6"/>
                          </a:cubicBezTo>
                          <a:cubicBezTo>
                            <a:pt x="106" y="5"/>
                            <a:pt x="102" y="2"/>
                            <a:pt x="97" y="1"/>
                          </a:cubicBezTo>
                          <a:cubicBezTo>
                            <a:pt x="92" y="0"/>
                            <a:pt x="85" y="0"/>
                            <a:pt x="83" y="1"/>
                          </a:cubicBezTo>
                          <a:cubicBezTo>
                            <a:pt x="81" y="1"/>
                            <a:pt x="75" y="2"/>
                            <a:pt x="74" y="4"/>
                          </a:cubicBezTo>
                          <a:cubicBezTo>
                            <a:pt x="72" y="6"/>
                            <a:pt x="69" y="8"/>
                            <a:pt x="68" y="9"/>
                          </a:cubicBezTo>
                          <a:cubicBezTo>
                            <a:pt x="68" y="10"/>
                            <a:pt x="68" y="10"/>
                            <a:pt x="67" y="11"/>
                          </a:cubicBezTo>
                          <a:cubicBezTo>
                            <a:pt x="65" y="12"/>
                            <a:pt x="64" y="13"/>
                            <a:pt x="62" y="17"/>
                          </a:cubicBezTo>
                          <a:cubicBezTo>
                            <a:pt x="60" y="20"/>
                            <a:pt x="58" y="27"/>
                            <a:pt x="58" y="32"/>
                          </a:cubicBezTo>
                          <a:cubicBezTo>
                            <a:pt x="58" y="38"/>
                            <a:pt x="59" y="42"/>
                            <a:pt x="59" y="44"/>
                          </a:cubicBezTo>
                          <a:cubicBezTo>
                            <a:pt x="59" y="46"/>
                            <a:pt x="60" y="45"/>
                            <a:pt x="59" y="47"/>
                          </a:cubicBezTo>
                          <a:cubicBezTo>
                            <a:pt x="59" y="49"/>
                            <a:pt x="58" y="53"/>
                            <a:pt x="58" y="57"/>
                          </a:cubicBezTo>
                          <a:cubicBezTo>
                            <a:pt x="59" y="61"/>
                            <a:pt x="61" y="65"/>
                            <a:pt x="62" y="67"/>
                          </a:cubicBezTo>
                          <a:cubicBezTo>
                            <a:pt x="64" y="69"/>
                            <a:pt x="64" y="70"/>
                            <a:pt x="65" y="70"/>
                          </a:cubicBezTo>
                          <a:cubicBezTo>
                            <a:pt x="65" y="70"/>
                            <a:pt x="65" y="71"/>
                            <a:pt x="65" y="71"/>
                          </a:cubicBezTo>
                          <a:cubicBezTo>
                            <a:pt x="65" y="71"/>
                            <a:pt x="65" y="71"/>
                            <a:pt x="65" y="72"/>
                          </a:cubicBezTo>
                          <a:cubicBezTo>
                            <a:pt x="65" y="72"/>
                            <a:pt x="66" y="73"/>
                            <a:pt x="67" y="74"/>
                          </a:cubicBezTo>
                          <a:cubicBezTo>
                            <a:pt x="68" y="74"/>
                            <a:pt x="71" y="77"/>
                            <a:pt x="71" y="77"/>
                          </a:cubicBezTo>
                          <a:cubicBezTo>
                            <a:pt x="71" y="77"/>
                            <a:pt x="71" y="81"/>
                            <a:pt x="71" y="84"/>
                          </a:cubicBezTo>
                          <a:cubicBezTo>
                            <a:pt x="72" y="87"/>
                            <a:pt x="71" y="89"/>
                            <a:pt x="71" y="91"/>
                          </a:cubicBezTo>
                          <a:cubicBezTo>
                            <a:pt x="70" y="93"/>
                            <a:pt x="70" y="94"/>
                            <a:pt x="70" y="94"/>
                          </a:cubicBezTo>
                          <a:cubicBezTo>
                            <a:pt x="69" y="93"/>
                            <a:pt x="69" y="93"/>
                            <a:pt x="69" y="93"/>
                          </a:cubicBezTo>
                          <a:cubicBezTo>
                            <a:pt x="69" y="93"/>
                            <a:pt x="66" y="93"/>
                            <a:pt x="63" y="94"/>
                          </a:cubicBezTo>
                          <a:cubicBezTo>
                            <a:pt x="61" y="94"/>
                            <a:pt x="61" y="95"/>
                            <a:pt x="60" y="96"/>
                          </a:cubicBezTo>
                          <a:cubicBezTo>
                            <a:pt x="59" y="98"/>
                            <a:pt x="57" y="100"/>
                            <a:pt x="54" y="102"/>
                          </a:cubicBezTo>
                          <a:cubicBezTo>
                            <a:pt x="51" y="105"/>
                            <a:pt x="49" y="107"/>
                            <a:pt x="48" y="108"/>
                          </a:cubicBezTo>
                          <a:cubicBezTo>
                            <a:pt x="48" y="108"/>
                            <a:pt x="47" y="109"/>
                            <a:pt x="47" y="109"/>
                          </a:cubicBezTo>
                          <a:cubicBezTo>
                            <a:pt x="47" y="109"/>
                            <a:pt x="33" y="115"/>
                            <a:pt x="30" y="116"/>
                          </a:cubicBezTo>
                          <a:cubicBezTo>
                            <a:pt x="28" y="117"/>
                            <a:pt x="22" y="119"/>
                            <a:pt x="17" y="123"/>
                          </a:cubicBezTo>
                          <a:cubicBezTo>
                            <a:pt x="12" y="126"/>
                            <a:pt x="6" y="130"/>
                            <a:pt x="5" y="132"/>
                          </a:cubicBezTo>
                          <a:cubicBezTo>
                            <a:pt x="3" y="134"/>
                            <a:pt x="2" y="135"/>
                            <a:pt x="1" y="136"/>
                          </a:cubicBezTo>
                          <a:cubicBezTo>
                            <a:pt x="0" y="138"/>
                            <a:pt x="1" y="141"/>
                            <a:pt x="1" y="143"/>
                          </a:cubicBezTo>
                          <a:cubicBezTo>
                            <a:pt x="0" y="145"/>
                            <a:pt x="0" y="148"/>
                            <a:pt x="1" y="152"/>
                          </a:cubicBezTo>
                          <a:cubicBezTo>
                            <a:pt x="2" y="155"/>
                            <a:pt x="5" y="158"/>
                            <a:pt x="5" y="158"/>
                          </a:cubicBezTo>
                          <a:cubicBezTo>
                            <a:pt x="5" y="158"/>
                            <a:pt x="5" y="162"/>
                            <a:pt x="5" y="167"/>
                          </a:cubicBezTo>
                          <a:cubicBezTo>
                            <a:pt x="5" y="168"/>
                            <a:pt x="5" y="169"/>
                            <a:pt x="6" y="170"/>
                          </a:cubicBezTo>
                          <a:cubicBezTo>
                            <a:pt x="180" y="170"/>
                            <a:pt x="180" y="170"/>
                            <a:pt x="180" y="170"/>
                          </a:cubicBezTo>
                          <a:cubicBezTo>
                            <a:pt x="179" y="169"/>
                            <a:pt x="179" y="168"/>
                            <a:pt x="179" y="16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919" name="Group 918"/>
                  <p:cNvGrpSpPr/>
                  <p:nvPr/>
                </p:nvGrpSpPr>
                <p:grpSpPr>
                  <a:xfrm>
                    <a:off x="2877031" y="2545929"/>
                    <a:ext cx="843513" cy="846478"/>
                    <a:chOff x="852276" y="4541515"/>
                    <a:chExt cx="354224" cy="355469"/>
                  </a:xfrm>
                </p:grpSpPr>
                <p:sp>
                  <p:nvSpPr>
                    <p:cNvPr id="1036" name="Freeform 19"/>
                    <p:cNvSpPr>
                      <a:spLocks/>
                    </p:cNvSpPr>
                    <p:nvPr/>
                  </p:nvSpPr>
                  <p:spPr bwMode="auto">
                    <a:xfrm>
                      <a:off x="852276" y="4541515"/>
                      <a:ext cx="354224" cy="355469"/>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1" y="299"/>
                            <a:pt x="298" y="232"/>
                            <a:pt x="298" y="150"/>
                          </a:cubicBezTo>
                          <a:close/>
                        </a:path>
                      </a:pathLst>
                    </a:cu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1037" name="Freeform 24"/>
                    <p:cNvSpPr>
                      <a:spLocks/>
                    </p:cNvSpPr>
                    <p:nvPr/>
                  </p:nvSpPr>
                  <p:spPr bwMode="auto">
                    <a:xfrm>
                      <a:off x="928522" y="4613943"/>
                      <a:ext cx="201778" cy="189874"/>
                    </a:xfrm>
                    <a:custGeom>
                      <a:avLst/>
                      <a:gdLst>
                        <a:gd name="T0" fmla="*/ 3 w 177"/>
                        <a:gd name="T1" fmla="*/ 156 h 167"/>
                        <a:gd name="T2" fmla="*/ 7 w 177"/>
                        <a:gd name="T3" fmla="*/ 133 h 167"/>
                        <a:gd name="T4" fmla="*/ 17 w 177"/>
                        <a:gd name="T5" fmla="*/ 126 h 167"/>
                        <a:gd name="T6" fmla="*/ 48 w 177"/>
                        <a:gd name="T7" fmla="*/ 110 h 167"/>
                        <a:gd name="T8" fmla="*/ 57 w 177"/>
                        <a:gd name="T9" fmla="*/ 102 h 167"/>
                        <a:gd name="T10" fmla="*/ 60 w 177"/>
                        <a:gd name="T11" fmla="*/ 94 h 167"/>
                        <a:gd name="T12" fmla="*/ 50 w 177"/>
                        <a:gd name="T13" fmla="*/ 71 h 167"/>
                        <a:gd name="T14" fmla="*/ 48 w 177"/>
                        <a:gd name="T15" fmla="*/ 66 h 167"/>
                        <a:gd name="T16" fmla="*/ 45 w 177"/>
                        <a:gd name="T17" fmla="*/ 54 h 167"/>
                        <a:gd name="T18" fmla="*/ 46 w 177"/>
                        <a:gd name="T19" fmla="*/ 48 h 167"/>
                        <a:gd name="T20" fmla="*/ 44 w 177"/>
                        <a:gd name="T21" fmla="*/ 23 h 167"/>
                        <a:gd name="T22" fmla="*/ 50 w 177"/>
                        <a:gd name="T23" fmla="*/ 14 h 167"/>
                        <a:gd name="T24" fmla="*/ 57 w 177"/>
                        <a:gd name="T25" fmla="*/ 8 h 167"/>
                        <a:gd name="T26" fmla="*/ 68 w 177"/>
                        <a:gd name="T27" fmla="*/ 2 h 167"/>
                        <a:gd name="T28" fmla="*/ 83 w 177"/>
                        <a:gd name="T29" fmla="*/ 1 h 167"/>
                        <a:gd name="T30" fmla="*/ 94 w 177"/>
                        <a:gd name="T31" fmla="*/ 7 h 167"/>
                        <a:gd name="T32" fmla="*/ 100 w 177"/>
                        <a:gd name="T33" fmla="*/ 14 h 167"/>
                        <a:gd name="T34" fmla="*/ 105 w 177"/>
                        <a:gd name="T35" fmla="*/ 32 h 167"/>
                        <a:gd name="T36" fmla="*/ 106 w 177"/>
                        <a:gd name="T37" fmla="*/ 42 h 167"/>
                        <a:gd name="T38" fmla="*/ 106 w 177"/>
                        <a:gd name="T39" fmla="*/ 43 h 167"/>
                        <a:gd name="T40" fmla="*/ 111 w 177"/>
                        <a:gd name="T41" fmla="*/ 47 h 167"/>
                        <a:gd name="T42" fmla="*/ 105 w 177"/>
                        <a:gd name="T43" fmla="*/ 67 h 167"/>
                        <a:gd name="T44" fmla="*/ 102 w 177"/>
                        <a:gd name="T45" fmla="*/ 78 h 167"/>
                        <a:gd name="T46" fmla="*/ 101 w 177"/>
                        <a:gd name="T47" fmla="*/ 89 h 167"/>
                        <a:gd name="T48" fmla="*/ 108 w 177"/>
                        <a:gd name="T49" fmla="*/ 92 h 167"/>
                        <a:gd name="T50" fmla="*/ 121 w 177"/>
                        <a:gd name="T51" fmla="*/ 104 h 167"/>
                        <a:gd name="T52" fmla="*/ 135 w 177"/>
                        <a:gd name="T53" fmla="*/ 110 h 167"/>
                        <a:gd name="T54" fmla="*/ 163 w 177"/>
                        <a:gd name="T55" fmla="*/ 124 h 167"/>
                        <a:gd name="T56" fmla="*/ 169 w 177"/>
                        <a:gd name="T57" fmla="*/ 128 h 167"/>
                        <a:gd name="T58" fmla="*/ 172 w 177"/>
                        <a:gd name="T59" fmla="*/ 138 h 167"/>
                        <a:gd name="T60" fmla="*/ 174 w 177"/>
                        <a:gd name="T61" fmla="*/ 157 h 167"/>
                        <a:gd name="T62" fmla="*/ 0 w 177"/>
                        <a:gd name="T63" fmla="*/ 16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7" h="167">
                          <a:moveTo>
                            <a:pt x="2" y="158"/>
                          </a:moveTo>
                          <a:cubicBezTo>
                            <a:pt x="3" y="157"/>
                            <a:pt x="3" y="157"/>
                            <a:pt x="3" y="156"/>
                          </a:cubicBezTo>
                          <a:cubicBezTo>
                            <a:pt x="2" y="154"/>
                            <a:pt x="3" y="143"/>
                            <a:pt x="4" y="139"/>
                          </a:cubicBezTo>
                          <a:cubicBezTo>
                            <a:pt x="4" y="135"/>
                            <a:pt x="5" y="133"/>
                            <a:pt x="7" y="133"/>
                          </a:cubicBezTo>
                          <a:cubicBezTo>
                            <a:pt x="8" y="132"/>
                            <a:pt x="9" y="132"/>
                            <a:pt x="9" y="131"/>
                          </a:cubicBezTo>
                          <a:cubicBezTo>
                            <a:pt x="10" y="130"/>
                            <a:pt x="14" y="128"/>
                            <a:pt x="17" y="126"/>
                          </a:cubicBezTo>
                          <a:cubicBezTo>
                            <a:pt x="20" y="124"/>
                            <a:pt x="31" y="118"/>
                            <a:pt x="35" y="116"/>
                          </a:cubicBezTo>
                          <a:cubicBezTo>
                            <a:pt x="40" y="113"/>
                            <a:pt x="48" y="110"/>
                            <a:pt x="48" y="110"/>
                          </a:cubicBezTo>
                          <a:cubicBezTo>
                            <a:pt x="48" y="110"/>
                            <a:pt x="49" y="108"/>
                            <a:pt x="51" y="107"/>
                          </a:cubicBezTo>
                          <a:cubicBezTo>
                            <a:pt x="54" y="105"/>
                            <a:pt x="56" y="104"/>
                            <a:pt x="57" y="102"/>
                          </a:cubicBezTo>
                          <a:cubicBezTo>
                            <a:pt x="58" y="99"/>
                            <a:pt x="59" y="97"/>
                            <a:pt x="60" y="97"/>
                          </a:cubicBezTo>
                          <a:cubicBezTo>
                            <a:pt x="60" y="96"/>
                            <a:pt x="61" y="95"/>
                            <a:pt x="60" y="94"/>
                          </a:cubicBezTo>
                          <a:cubicBezTo>
                            <a:pt x="60" y="93"/>
                            <a:pt x="55" y="88"/>
                            <a:pt x="54" y="84"/>
                          </a:cubicBezTo>
                          <a:cubicBezTo>
                            <a:pt x="52" y="79"/>
                            <a:pt x="50" y="71"/>
                            <a:pt x="50" y="71"/>
                          </a:cubicBezTo>
                          <a:cubicBezTo>
                            <a:pt x="50" y="71"/>
                            <a:pt x="49" y="70"/>
                            <a:pt x="49" y="69"/>
                          </a:cubicBezTo>
                          <a:cubicBezTo>
                            <a:pt x="48" y="67"/>
                            <a:pt x="48" y="67"/>
                            <a:pt x="48" y="66"/>
                          </a:cubicBezTo>
                          <a:cubicBezTo>
                            <a:pt x="48" y="65"/>
                            <a:pt x="48" y="62"/>
                            <a:pt x="47" y="62"/>
                          </a:cubicBezTo>
                          <a:cubicBezTo>
                            <a:pt x="47" y="61"/>
                            <a:pt x="46" y="58"/>
                            <a:pt x="45" y="54"/>
                          </a:cubicBezTo>
                          <a:cubicBezTo>
                            <a:pt x="45" y="51"/>
                            <a:pt x="44" y="49"/>
                            <a:pt x="45" y="49"/>
                          </a:cubicBezTo>
                          <a:cubicBezTo>
                            <a:pt x="45" y="48"/>
                            <a:pt x="46" y="49"/>
                            <a:pt x="46" y="48"/>
                          </a:cubicBezTo>
                          <a:cubicBezTo>
                            <a:pt x="45" y="46"/>
                            <a:pt x="44" y="40"/>
                            <a:pt x="43" y="37"/>
                          </a:cubicBezTo>
                          <a:cubicBezTo>
                            <a:pt x="43" y="34"/>
                            <a:pt x="43" y="24"/>
                            <a:pt x="44" y="23"/>
                          </a:cubicBezTo>
                          <a:cubicBezTo>
                            <a:pt x="45" y="22"/>
                            <a:pt x="47" y="18"/>
                            <a:pt x="47" y="17"/>
                          </a:cubicBezTo>
                          <a:cubicBezTo>
                            <a:pt x="48" y="16"/>
                            <a:pt x="49" y="15"/>
                            <a:pt x="50" y="14"/>
                          </a:cubicBezTo>
                          <a:cubicBezTo>
                            <a:pt x="51" y="13"/>
                            <a:pt x="54" y="12"/>
                            <a:pt x="54" y="10"/>
                          </a:cubicBezTo>
                          <a:cubicBezTo>
                            <a:pt x="55" y="9"/>
                            <a:pt x="55" y="9"/>
                            <a:pt x="57" y="8"/>
                          </a:cubicBezTo>
                          <a:cubicBezTo>
                            <a:pt x="58" y="7"/>
                            <a:pt x="58" y="7"/>
                            <a:pt x="58" y="7"/>
                          </a:cubicBezTo>
                          <a:cubicBezTo>
                            <a:pt x="59" y="6"/>
                            <a:pt x="64" y="3"/>
                            <a:pt x="68" y="2"/>
                          </a:cubicBezTo>
                          <a:cubicBezTo>
                            <a:pt x="73" y="1"/>
                            <a:pt x="74" y="1"/>
                            <a:pt x="76" y="0"/>
                          </a:cubicBezTo>
                          <a:cubicBezTo>
                            <a:pt x="78" y="0"/>
                            <a:pt x="80" y="1"/>
                            <a:pt x="83" y="1"/>
                          </a:cubicBezTo>
                          <a:cubicBezTo>
                            <a:pt x="86" y="2"/>
                            <a:pt x="89" y="3"/>
                            <a:pt x="91" y="5"/>
                          </a:cubicBezTo>
                          <a:cubicBezTo>
                            <a:pt x="93" y="6"/>
                            <a:pt x="93" y="7"/>
                            <a:pt x="94" y="7"/>
                          </a:cubicBezTo>
                          <a:cubicBezTo>
                            <a:pt x="95" y="8"/>
                            <a:pt x="97" y="9"/>
                            <a:pt x="97" y="10"/>
                          </a:cubicBezTo>
                          <a:cubicBezTo>
                            <a:pt x="98" y="11"/>
                            <a:pt x="99" y="12"/>
                            <a:pt x="100" y="14"/>
                          </a:cubicBezTo>
                          <a:cubicBezTo>
                            <a:pt x="101" y="16"/>
                            <a:pt x="104" y="22"/>
                            <a:pt x="104" y="25"/>
                          </a:cubicBezTo>
                          <a:cubicBezTo>
                            <a:pt x="105" y="28"/>
                            <a:pt x="105" y="31"/>
                            <a:pt x="105" y="32"/>
                          </a:cubicBezTo>
                          <a:cubicBezTo>
                            <a:pt x="105" y="34"/>
                            <a:pt x="105" y="35"/>
                            <a:pt x="106" y="38"/>
                          </a:cubicBezTo>
                          <a:cubicBezTo>
                            <a:pt x="107" y="41"/>
                            <a:pt x="106" y="41"/>
                            <a:pt x="106" y="42"/>
                          </a:cubicBezTo>
                          <a:cubicBezTo>
                            <a:pt x="105" y="42"/>
                            <a:pt x="105" y="43"/>
                            <a:pt x="105" y="43"/>
                          </a:cubicBezTo>
                          <a:cubicBezTo>
                            <a:pt x="105" y="43"/>
                            <a:pt x="105" y="44"/>
                            <a:pt x="106" y="43"/>
                          </a:cubicBezTo>
                          <a:cubicBezTo>
                            <a:pt x="106" y="43"/>
                            <a:pt x="107" y="41"/>
                            <a:pt x="109" y="41"/>
                          </a:cubicBezTo>
                          <a:cubicBezTo>
                            <a:pt x="110" y="42"/>
                            <a:pt x="111" y="44"/>
                            <a:pt x="111" y="47"/>
                          </a:cubicBezTo>
                          <a:cubicBezTo>
                            <a:pt x="111" y="49"/>
                            <a:pt x="111" y="58"/>
                            <a:pt x="110" y="62"/>
                          </a:cubicBezTo>
                          <a:cubicBezTo>
                            <a:pt x="108" y="66"/>
                            <a:pt x="106" y="67"/>
                            <a:pt x="105" y="67"/>
                          </a:cubicBezTo>
                          <a:cubicBezTo>
                            <a:pt x="104" y="67"/>
                            <a:pt x="103" y="66"/>
                            <a:pt x="103" y="67"/>
                          </a:cubicBezTo>
                          <a:cubicBezTo>
                            <a:pt x="103" y="68"/>
                            <a:pt x="103" y="74"/>
                            <a:pt x="102" y="78"/>
                          </a:cubicBezTo>
                          <a:cubicBezTo>
                            <a:pt x="101" y="82"/>
                            <a:pt x="99" y="85"/>
                            <a:pt x="99" y="87"/>
                          </a:cubicBezTo>
                          <a:cubicBezTo>
                            <a:pt x="100" y="88"/>
                            <a:pt x="100" y="89"/>
                            <a:pt x="101" y="89"/>
                          </a:cubicBezTo>
                          <a:cubicBezTo>
                            <a:pt x="101" y="89"/>
                            <a:pt x="102" y="89"/>
                            <a:pt x="102" y="89"/>
                          </a:cubicBezTo>
                          <a:cubicBezTo>
                            <a:pt x="102" y="89"/>
                            <a:pt x="106" y="90"/>
                            <a:pt x="108" y="92"/>
                          </a:cubicBezTo>
                          <a:cubicBezTo>
                            <a:pt x="110" y="94"/>
                            <a:pt x="112" y="96"/>
                            <a:pt x="114" y="98"/>
                          </a:cubicBezTo>
                          <a:cubicBezTo>
                            <a:pt x="116" y="100"/>
                            <a:pt x="120" y="102"/>
                            <a:pt x="121" y="104"/>
                          </a:cubicBezTo>
                          <a:cubicBezTo>
                            <a:pt x="123" y="105"/>
                            <a:pt x="123" y="105"/>
                            <a:pt x="123" y="105"/>
                          </a:cubicBezTo>
                          <a:cubicBezTo>
                            <a:pt x="123" y="105"/>
                            <a:pt x="131" y="109"/>
                            <a:pt x="135" y="110"/>
                          </a:cubicBezTo>
                          <a:cubicBezTo>
                            <a:pt x="140" y="112"/>
                            <a:pt x="147" y="115"/>
                            <a:pt x="151" y="117"/>
                          </a:cubicBezTo>
                          <a:cubicBezTo>
                            <a:pt x="155" y="119"/>
                            <a:pt x="162" y="123"/>
                            <a:pt x="163" y="124"/>
                          </a:cubicBezTo>
                          <a:cubicBezTo>
                            <a:pt x="165" y="125"/>
                            <a:pt x="166" y="126"/>
                            <a:pt x="166" y="126"/>
                          </a:cubicBezTo>
                          <a:cubicBezTo>
                            <a:pt x="166" y="126"/>
                            <a:pt x="167" y="126"/>
                            <a:pt x="169" y="128"/>
                          </a:cubicBezTo>
                          <a:cubicBezTo>
                            <a:pt x="170" y="130"/>
                            <a:pt x="170" y="132"/>
                            <a:pt x="171" y="133"/>
                          </a:cubicBezTo>
                          <a:cubicBezTo>
                            <a:pt x="171" y="135"/>
                            <a:pt x="171" y="136"/>
                            <a:pt x="172" y="138"/>
                          </a:cubicBezTo>
                          <a:cubicBezTo>
                            <a:pt x="172" y="139"/>
                            <a:pt x="174" y="143"/>
                            <a:pt x="175" y="147"/>
                          </a:cubicBezTo>
                          <a:cubicBezTo>
                            <a:pt x="175" y="152"/>
                            <a:pt x="174" y="157"/>
                            <a:pt x="174" y="157"/>
                          </a:cubicBezTo>
                          <a:cubicBezTo>
                            <a:pt x="174" y="157"/>
                            <a:pt x="175" y="161"/>
                            <a:pt x="177" y="167"/>
                          </a:cubicBezTo>
                          <a:cubicBezTo>
                            <a:pt x="0" y="167"/>
                            <a:pt x="0" y="167"/>
                            <a:pt x="0" y="167"/>
                          </a:cubicBezTo>
                          <a:cubicBezTo>
                            <a:pt x="1" y="163"/>
                            <a:pt x="2" y="159"/>
                            <a:pt x="2" y="158"/>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920" name="Group 919"/>
                  <p:cNvGrpSpPr/>
                  <p:nvPr/>
                </p:nvGrpSpPr>
                <p:grpSpPr>
                  <a:xfrm>
                    <a:off x="6990452" y="1555359"/>
                    <a:ext cx="568694" cy="570693"/>
                    <a:chOff x="852276" y="4541515"/>
                    <a:chExt cx="354224" cy="355469"/>
                  </a:xfrm>
                </p:grpSpPr>
                <p:sp>
                  <p:nvSpPr>
                    <p:cNvPr id="1034" name="Freeform 19"/>
                    <p:cNvSpPr>
                      <a:spLocks/>
                    </p:cNvSpPr>
                    <p:nvPr/>
                  </p:nvSpPr>
                  <p:spPr bwMode="auto">
                    <a:xfrm>
                      <a:off x="852276" y="4541515"/>
                      <a:ext cx="354224" cy="355469"/>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1" y="299"/>
                            <a:pt x="298" y="232"/>
                            <a:pt x="298" y="150"/>
                          </a:cubicBezTo>
                          <a:close/>
                        </a:path>
                      </a:pathLst>
                    </a:cu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1035" name="Freeform 24"/>
                    <p:cNvSpPr>
                      <a:spLocks/>
                    </p:cNvSpPr>
                    <p:nvPr/>
                  </p:nvSpPr>
                  <p:spPr bwMode="auto">
                    <a:xfrm>
                      <a:off x="928522" y="4613944"/>
                      <a:ext cx="201778" cy="189874"/>
                    </a:xfrm>
                    <a:custGeom>
                      <a:avLst/>
                      <a:gdLst>
                        <a:gd name="T0" fmla="*/ 3 w 177"/>
                        <a:gd name="T1" fmla="*/ 156 h 167"/>
                        <a:gd name="T2" fmla="*/ 7 w 177"/>
                        <a:gd name="T3" fmla="*/ 133 h 167"/>
                        <a:gd name="T4" fmla="*/ 17 w 177"/>
                        <a:gd name="T5" fmla="*/ 126 h 167"/>
                        <a:gd name="T6" fmla="*/ 48 w 177"/>
                        <a:gd name="T7" fmla="*/ 110 h 167"/>
                        <a:gd name="T8" fmla="*/ 57 w 177"/>
                        <a:gd name="T9" fmla="*/ 102 h 167"/>
                        <a:gd name="T10" fmla="*/ 60 w 177"/>
                        <a:gd name="T11" fmla="*/ 94 h 167"/>
                        <a:gd name="T12" fmla="*/ 50 w 177"/>
                        <a:gd name="T13" fmla="*/ 71 h 167"/>
                        <a:gd name="T14" fmla="*/ 48 w 177"/>
                        <a:gd name="T15" fmla="*/ 66 h 167"/>
                        <a:gd name="T16" fmla="*/ 45 w 177"/>
                        <a:gd name="T17" fmla="*/ 54 h 167"/>
                        <a:gd name="T18" fmla="*/ 46 w 177"/>
                        <a:gd name="T19" fmla="*/ 48 h 167"/>
                        <a:gd name="T20" fmla="*/ 44 w 177"/>
                        <a:gd name="T21" fmla="*/ 23 h 167"/>
                        <a:gd name="T22" fmla="*/ 50 w 177"/>
                        <a:gd name="T23" fmla="*/ 14 h 167"/>
                        <a:gd name="T24" fmla="*/ 57 w 177"/>
                        <a:gd name="T25" fmla="*/ 8 h 167"/>
                        <a:gd name="T26" fmla="*/ 68 w 177"/>
                        <a:gd name="T27" fmla="*/ 2 h 167"/>
                        <a:gd name="T28" fmla="*/ 83 w 177"/>
                        <a:gd name="T29" fmla="*/ 1 h 167"/>
                        <a:gd name="T30" fmla="*/ 94 w 177"/>
                        <a:gd name="T31" fmla="*/ 7 h 167"/>
                        <a:gd name="T32" fmla="*/ 100 w 177"/>
                        <a:gd name="T33" fmla="*/ 14 h 167"/>
                        <a:gd name="T34" fmla="*/ 105 w 177"/>
                        <a:gd name="T35" fmla="*/ 32 h 167"/>
                        <a:gd name="T36" fmla="*/ 106 w 177"/>
                        <a:gd name="T37" fmla="*/ 42 h 167"/>
                        <a:gd name="T38" fmla="*/ 106 w 177"/>
                        <a:gd name="T39" fmla="*/ 43 h 167"/>
                        <a:gd name="T40" fmla="*/ 111 w 177"/>
                        <a:gd name="T41" fmla="*/ 47 h 167"/>
                        <a:gd name="T42" fmla="*/ 105 w 177"/>
                        <a:gd name="T43" fmla="*/ 67 h 167"/>
                        <a:gd name="T44" fmla="*/ 102 w 177"/>
                        <a:gd name="T45" fmla="*/ 78 h 167"/>
                        <a:gd name="T46" fmla="*/ 101 w 177"/>
                        <a:gd name="T47" fmla="*/ 89 h 167"/>
                        <a:gd name="T48" fmla="*/ 108 w 177"/>
                        <a:gd name="T49" fmla="*/ 92 h 167"/>
                        <a:gd name="T50" fmla="*/ 121 w 177"/>
                        <a:gd name="T51" fmla="*/ 104 h 167"/>
                        <a:gd name="T52" fmla="*/ 135 w 177"/>
                        <a:gd name="T53" fmla="*/ 110 h 167"/>
                        <a:gd name="T54" fmla="*/ 163 w 177"/>
                        <a:gd name="T55" fmla="*/ 124 h 167"/>
                        <a:gd name="T56" fmla="*/ 169 w 177"/>
                        <a:gd name="T57" fmla="*/ 128 h 167"/>
                        <a:gd name="T58" fmla="*/ 172 w 177"/>
                        <a:gd name="T59" fmla="*/ 138 h 167"/>
                        <a:gd name="T60" fmla="*/ 174 w 177"/>
                        <a:gd name="T61" fmla="*/ 157 h 167"/>
                        <a:gd name="T62" fmla="*/ 0 w 177"/>
                        <a:gd name="T63" fmla="*/ 16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7" h="167">
                          <a:moveTo>
                            <a:pt x="2" y="158"/>
                          </a:moveTo>
                          <a:cubicBezTo>
                            <a:pt x="3" y="157"/>
                            <a:pt x="3" y="157"/>
                            <a:pt x="3" y="156"/>
                          </a:cubicBezTo>
                          <a:cubicBezTo>
                            <a:pt x="2" y="154"/>
                            <a:pt x="3" y="143"/>
                            <a:pt x="4" y="139"/>
                          </a:cubicBezTo>
                          <a:cubicBezTo>
                            <a:pt x="4" y="135"/>
                            <a:pt x="5" y="133"/>
                            <a:pt x="7" y="133"/>
                          </a:cubicBezTo>
                          <a:cubicBezTo>
                            <a:pt x="8" y="132"/>
                            <a:pt x="9" y="132"/>
                            <a:pt x="9" y="131"/>
                          </a:cubicBezTo>
                          <a:cubicBezTo>
                            <a:pt x="10" y="130"/>
                            <a:pt x="14" y="128"/>
                            <a:pt x="17" y="126"/>
                          </a:cubicBezTo>
                          <a:cubicBezTo>
                            <a:pt x="20" y="124"/>
                            <a:pt x="31" y="118"/>
                            <a:pt x="35" y="116"/>
                          </a:cubicBezTo>
                          <a:cubicBezTo>
                            <a:pt x="40" y="113"/>
                            <a:pt x="48" y="110"/>
                            <a:pt x="48" y="110"/>
                          </a:cubicBezTo>
                          <a:cubicBezTo>
                            <a:pt x="48" y="110"/>
                            <a:pt x="49" y="108"/>
                            <a:pt x="51" y="107"/>
                          </a:cubicBezTo>
                          <a:cubicBezTo>
                            <a:pt x="54" y="105"/>
                            <a:pt x="56" y="104"/>
                            <a:pt x="57" y="102"/>
                          </a:cubicBezTo>
                          <a:cubicBezTo>
                            <a:pt x="58" y="99"/>
                            <a:pt x="59" y="97"/>
                            <a:pt x="60" y="97"/>
                          </a:cubicBezTo>
                          <a:cubicBezTo>
                            <a:pt x="60" y="96"/>
                            <a:pt x="61" y="95"/>
                            <a:pt x="60" y="94"/>
                          </a:cubicBezTo>
                          <a:cubicBezTo>
                            <a:pt x="60" y="93"/>
                            <a:pt x="55" y="88"/>
                            <a:pt x="54" y="84"/>
                          </a:cubicBezTo>
                          <a:cubicBezTo>
                            <a:pt x="52" y="79"/>
                            <a:pt x="50" y="71"/>
                            <a:pt x="50" y="71"/>
                          </a:cubicBezTo>
                          <a:cubicBezTo>
                            <a:pt x="50" y="71"/>
                            <a:pt x="49" y="70"/>
                            <a:pt x="49" y="69"/>
                          </a:cubicBezTo>
                          <a:cubicBezTo>
                            <a:pt x="48" y="67"/>
                            <a:pt x="48" y="67"/>
                            <a:pt x="48" y="66"/>
                          </a:cubicBezTo>
                          <a:cubicBezTo>
                            <a:pt x="48" y="65"/>
                            <a:pt x="48" y="62"/>
                            <a:pt x="47" y="62"/>
                          </a:cubicBezTo>
                          <a:cubicBezTo>
                            <a:pt x="47" y="61"/>
                            <a:pt x="46" y="58"/>
                            <a:pt x="45" y="54"/>
                          </a:cubicBezTo>
                          <a:cubicBezTo>
                            <a:pt x="45" y="51"/>
                            <a:pt x="44" y="49"/>
                            <a:pt x="45" y="49"/>
                          </a:cubicBezTo>
                          <a:cubicBezTo>
                            <a:pt x="45" y="48"/>
                            <a:pt x="46" y="49"/>
                            <a:pt x="46" y="48"/>
                          </a:cubicBezTo>
                          <a:cubicBezTo>
                            <a:pt x="45" y="46"/>
                            <a:pt x="44" y="40"/>
                            <a:pt x="43" y="37"/>
                          </a:cubicBezTo>
                          <a:cubicBezTo>
                            <a:pt x="43" y="34"/>
                            <a:pt x="43" y="24"/>
                            <a:pt x="44" y="23"/>
                          </a:cubicBezTo>
                          <a:cubicBezTo>
                            <a:pt x="45" y="22"/>
                            <a:pt x="47" y="18"/>
                            <a:pt x="47" y="17"/>
                          </a:cubicBezTo>
                          <a:cubicBezTo>
                            <a:pt x="48" y="16"/>
                            <a:pt x="49" y="15"/>
                            <a:pt x="50" y="14"/>
                          </a:cubicBezTo>
                          <a:cubicBezTo>
                            <a:pt x="51" y="13"/>
                            <a:pt x="54" y="12"/>
                            <a:pt x="54" y="10"/>
                          </a:cubicBezTo>
                          <a:cubicBezTo>
                            <a:pt x="55" y="9"/>
                            <a:pt x="55" y="9"/>
                            <a:pt x="57" y="8"/>
                          </a:cubicBezTo>
                          <a:cubicBezTo>
                            <a:pt x="58" y="7"/>
                            <a:pt x="58" y="7"/>
                            <a:pt x="58" y="7"/>
                          </a:cubicBezTo>
                          <a:cubicBezTo>
                            <a:pt x="59" y="6"/>
                            <a:pt x="64" y="3"/>
                            <a:pt x="68" y="2"/>
                          </a:cubicBezTo>
                          <a:cubicBezTo>
                            <a:pt x="73" y="1"/>
                            <a:pt x="74" y="1"/>
                            <a:pt x="76" y="0"/>
                          </a:cubicBezTo>
                          <a:cubicBezTo>
                            <a:pt x="78" y="0"/>
                            <a:pt x="80" y="1"/>
                            <a:pt x="83" y="1"/>
                          </a:cubicBezTo>
                          <a:cubicBezTo>
                            <a:pt x="86" y="2"/>
                            <a:pt x="89" y="3"/>
                            <a:pt x="91" y="5"/>
                          </a:cubicBezTo>
                          <a:cubicBezTo>
                            <a:pt x="93" y="6"/>
                            <a:pt x="93" y="7"/>
                            <a:pt x="94" y="7"/>
                          </a:cubicBezTo>
                          <a:cubicBezTo>
                            <a:pt x="95" y="8"/>
                            <a:pt x="97" y="9"/>
                            <a:pt x="97" y="10"/>
                          </a:cubicBezTo>
                          <a:cubicBezTo>
                            <a:pt x="98" y="11"/>
                            <a:pt x="99" y="12"/>
                            <a:pt x="100" y="14"/>
                          </a:cubicBezTo>
                          <a:cubicBezTo>
                            <a:pt x="101" y="16"/>
                            <a:pt x="104" y="22"/>
                            <a:pt x="104" y="25"/>
                          </a:cubicBezTo>
                          <a:cubicBezTo>
                            <a:pt x="105" y="28"/>
                            <a:pt x="105" y="31"/>
                            <a:pt x="105" y="32"/>
                          </a:cubicBezTo>
                          <a:cubicBezTo>
                            <a:pt x="105" y="34"/>
                            <a:pt x="105" y="35"/>
                            <a:pt x="106" y="38"/>
                          </a:cubicBezTo>
                          <a:cubicBezTo>
                            <a:pt x="107" y="41"/>
                            <a:pt x="106" y="41"/>
                            <a:pt x="106" y="42"/>
                          </a:cubicBezTo>
                          <a:cubicBezTo>
                            <a:pt x="105" y="42"/>
                            <a:pt x="105" y="43"/>
                            <a:pt x="105" y="43"/>
                          </a:cubicBezTo>
                          <a:cubicBezTo>
                            <a:pt x="105" y="43"/>
                            <a:pt x="105" y="44"/>
                            <a:pt x="106" y="43"/>
                          </a:cubicBezTo>
                          <a:cubicBezTo>
                            <a:pt x="106" y="43"/>
                            <a:pt x="107" y="41"/>
                            <a:pt x="109" y="41"/>
                          </a:cubicBezTo>
                          <a:cubicBezTo>
                            <a:pt x="110" y="42"/>
                            <a:pt x="111" y="44"/>
                            <a:pt x="111" y="47"/>
                          </a:cubicBezTo>
                          <a:cubicBezTo>
                            <a:pt x="111" y="49"/>
                            <a:pt x="111" y="58"/>
                            <a:pt x="110" y="62"/>
                          </a:cubicBezTo>
                          <a:cubicBezTo>
                            <a:pt x="108" y="66"/>
                            <a:pt x="106" y="67"/>
                            <a:pt x="105" y="67"/>
                          </a:cubicBezTo>
                          <a:cubicBezTo>
                            <a:pt x="104" y="67"/>
                            <a:pt x="103" y="66"/>
                            <a:pt x="103" y="67"/>
                          </a:cubicBezTo>
                          <a:cubicBezTo>
                            <a:pt x="103" y="68"/>
                            <a:pt x="103" y="74"/>
                            <a:pt x="102" y="78"/>
                          </a:cubicBezTo>
                          <a:cubicBezTo>
                            <a:pt x="101" y="82"/>
                            <a:pt x="99" y="85"/>
                            <a:pt x="99" y="87"/>
                          </a:cubicBezTo>
                          <a:cubicBezTo>
                            <a:pt x="100" y="88"/>
                            <a:pt x="100" y="89"/>
                            <a:pt x="101" y="89"/>
                          </a:cubicBezTo>
                          <a:cubicBezTo>
                            <a:pt x="101" y="89"/>
                            <a:pt x="102" y="89"/>
                            <a:pt x="102" y="89"/>
                          </a:cubicBezTo>
                          <a:cubicBezTo>
                            <a:pt x="102" y="89"/>
                            <a:pt x="106" y="90"/>
                            <a:pt x="108" y="92"/>
                          </a:cubicBezTo>
                          <a:cubicBezTo>
                            <a:pt x="110" y="94"/>
                            <a:pt x="112" y="96"/>
                            <a:pt x="114" y="98"/>
                          </a:cubicBezTo>
                          <a:cubicBezTo>
                            <a:pt x="116" y="100"/>
                            <a:pt x="120" y="102"/>
                            <a:pt x="121" y="104"/>
                          </a:cubicBezTo>
                          <a:cubicBezTo>
                            <a:pt x="123" y="105"/>
                            <a:pt x="123" y="105"/>
                            <a:pt x="123" y="105"/>
                          </a:cubicBezTo>
                          <a:cubicBezTo>
                            <a:pt x="123" y="105"/>
                            <a:pt x="131" y="109"/>
                            <a:pt x="135" y="110"/>
                          </a:cubicBezTo>
                          <a:cubicBezTo>
                            <a:pt x="140" y="112"/>
                            <a:pt x="147" y="115"/>
                            <a:pt x="151" y="117"/>
                          </a:cubicBezTo>
                          <a:cubicBezTo>
                            <a:pt x="155" y="119"/>
                            <a:pt x="162" y="123"/>
                            <a:pt x="163" y="124"/>
                          </a:cubicBezTo>
                          <a:cubicBezTo>
                            <a:pt x="165" y="125"/>
                            <a:pt x="166" y="126"/>
                            <a:pt x="166" y="126"/>
                          </a:cubicBezTo>
                          <a:cubicBezTo>
                            <a:pt x="166" y="126"/>
                            <a:pt x="167" y="126"/>
                            <a:pt x="169" y="128"/>
                          </a:cubicBezTo>
                          <a:cubicBezTo>
                            <a:pt x="170" y="130"/>
                            <a:pt x="170" y="132"/>
                            <a:pt x="171" y="133"/>
                          </a:cubicBezTo>
                          <a:cubicBezTo>
                            <a:pt x="171" y="135"/>
                            <a:pt x="171" y="136"/>
                            <a:pt x="172" y="138"/>
                          </a:cubicBezTo>
                          <a:cubicBezTo>
                            <a:pt x="172" y="139"/>
                            <a:pt x="174" y="143"/>
                            <a:pt x="175" y="147"/>
                          </a:cubicBezTo>
                          <a:cubicBezTo>
                            <a:pt x="175" y="152"/>
                            <a:pt x="174" y="157"/>
                            <a:pt x="174" y="157"/>
                          </a:cubicBezTo>
                          <a:cubicBezTo>
                            <a:pt x="174" y="157"/>
                            <a:pt x="175" y="161"/>
                            <a:pt x="177" y="167"/>
                          </a:cubicBezTo>
                          <a:cubicBezTo>
                            <a:pt x="0" y="167"/>
                            <a:pt x="0" y="167"/>
                            <a:pt x="0" y="167"/>
                          </a:cubicBezTo>
                          <a:cubicBezTo>
                            <a:pt x="1" y="163"/>
                            <a:pt x="2" y="159"/>
                            <a:pt x="2" y="158"/>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921" name="Group 920"/>
                  <p:cNvGrpSpPr/>
                  <p:nvPr/>
                </p:nvGrpSpPr>
                <p:grpSpPr>
                  <a:xfrm>
                    <a:off x="3217644" y="5683955"/>
                    <a:ext cx="553280" cy="555224"/>
                    <a:chOff x="5537164" y="2838511"/>
                    <a:chExt cx="1106560" cy="1110448"/>
                  </a:xfrm>
                </p:grpSpPr>
                <p:sp>
                  <p:nvSpPr>
                    <p:cNvPr id="1032" name="Freeform 19"/>
                    <p:cNvSpPr>
                      <a:spLocks/>
                    </p:cNvSpPr>
                    <p:nvPr/>
                  </p:nvSpPr>
                  <p:spPr bwMode="auto">
                    <a:xfrm>
                      <a:off x="5537164" y="2838511"/>
                      <a:ext cx="1106560" cy="1110448"/>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1"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pic>
                  <p:nvPicPr>
                    <p:cNvPr id="1033" name="Picture 1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775622" y="2971800"/>
                      <a:ext cx="631528" cy="6794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grpSp>
              <p:grpSp>
                <p:nvGrpSpPr>
                  <p:cNvPr id="922" name="Group 921"/>
                  <p:cNvGrpSpPr/>
                  <p:nvPr/>
                </p:nvGrpSpPr>
                <p:grpSpPr>
                  <a:xfrm>
                    <a:off x="9416647" y="2415756"/>
                    <a:ext cx="744168" cy="746783"/>
                    <a:chOff x="5537164" y="2838511"/>
                    <a:chExt cx="1106560" cy="1110448"/>
                  </a:xfrm>
                </p:grpSpPr>
                <p:sp>
                  <p:nvSpPr>
                    <p:cNvPr id="1030" name="Freeform 19"/>
                    <p:cNvSpPr>
                      <a:spLocks/>
                    </p:cNvSpPr>
                    <p:nvPr/>
                  </p:nvSpPr>
                  <p:spPr bwMode="auto">
                    <a:xfrm>
                      <a:off x="5537164" y="2838511"/>
                      <a:ext cx="1106560" cy="1110448"/>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1"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pic>
                  <p:nvPicPr>
                    <p:cNvPr id="1031" name="Picture 1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775622" y="2971800"/>
                      <a:ext cx="631528" cy="6794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grpSp>
              <p:grpSp>
                <p:nvGrpSpPr>
                  <p:cNvPr id="923" name="Group 922"/>
                  <p:cNvGrpSpPr/>
                  <p:nvPr/>
                </p:nvGrpSpPr>
                <p:grpSpPr>
                  <a:xfrm>
                    <a:off x="9171280" y="3705175"/>
                    <a:ext cx="816586" cy="819454"/>
                    <a:chOff x="9048995" y="3582459"/>
                    <a:chExt cx="1061156" cy="1064885"/>
                  </a:xfrm>
                </p:grpSpPr>
                <p:sp>
                  <p:nvSpPr>
                    <p:cNvPr id="1028" name="Freeform 19"/>
                    <p:cNvSpPr>
                      <a:spLocks/>
                    </p:cNvSpPr>
                    <p:nvPr/>
                  </p:nvSpPr>
                  <p:spPr bwMode="auto">
                    <a:xfrm>
                      <a:off x="9048995" y="3582459"/>
                      <a:ext cx="1061156" cy="1064885"/>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1" y="299"/>
                            <a:pt x="298" y="232"/>
                            <a:pt x="298" y="150"/>
                          </a:cubicBezTo>
                          <a:close/>
                        </a:path>
                      </a:pathLst>
                    </a:cu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pic>
                  <p:nvPicPr>
                    <p:cNvPr id="1029" name="Picture 1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257539" y="3748440"/>
                      <a:ext cx="631528" cy="6794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grpSp>
              <p:grpSp>
                <p:nvGrpSpPr>
                  <p:cNvPr id="924" name="Group 923"/>
                  <p:cNvGrpSpPr/>
                  <p:nvPr/>
                </p:nvGrpSpPr>
                <p:grpSpPr>
                  <a:xfrm>
                    <a:off x="4030889" y="4521007"/>
                    <a:ext cx="797050" cy="799848"/>
                    <a:chOff x="10864900" y="2317763"/>
                    <a:chExt cx="678203" cy="680587"/>
                  </a:xfrm>
                </p:grpSpPr>
                <p:sp>
                  <p:nvSpPr>
                    <p:cNvPr id="1026" name="Freeform 19"/>
                    <p:cNvSpPr>
                      <a:spLocks/>
                    </p:cNvSpPr>
                    <p:nvPr/>
                  </p:nvSpPr>
                  <p:spPr bwMode="auto">
                    <a:xfrm>
                      <a:off x="10864900" y="2317763"/>
                      <a:ext cx="678203" cy="680587"/>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1"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1027" name="Freeform 22"/>
                    <p:cNvSpPr>
                      <a:spLocks/>
                    </p:cNvSpPr>
                    <p:nvPr/>
                  </p:nvSpPr>
                  <p:spPr bwMode="auto">
                    <a:xfrm>
                      <a:off x="11016777" y="2459553"/>
                      <a:ext cx="390357" cy="370607"/>
                    </a:xfrm>
                    <a:custGeom>
                      <a:avLst/>
                      <a:gdLst>
                        <a:gd name="T0" fmla="*/ 174 w 176"/>
                        <a:gd name="T1" fmla="*/ 156 h 167"/>
                        <a:gd name="T2" fmla="*/ 170 w 176"/>
                        <a:gd name="T3" fmla="*/ 133 h 167"/>
                        <a:gd name="T4" fmla="*/ 159 w 176"/>
                        <a:gd name="T5" fmla="*/ 126 h 167"/>
                        <a:gd name="T6" fmla="*/ 129 w 176"/>
                        <a:gd name="T7" fmla="*/ 110 h 167"/>
                        <a:gd name="T8" fmla="*/ 120 w 176"/>
                        <a:gd name="T9" fmla="*/ 102 h 167"/>
                        <a:gd name="T10" fmla="*/ 116 w 176"/>
                        <a:gd name="T11" fmla="*/ 94 h 167"/>
                        <a:gd name="T12" fmla="*/ 126 w 176"/>
                        <a:gd name="T13" fmla="*/ 71 h 167"/>
                        <a:gd name="T14" fmla="*/ 128 w 176"/>
                        <a:gd name="T15" fmla="*/ 66 h 167"/>
                        <a:gd name="T16" fmla="*/ 131 w 176"/>
                        <a:gd name="T17" fmla="*/ 54 h 167"/>
                        <a:gd name="T18" fmla="*/ 131 w 176"/>
                        <a:gd name="T19" fmla="*/ 48 h 167"/>
                        <a:gd name="T20" fmla="*/ 132 w 176"/>
                        <a:gd name="T21" fmla="*/ 23 h 167"/>
                        <a:gd name="T22" fmla="*/ 127 w 176"/>
                        <a:gd name="T23" fmla="*/ 14 h 167"/>
                        <a:gd name="T24" fmla="*/ 120 w 176"/>
                        <a:gd name="T25" fmla="*/ 8 h 167"/>
                        <a:gd name="T26" fmla="*/ 108 w 176"/>
                        <a:gd name="T27" fmla="*/ 2 h 167"/>
                        <a:gd name="T28" fmla="*/ 94 w 176"/>
                        <a:gd name="T29" fmla="*/ 1 h 167"/>
                        <a:gd name="T30" fmla="*/ 83 w 176"/>
                        <a:gd name="T31" fmla="*/ 7 h 167"/>
                        <a:gd name="T32" fmla="*/ 76 w 176"/>
                        <a:gd name="T33" fmla="*/ 14 h 167"/>
                        <a:gd name="T34" fmla="*/ 72 w 176"/>
                        <a:gd name="T35" fmla="*/ 32 h 167"/>
                        <a:gd name="T36" fmla="*/ 70 w 176"/>
                        <a:gd name="T37" fmla="*/ 42 h 167"/>
                        <a:gd name="T38" fmla="*/ 71 w 176"/>
                        <a:gd name="T39" fmla="*/ 43 h 167"/>
                        <a:gd name="T40" fmla="*/ 66 w 176"/>
                        <a:gd name="T41" fmla="*/ 47 h 167"/>
                        <a:gd name="T42" fmla="*/ 71 w 176"/>
                        <a:gd name="T43" fmla="*/ 67 h 167"/>
                        <a:gd name="T44" fmla="*/ 75 w 176"/>
                        <a:gd name="T45" fmla="*/ 78 h 167"/>
                        <a:gd name="T46" fmla="*/ 76 w 176"/>
                        <a:gd name="T47" fmla="*/ 89 h 167"/>
                        <a:gd name="T48" fmla="*/ 68 w 176"/>
                        <a:gd name="T49" fmla="*/ 92 h 167"/>
                        <a:gd name="T50" fmla="*/ 55 w 176"/>
                        <a:gd name="T51" fmla="*/ 104 h 167"/>
                        <a:gd name="T52" fmla="*/ 41 w 176"/>
                        <a:gd name="T53" fmla="*/ 110 h 167"/>
                        <a:gd name="T54" fmla="*/ 13 w 176"/>
                        <a:gd name="T55" fmla="*/ 124 h 167"/>
                        <a:gd name="T56" fmla="*/ 8 w 176"/>
                        <a:gd name="T57" fmla="*/ 128 h 167"/>
                        <a:gd name="T58" fmla="*/ 5 w 176"/>
                        <a:gd name="T59" fmla="*/ 138 h 167"/>
                        <a:gd name="T60" fmla="*/ 2 w 176"/>
                        <a:gd name="T61" fmla="*/ 157 h 167"/>
                        <a:gd name="T62" fmla="*/ 176 w 176"/>
                        <a:gd name="T63" fmla="*/ 16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6" h="167">
                          <a:moveTo>
                            <a:pt x="174" y="158"/>
                          </a:moveTo>
                          <a:cubicBezTo>
                            <a:pt x="174" y="157"/>
                            <a:pt x="173" y="157"/>
                            <a:pt x="174" y="156"/>
                          </a:cubicBezTo>
                          <a:cubicBezTo>
                            <a:pt x="174" y="154"/>
                            <a:pt x="173" y="143"/>
                            <a:pt x="173" y="139"/>
                          </a:cubicBezTo>
                          <a:cubicBezTo>
                            <a:pt x="172" y="135"/>
                            <a:pt x="171" y="133"/>
                            <a:pt x="170" y="133"/>
                          </a:cubicBezTo>
                          <a:cubicBezTo>
                            <a:pt x="168" y="132"/>
                            <a:pt x="168" y="132"/>
                            <a:pt x="167" y="131"/>
                          </a:cubicBezTo>
                          <a:cubicBezTo>
                            <a:pt x="166" y="130"/>
                            <a:pt x="163" y="128"/>
                            <a:pt x="159" y="126"/>
                          </a:cubicBezTo>
                          <a:cubicBezTo>
                            <a:pt x="156" y="124"/>
                            <a:pt x="146" y="118"/>
                            <a:pt x="141" y="116"/>
                          </a:cubicBezTo>
                          <a:cubicBezTo>
                            <a:pt x="137" y="113"/>
                            <a:pt x="129" y="110"/>
                            <a:pt x="129" y="110"/>
                          </a:cubicBezTo>
                          <a:cubicBezTo>
                            <a:pt x="129" y="110"/>
                            <a:pt x="128" y="108"/>
                            <a:pt x="125" y="107"/>
                          </a:cubicBezTo>
                          <a:cubicBezTo>
                            <a:pt x="123" y="105"/>
                            <a:pt x="121" y="104"/>
                            <a:pt x="120" y="102"/>
                          </a:cubicBezTo>
                          <a:cubicBezTo>
                            <a:pt x="118" y="99"/>
                            <a:pt x="117" y="97"/>
                            <a:pt x="117" y="97"/>
                          </a:cubicBezTo>
                          <a:cubicBezTo>
                            <a:pt x="116" y="96"/>
                            <a:pt x="115" y="95"/>
                            <a:pt x="116" y="94"/>
                          </a:cubicBezTo>
                          <a:cubicBezTo>
                            <a:pt x="117" y="93"/>
                            <a:pt x="121" y="88"/>
                            <a:pt x="123" y="84"/>
                          </a:cubicBezTo>
                          <a:cubicBezTo>
                            <a:pt x="124" y="79"/>
                            <a:pt x="126" y="71"/>
                            <a:pt x="126" y="71"/>
                          </a:cubicBezTo>
                          <a:cubicBezTo>
                            <a:pt x="126" y="71"/>
                            <a:pt x="127" y="70"/>
                            <a:pt x="128" y="69"/>
                          </a:cubicBezTo>
                          <a:cubicBezTo>
                            <a:pt x="128" y="67"/>
                            <a:pt x="128" y="67"/>
                            <a:pt x="128" y="66"/>
                          </a:cubicBezTo>
                          <a:cubicBezTo>
                            <a:pt x="128" y="65"/>
                            <a:pt x="129" y="62"/>
                            <a:pt x="129" y="62"/>
                          </a:cubicBezTo>
                          <a:cubicBezTo>
                            <a:pt x="129" y="61"/>
                            <a:pt x="130" y="58"/>
                            <a:pt x="131" y="54"/>
                          </a:cubicBezTo>
                          <a:cubicBezTo>
                            <a:pt x="132" y="51"/>
                            <a:pt x="132" y="49"/>
                            <a:pt x="132" y="49"/>
                          </a:cubicBezTo>
                          <a:cubicBezTo>
                            <a:pt x="132" y="48"/>
                            <a:pt x="131" y="49"/>
                            <a:pt x="131" y="48"/>
                          </a:cubicBezTo>
                          <a:cubicBezTo>
                            <a:pt x="131" y="46"/>
                            <a:pt x="133" y="40"/>
                            <a:pt x="133" y="37"/>
                          </a:cubicBezTo>
                          <a:cubicBezTo>
                            <a:pt x="133" y="34"/>
                            <a:pt x="133" y="24"/>
                            <a:pt x="132" y="23"/>
                          </a:cubicBezTo>
                          <a:cubicBezTo>
                            <a:pt x="132" y="22"/>
                            <a:pt x="130" y="18"/>
                            <a:pt x="129" y="17"/>
                          </a:cubicBezTo>
                          <a:cubicBezTo>
                            <a:pt x="128" y="16"/>
                            <a:pt x="128" y="15"/>
                            <a:pt x="127" y="14"/>
                          </a:cubicBezTo>
                          <a:cubicBezTo>
                            <a:pt x="126" y="13"/>
                            <a:pt x="123" y="12"/>
                            <a:pt x="122" y="10"/>
                          </a:cubicBezTo>
                          <a:cubicBezTo>
                            <a:pt x="122" y="9"/>
                            <a:pt x="121" y="9"/>
                            <a:pt x="120" y="8"/>
                          </a:cubicBezTo>
                          <a:cubicBezTo>
                            <a:pt x="119" y="7"/>
                            <a:pt x="119" y="7"/>
                            <a:pt x="118" y="7"/>
                          </a:cubicBezTo>
                          <a:cubicBezTo>
                            <a:pt x="117" y="6"/>
                            <a:pt x="113" y="3"/>
                            <a:pt x="108" y="2"/>
                          </a:cubicBezTo>
                          <a:cubicBezTo>
                            <a:pt x="104" y="1"/>
                            <a:pt x="102" y="1"/>
                            <a:pt x="101" y="0"/>
                          </a:cubicBezTo>
                          <a:cubicBezTo>
                            <a:pt x="99" y="0"/>
                            <a:pt x="96" y="1"/>
                            <a:pt x="94" y="1"/>
                          </a:cubicBezTo>
                          <a:cubicBezTo>
                            <a:pt x="91" y="2"/>
                            <a:pt x="87" y="3"/>
                            <a:pt x="85" y="5"/>
                          </a:cubicBezTo>
                          <a:cubicBezTo>
                            <a:pt x="84" y="6"/>
                            <a:pt x="84" y="7"/>
                            <a:pt x="83" y="7"/>
                          </a:cubicBezTo>
                          <a:cubicBezTo>
                            <a:pt x="81" y="8"/>
                            <a:pt x="80" y="9"/>
                            <a:pt x="79" y="10"/>
                          </a:cubicBezTo>
                          <a:cubicBezTo>
                            <a:pt x="79" y="11"/>
                            <a:pt x="77" y="12"/>
                            <a:pt x="76" y="14"/>
                          </a:cubicBezTo>
                          <a:cubicBezTo>
                            <a:pt x="75" y="16"/>
                            <a:pt x="72" y="22"/>
                            <a:pt x="72" y="25"/>
                          </a:cubicBezTo>
                          <a:cubicBezTo>
                            <a:pt x="72" y="28"/>
                            <a:pt x="72" y="31"/>
                            <a:pt x="72" y="32"/>
                          </a:cubicBezTo>
                          <a:cubicBezTo>
                            <a:pt x="72" y="34"/>
                            <a:pt x="71" y="35"/>
                            <a:pt x="71" y="38"/>
                          </a:cubicBezTo>
                          <a:cubicBezTo>
                            <a:pt x="70" y="41"/>
                            <a:pt x="70" y="41"/>
                            <a:pt x="70" y="42"/>
                          </a:cubicBezTo>
                          <a:cubicBezTo>
                            <a:pt x="71" y="42"/>
                            <a:pt x="72" y="43"/>
                            <a:pt x="72" y="43"/>
                          </a:cubicBezTo>
                          <a:cubicBezTo>
                            <a:pt x="71" y="43"/>
                            <a:pt x="72" y="44"/>
                            <a:pt x="71" y="43"/>
                          </a:cubicBezTo>
                          <a:cubicBezTo>
                            <a:pt x="70" y="43"/>
                            <a:pt x="69" y="41"/>
                            <a:pt x="68" y="41"/>
                          </a:cubicBezTo>
                          <a:cubicBezTo>
                            <a:pt x="66" y="42"/>
                            <a:pt x="66" y="44"/>
                            <a:pt x="66" y="47"/>
                          </a:cubicBezTo>
                          <a:cubicBezTo>
                            <a:pt x="65" y="49"/>
                            <a:pt x="65" y="58"/>
                            <a:pt x="67" y="62"/>
                          </a:cubicBezTo>
                          <a:cubicBezTo>
                            <a:pt x="68" y="66"/>
                            <a:pt x="70" y="67"/>
                            <a:pt x="71" y="67"/>
                          </a:cubicBezTo>
                          <a:cubicBezTo>
                            <a:pt x="72" y="67"/>
                            <a:pt x="73" y="66"/>
                            <a:pt x="73" y="67"/>
                          </a:cubicBezTo>
                          <a:cubicBezTo>
                            <a:pt x="73" y="68"/>
                            <a:pt x="73" y="74"/>
                            <a:pt x="75" y="78"/>
                          </a:cubicBezTo>
                          <a:cubicBezTo>
                            <a:pt x="76" y="82"/>
                            <a:pt x="77" y="85"/>
                            <a:pt x="77" y="87"/>
                          </a:cubicBezTo>
                          <a:cubicBezTo>
                            <a:pt x="77" y="88"/>
                            <a:pt x="77" y="89"/>
                            <a:pt x="76" y="89"/>
                          </a:cubicBezTo>
                          <a:cubicBezTo>
                            <a:pt x="75" y="89"/>
                            <a:pt x="75" y="89"/>
                            <a:pt x="75" y="89"/>
                          </a:cubicBezTo>
                          <a:cubicBezTo>
                            <a:pt x="75" y="89"/>
                            <a:pt x="70" y="90"/>
                            <a:pt x="68" y="92"/>
                          </a:cubicBezTo>
                          <a:cubicBezTo>
                            <a:pt x="66" y="94"/>
                            <a:pt x="64" y="96"/>
                            <a:pt x="62" y="98"/>
                          </a:cubicBezTo>
                          <a:cubicBezTo>
                            <a:pt x="60" y="100"/>
                            <a:pt x="57" y="102"/>
                            <a:pt x="55" y="104"/>
                          </a:cubicBezTo>
                          <a:cubicBezTo>
                            <a:pt x="54" y="105"/>
                            <a:pt x="53" y="105"/>
                            <a:pt x="53" y="105"/>
                          </a:cubicBezTo>
                          <a:cubicBezTo>
                            <a:pt x="53" y="105"/>
                            <a:pt x="46" y="109"/>
                            <a:pt x="41" y="110"/>
                          </a:cubicBezTo>
                          <a:cubicBezTo>
                            <a:pt x="37" y="112"/>
                            <a:pt x="29" y="115"/>
                            <a:pt x="25" y="117"/>
                          </a:cubicBezTo>
                          <a:cubicBezTo>
                            <a:pt x="22" y="119"/>
                            <a:pt x="15" y="123"/>
                            <a:pt x="13" y="124"/>
                          </a:cubicBezTo>
                          <a:cubicBezTo>
                            <a:pt x="12" y="125"/>
                            <a:pt x="11" y="126"/>
                            <a:pt x="11" y="126"/>
                          </a:cubicBezTo>
                          <a:cubicBezTo>
                            <a:pt x="11" y="126"/>
                            <a:pt x="9" y="126"/>
                            <a:pt x="8" y="128"/>
                          </a:cubicBezTo>
                          <a:cubicBezTo>
                            <a:pt x="6" y="130"/>
                            <a:pt x="6" y="132"/>
                            <a:pt x="6" y="133"/>
                          </a:cubicBezTo>
                          <a:cubicBezTo>
                            <a:pt x="6" y="135"/>
                            <a:pt x="5" y="136"/>
                            <a:pt x="5" y="138"/>
                          </a:cubicBezTo>
                          <a:cubicBezTo>
                            <a:pt x="4" y="139"/>
                            <a:pt x="2" y="143"/>
                            <a:pt x="2" y="147"/>
                          </a:cubicBezTo>
                          <a:cubicBezTo>
                            <a:pt x="1" y="152"/>
                            <a:pt x="2" y="157"/>
                            <a:pt x="2" y="157"/>
                          </a:cubicBezTo>
                          <a:cubicBezTo>
                            <a:pt x="2" y="157"/>
                            <a:pt x="1" y="161"/>
                            <a:pt x="0" y="167"/>
                          </a:cubicBezTo>
                          <a:cubicBezTo>
                            <a:pt x="176" y="167"/>
                            <a:pt x="176" y="167"/>
                            <a:pt x="176" y="167"/>
                          </a:cubicBezTo>
                          <a:cubicBezTo>
                            <a:pt x="175" y="163"/>
                            <a:pt x="175" y="159"/>
                            <a:pt x="174" y="158"/>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925" name="Group 924"/>
                  <p:cNvGrpSpPr/>
                  <p:nvPr/>
                </p:nvGrpSpPr>
                <p:grpSpPr>
                  <a:xfrm>
                    <a:off x="5342760" y="4242268"/>
                    <a:ext cx="693992" cy="696428"/>
                    <a:chOff x="10864900" y="2317763"/>
                    <a:chExt cx="678203" cy="680587"/>
                  </a:xfrm>
                </p:grpSpPr>
                <p:sp>
                  <p:nvSpPr>
                    <p:cNvPr id="1024" name="Freeform 19"/>
                    <p:cNvSpPr>
                      <a:spLocks/>
                    </p:cNvSpPr>
                    <p:nvPr/>
                  </p:nvSpPr>
                  <p:spPr bwMode="auto">
                    <a:xfrm>
                      <a:off x="10864900" y="2317763"/>
                      <a:ext cx="678203" cy="680587"/>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1"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1025" name="Freeform 22"/>
                    <p:cNvSpPr>
                      <a:spLocks/>
                    </p:cNvSpPr>
                    <p:nvPr/>
                  </p:nvSpPr>
                  <p:spPr bwMode="auto">
                    <a:xfrm>
                      <a:off x="11016777" y="2459553"/>
                      <a:ext cx="390357" cy="370607"/>
                    </a:xfrm>
                    <a:custGeom>
                      <a:avLst/>
                      <a:gdLst>
                        <a:gd name="T0" fmla="*/ 174 w 176"/>
                        <a:gd name="T1" fmla="*/ 156 h 167"/>
                        <a:gd name="T2" fmla="*/ 170 w 176"/>
                        <a:gd name="T3" fmla="*/ 133 h 167"/>
                        <a:gd name="T4" fmla="*/ 159 w 176"/>
                        <a:gd name="T5" fmla="*/ 126 h 167"/>
                        <a:gd name="T6" fmla="*/ 129 w 176"/>
                        <a:gd name="T7" fmla="*/ 110 h 167"/>
                        <a:gd name="T8" fmla="*/ 120 w 176"/>
                        <a:gd name="T9" fmla="*/ 102 h 167"/>
                        <a:gd name="T10" fmla="*/ 116 w 176"/>
                        <a:gd name="T11" fmla="*/ 94 h 167"/>
                        <a:gd name="T12" fmla="*/ 126 w 176"/>
                        <a:gd name="T13" fmla="*/ 71 h 167"/>
                        <a:gd name="T14" fmla="*/ 128 w 176"/>
                        <a:gd name="T15" fmla="*/ 66 h 167"/>
                        <a:gd name="T16" fmla="*/ 131 w 176"/>
                        <a:gd name="T17" fmla="*/ 54 h 167"/>
                        <a:gd name="T18" fmla="*/ 131 w 176"/>
                        <a:gd name="T19" fmla="*/ 48 h 167"/>
                        <a:gd name="T20" fmla="*/ 132 w 176"/>
                        <a:gd name="T21" fmla="*/ 23 h 167"/>
                        <a:gd name="T22" fmla="*/ 127 w 176"/>
                        <a:gd name="T23" fmla="*/ 14 h 167"/>
                        <a:gd name="T24" fmla="*/ 120 w 176"/>
                        <a:gd name="T25" fmla="*/ 8 h 167"/>
                        <a:gd name="T26" fmla="*/ 108 w 176"/>
                        <a:gd name="T27" fmla="*/ 2 h 167"/>
                        <a:gd name="T28" fmla="*/ 94 w 176"/>
                        <a:gd name="T29" fmla="*/ 1 h 167"/>
                        <a:gd name="T30" fmla="*/ 83 w 176"/>
                        <a:gd name="T31" fmla="*/ 7 h 167"/>
                        <a:gd name="T32" fmla="*/ 76 w 176"/>
                        <a:gd name="T33" fmla="*/ 14 h 167"/>
                        <a:gd name="T34" fmla="*/ 72 w 176"/>
                        <a:gd name="T35" fmla="*/ 32 h 167"/>
                        <a:gd name="T36" fmla="*/ 70 w 176"/>
                        <a:gd name="T37" fmla="*/ 42 h 167"/>
                        <a:gd name="T38" fmla="*/ 71 w 176"/>
                        <a:gd name="T39" fmla="*/ 43 h 167"/>
                        <a:gd name="T40" fmla="*/ 66 w 176"/>
                        <a:gd name="T41" fmla="*/ 47 h 167"/>
                        <a:gd name="T42" fmla="*/ 71 w 176"/>
                        <a:gd name="T43" fmla="*/ 67 h 167"/>
                        <a:gd name="T44" fmla="*/ 75 w 176"/>
                        <a:gd name="T45" fmla="*/ 78 h 167"/>
                        <a:gd name="T46" fmla="*/ 76 w 176"/>
                        <a:gd name="T47" fmla="*/ 89 h 167"/>
                        <a:gd name="T48" fmla="*/ 68 w 176"/>
                        <a:gd name="T49" fmla="*/ 92 h 167"/>
                        <a:gd name="T50" fmla="*/ 55 w 176"/>
                        <a:gd name="T51" fmla="*/ 104 h 167"/>
                        <a:gd name="T52" fmla="*/ 41 w 176"/>
                        <a:gd name="T53" fmla="*/ 110 h 167"/>
                        <a:gd name="T54" fmla="*/ 13 w 176"/>
                        <a:gd name="T55" fmla="*/ 124 h 167"/>
                        <a:gd name="T56" fmla="*/ 8 w 176"/>
                        <a:gd name="T57" fmla="*/ 128 h 167"/>
                        <a:gd name="T58" fmla="*/ 5 w 176"/>
                        <a:gd name="T59" fmla="*/ 138 h 167"/>
                        <a:gd name="T60" fmla="*/ 2 w 176"/>
                        <a:gd name="T61" fmla="*/ 157 h 167"/>
                        <a:gd name="T62" fmla="*/ 176 w 176"/>
                        <a:gd name="T63" fmla="*/ 16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6" h="167">
                          <a:moveTo>
                            <a:pt x="174" y="158"/>
                          </a:moveTo>
                          <a:cubicBezTo>
                            <a:pt x="174" y="157"/>
                            <a:pt x="173" y="157"/>
                            <a:pt x="174" y="156"/>
                          </a:cubicBezTo>
                          <a:cubicBezTo>
                            <a:pt x="174" y="154"/>
                            <a:pt x="173" y="143"/>
                            <a:pt x="173" y="139"/>
                          </a:cubicBezTo>
                          <a:cubicBezTo>
                            <a:pt x="172" y="135"/>
                            <a:pt x="171" y="133"/>
                            <a:pt x="170" y="133"/>
                          </a:cubicBezTo>
                          <a:cubicBezTo>
                            <a:pt x="168" y="132"/>
                            <a:pt x="168" y="132"/>
                            <a:pt x="167" y="131"/>
                          </a:cubicBezTo>
                          <a:cubicBezTo>
                            <a:pt x="166" y="130"/>
                            <a:pt x="163" y="128"/>
                            <a:pt x="159" y="126"/>
                          </a:cubicBezTo>
                          <a:cubicBezTo>
                            <a:pt x="156" y="124"/>
                            <a:pt x="146" y="118"/>
                            <a:pt x="141" y="116"/>
                          </a:cubicBezTo>
                          <a:cubicBezTo>
                            <a:pt x="137" y="113"/>
                            <a:pt x="129" y="110"/>
                            <a:pt x="129" y="110"/>
                          </a:cubicBezTo>
                          <a:cubicBezTo>
                            <a:pt x="129" y="110"/>
                            <a:pt x="128" y="108"/>
                            <a:pt x="125" y="107"/>
                          </a:cubicBezTo>
                          <a:cubicBezTo>
                            <a:pt x="123" y="105"/>
                            <a:pt x="121" y="104"/>
                            <a:pt x="120" y="102"/>
                          </a:cubicBezTo>
                          <a:cubicBezTo>
                            <a:pt x="118" y="99"/>
                            <a:pt x="117" y="97"/>
                            <a:pt x="117" y="97"/>
                          </a:cubicBezTo>
                          <a:cubicBezTo>
                            <a:pt x="116" y="96"/>
                            <a:pt x="115" y="95"/>
                            <a:pt x="116" y="94"/>
                          </a:cubicBezTo>
                          <a:cubicBezTo>
                            <a:pt x="117" y="93"/>
                            <a:pt x="121" y="88"/>
                            <a:pt x="123" y="84"/>
                          </a:cubicBezTo>
                          <a:cubicBezTo>
                            <a:pt x="124" y="79"/>
                            <a:pt x="126" y="71"/>
                            <a:pt x="126" y="71"/>
                          </a:cubicBezTo>
                          <a:cubicBezTo>
                            <a:pt x="126" y="71"/>
                            <a:pt x="127" y="70"/>
                            <a:pt x="128" y="69"/>
                          </a:cubicBezTo>
                          <a:cubicBezTo>
                            <a:pt x="128" y="67"/>
                            <a:pt x="128" y="67"/>
                            <a:pt x="128" y="66"/>
                          </a:cubicBezTo>
                          <a:cubicBezTo>
                            <a:pt x="128" y="65"/>
                            <a:pt x="129" y="62"/>
                            <a:pt x="129" y="62"/>
                          </a:cubicBezTo>
                          <a:cubicBezTo>
                            <a:pt x="129" y="61"/>
                            <a:pt x="130" y="58"/>
                            <a:pt x="131" y="54"/>
                          </a:cubicBezTo>
                          <a:cubicBezTo>
                            <a:pt x="132" y="51"/>
                            <a:pt x="132" y="49"/>
                            <a:pt x="132" y="49"/>
                          </a:cubicBezTo>
                          <a:cubicBezTo>
                            <a:pt x="132" y="48"/>
                            <a:pt x="131" y="49"/>
                            <a:pt x="131" y="48"/>
                          </a:cubicBezTo>
                          <a:cubicBezTo>
                            <a:pt x="131" y="46"/>
                            <a:pt x="133" y="40"/>
                            <a:pt x="133" y="37"/>
                          </a:cubicBezTo>
                          <a:cubicBezTo>
                            <a:pt x="133" y="34"/>
                            <a:pt x="133" y="24"/>
                            <a:pt x="132" y="23"/>
                          </a:cubicBezTo>
                          <a:cubicBezTo>
                            <a:pt x="132" y="22"/>
                            <a:pt x="130" y="18"/>
                            <a:pt x="129" y="17"/>
                          </a:cubicBezTo>
                          <a:cubicBezTo>
                            <a:pt x="128" y="16"/>
                            <a:pt x="128" y="15"/>
                            <a:pt x="127" y="14"/>
                          </a:cubicBezTo>
                          <a:cubicBezTo>
                            <a:pt x="126" y="13"/>
                            <a:pt x="123" y="12"/>
                            <a:pt x="122" y="10"/>
                          </a:cubicBezTo>
                          <a:cubicBezTo>
                            <a:pt x="122" y="9"/>
                            <a:pt x="121" y="9"/>
                            <a:pt x="120" y="8"/>
                          </a:cubicBezTo>
                          <a:cubicBezTo>
                            <a:pt x="119" y="7"/>
                            <a:pt x="119" y="7"/>
                            <a:pt x="118" y="7"/>
                          </a:cubicBezTo>
                          <a:cubicBezTo>
                            <a:pt x="117" y="6"/>
                            <a:pt x="113" y="3"/>
                            <a:pt x="108" y="2"/>
                          </a:cubicBezTo>
                          <a:cubicBezTo>
                            <a:pt x="104" y="1"/>
                            <a:pt x="102" y="1"/>
                            <a:pt x="101" y="0"/>
                          </a:cubicBezTo>
                          <a:cubicBezTo>
                            <a:pt x="99" y="0"/>
                            <a:pt x="96" y="1"/>
                            <a:pt x="94" y="1"/>
                          </a:cubicBezTo>
                          <a:cubicBezTo>
                            <a:pt x="91" y="2"/>
                            <a:pt x="87" y="3"/>
                            <a:pt x="85" y="5"/>
                          </a:cubicBezTo>
                          <a:cubicBezTo>
                            <a:pt x="84" y="6"/>
                            <a:pt x="84" y="7"/>
                            <a:pt x="83" y="7"/>
                          </a:cubicBezTo>
                          <a:cubicBezTo>
                            <a:pt x="81" y="8"/>
                            <a:pt x="80" y="9"/>
                            <a:pt x="79" y="10"/>
                          </a:cubicBezTo>
                          <a:cubicBezTo>
                            <a:pt x="79" y="11"/>
                            <a:pt x="77" y="12"/>
                            <a:pt x="76" y="14"/>
                          </a:cubicBezTo>
                          <a:cubicBezTo>
                            <a:pt x="75" y="16"/>
                            <a:pt x="72" y="22"/>
                            <a:pt x="72" y="25"/>
                          </a:cubicBezTo>
                          <a:cubicBezTo>
                            <a:pt x="72" y="28"/>
                            <a:pt x="72" y="31"/>
                            <a:pt x="72" y="32"/>
                          </a:cubicBezTo>
                          <a:cubicBezTo>
                            <a:pt x="72" y="34"/>
                            <a:pt x="71" y="35"/>
                            <a:pt x="71" y="38"/>
                          </a:cubicBezTo>
                          <a:cubicBezTo>
                            <a:pt x="70" y="41"/>
                            <a:pt x="70" y="41"/>
                            <a:pt x="70" y="42"/>
                          </a:cubicBezTo>
                          <a:cubicBezTo>
                            <a:pt x="71" y="42"/>
                            <a:pt x="72" y="43"/>
                            <a:pt x="72" y="43"/>
                          </a:cubicBezTo>
                          <a:cubicBezTo>
                            <a:pt x="71" y="43"/>
                            <a:pt x="72" y="44"/>
                            <a:pt x="71" y="43"/>
                          </a:cubicBezTo>
                          <a:cubicBezTo>
                            <a:pt x="70" y="43"/>
                            <a:pt x="69" y="41"/>
                            <a:pt x="68" y="41"/>
                          </a:cubicBezTo>
                          <a:cubicBezTo>
                            <a:pt x="66" y="42"/>
                            <a:pt x="66" y="44"/>
                            <a:pt x="66" y="47"/>
                          </a:cubicBezTo>
                          <a:cubicBezTo>
                            <a:pt x="65" y="49"/>
                            <a:pt x="65" y="58"/>
                            <a:pt x="67" y="62"/>
                          </a:cubicBezTo>
                          <a:cubicBezTo>
                            <a:pt x="68" y="66"/>
                            <a:pt x="70" y="67"/>
                            <a:pt x="71" y="67"/>
                          </a:cubicBezTo>
                          <a:cubicBezTo>
                            <a:pt x="72" y="67"/>
                            <a:pt x="73" y="66"/>
                            <a:pt x="73" y="67"/>
                          </a:cubicBezTo>
                          <a:cubicBezTo>
                            <a:pt x="73" y="68"/>
                            <a:pt x="73" y="74"/>
                            <a:pt x="75" y="78"/>
                          </a:cubicBezTo>
                          <a:cubicBezTo>
                            <a:pt x="76" y="82"/>
                            <a:pt x="77" y="85"/>
                            <a:pt x="77" y="87"/>
                          </a:cubicBezTo>
                          <a:cubicBezTo>
                            <a:pt x="77" y="88"/>
                            <a:pt x="77" y="89"/>
                            <a:pt x="76" y="89"/>
                          </a:cubicBezTo>
                          <a:cubicBezTo>
                            <a:pt x="75" y="89"/>
                            <a:pt x="75" y="89"/>
                            <a:pt x="75" y="89"/>
                          </a:cubicBezTo>
                          <a:cubicBezTo>
                            <a:pt x="75" y="89"/>
                            <a:pt x="70" y="90"/>
                            <a:pt x="68" y="92"/>
                          </a:cubicBezTo>
                          <a:cubicBezTo>
                            <a:pt x="66" y="94"/>
                            <a:pt x="64" y="96"/>
                            <a:pt x="62" y="98"/>
                          </a:cubicBezTo>
                          <a:cubicBezTo>
                            <a:pt x="60" y="100"/>
                            <a:pt x="57" y="102"/>
                            <a:pt x="55" y="104"/>
                          </a:cubicBezTo>
                          <a:cubicBezTo>
                            <a:pt x="54" y="105"/>
                            <a:pt x="53" y="105"/>
                            <a:pt x="53" y="105"/>
                          </a:cubicBezTo>
                          <a:cubicBezTo>
                            <a:pt x="53" y="105"/>
                            <a:pt x="46" y="109"/>
                            <a:pt x="41" y="110"/>
                          </a:cubicBezTo>
                          <a:cubicBezTo>
                            <a:pt x="37" y="112"/>
                            <a:pt x="29" y="115"/>
                            <a:pt x="25" y="117"/>
                          </a:cubicBezTo>
                          <a:cubicBezTo>
                            <a:pt x="22" y="119"/>
                            <a:pt x="15" y="123"/>
                            <a:pt x="13" y="124"/>
                          </a:cubicBezTo>
                          <a:cubicBezTo>
                            <a:pt x="12" y="125"/>
                            <a:pt x="11" y="126"/>
                            <a:pt x="11" y="126"/>
                          </a:cubicBezTo>
                          <a:cubicBezTo>
                            <a:pt x="11" y="126"/>
                            <a:pt x="9" y="126"/>
                            <a:pt x="8" y="128"/>
                          </a:cubicBezTo>
                          <a:cubicBezTo>
                            <a:pt x="6" y="130"/>
                            <a:pt x="6" y="132"/>
                            <a:pt x="6" y="133"/>
                          </a:cubicBezTo>
                          <a:cubicBezTo>
                            <a:pt x="6" y="135"/>
                            <a:pt x="5" y="136"/>
                            <a:pt x="5" y="138"/>
                          </a:cubicBezTo>
                          <a:cubicBezTo>
                            <a:pt x="4" y="139"/>
                            <a:pt x="2" y="143"/>
                            <a:pt x="2" y="147"/>
                          </a:cubicBezTo>
                          <a:cubicBezTo>
                            <a:pt x="1" y="152"/>
                            <a:pt x="2" y="157"/>
                            <a:pt x="2" y="157"/>
                          </a:cubicBezTo>
                          <a:cubicBezTo>
                            <a:pt x="2" y="157"/>
                            <a:pt x="1" y="161"/>
                            <a:pt x="0" y="167"/>
                          </a:cubicBezTo>
                          <a:cubicBezTo>
                            <a:pt x="176" y="167"/>
                            <a:pt x="176" y="167"/>
                            <a:pt x="176" y="167"/>
                          </a:cubicBezTo>
                          <a:cubicBezTo>
                            <a:pt x="175" y="163"/>
                            <a:pt x="175" y="159"/>
                            <a:pt x="174" y="158"/>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926" name="Group 925"/>
                  <p:cNvGrpSpPr/>
                  <p:nvPr/>
                </p:nvGrpSpPr>
                <p:grpSpPr>
                  <a:xfrm>
                    <a:off x="7274799" y="5185984"/>
                    <a:ext cx="821594" cy="824482"/>
                    <a:chOff x="4681538" y="5033963"/>
                    <a:chExt cx="903288" cy="906463"/>
                  </a:xfrm>
                </p:grpSpPr>
                <p:sp>
                  <p:nvSpPr>
                    <p:cNvPr id="1022" name="Freeform 17"/>
                    <p:cNvSpPr>
                      <a:spLocks/>
                    </p:cNvSpPr>
                    <p:nvPr/>
                  </p:nvSpPr>
                  <p:spPr bwMode="auto">
                    <a:xfrm>
                      <a:off x="4681538" y="5033963"/>
                      <a:ext cx="903288" cy="906463"/>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6" y="0"/>
                            <a:pt x="0" y="67"/>
                            <a:pt x="0" y="150"/>
                          </a:cubicBezTo>
                          <a:cubicBezTo>
                            <a:pt x="0" y="150"/>
                            <a:pt x="0" y="150"/>
                            <a:pt x="0" y="150"/>
                          </a:cubicBezTo>
                          <a:cubicBezTo>
                            <a:pt x="0" y="232"/>
                            <a:pt x="66" y="299"/>
                            <a:pt x="149" y="299"/>
                          </a:cubicBezTo>
                          <a:cubicBezTo>
                            <a:pt x="149" y="299"/>
                            <a:pt x="149" y="299"/>
                            <a:pt x="149" y="299"/>
                          </a:cubicBezTo>
                          <a:cubicBezTo>
                            <a:pt x="231"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1023" name="Freeform 29"/>
                    <p:cNvSpPr>
                      <a:spLocks/>
                    </p:cNvSpPr>
                    <p:nvPr/>
                  </p:nvSpPr>
                  <p:spPr bwMode="auto">
                    <a:xfrm>
                      <a:off x="4827588" y="5183188"/>
                      <a:ext cx="633413" cy="514350"/>
                    </a:xfrm>
                    <a:custGeom>
                      <a:avLst/>
                      <a:gdLst>
                        <a:gd name="T0" fmla="*/ 208 w 209"/>
                        <a:gd name="T1" fmla="*/ 125 h 170"/>
                        <a:gd name="T2" fmla="*/ 202 w 209"/>
                        <a:gd name="T3" fmla="*/ 115 h 170"/>
                        <a:gd name="T4" fmla="*/ 194 w 209"/>
                        <a:gd name="T5" fmla="*/ 113 h 170"/>
                        <a:gd name="T6" fmla="*/ 178 w 209"/>
                        <a:gd name="T7" fmla="*/ 109 h 170"/>
                        <a:gd name="T8" fmla="*/ 167 w 209"/>
                        <a:gd name="T9" fmla="*/ 106 h 170"/>
                        <a:gd name="T10" fmla="*/ 148 w 209"/>
                        <a:gd name="T11" fmla="*/ 103 h 170"/>
                        <a:gd name="T12" fmla="*/ 134 w 209"/>
                        <a:gd name="T13" fmla="*/ 97 h 170"/>
                        <a:gd name="T14" fmla="*/ 129 w 209"/>
                        <a:gd name="T15" fmla="*/ 91 h 170"/>
                        <a:gd name="T16" fmla="*/ 132 w 209"/>
                        <a:gd name="T17" fmla="*/ 76 h 170"/>
                        <a:gd name="T18" fmla="*/ 137 w 209"/>
                        <a:gd name="T19" fmla="*/ 70 h 170"/>
                        <a:gd name="T20" fmla="*/ 137 w 209"/>
                        <a:gd name="T21" fmla="*/ 62 h 170"/>
                        <a:gd name="T22" fmla="*/ 137 w 209"/>
                        <a:gd name="T23" fmla="*/ 53 h 170"/>
                        <a:gd name="T24" fmla="*/ 134 w 209"/>
                        <a:gd name="T25" fmla="*/ 50 h 170"/>
                        <a:gd name="T26" fmla="*/ 136 w 209"/>
                        <a:gd name="T27" fmla="*/ 39 h 170"/>
                        <a:gd name="T28" fmla="*/ 134 w 209"/>
                        <a:gd name="T29" fmla="*/ 22 h 170"/>
                        <a:gd name="T30" fmla="*/ 132 w 209"/>
                        <a:gd name="T31" fmla="*/ 17 h 170"/>
                        <a:gd name="T32" fmla="*/ 129 w 209"/>
                        <a:gd name="T33" fmla="*/ 12 h 170"/>
                        <a:gd name="T34" fmla="*/ 126 w 209"/>
                        <a:gd name="T35" fmla="*/ 10 h 170"/>
                        <a:gd name="T36" fmla="*/ 122 w 209"/>
                        <a:gd name="T37" fmla="*/ 8 h 170"/>
                        <a:gd name="T38" fmla="*/ 120 w 209"/>
                        <a:gd name="T39" fmla="*/ 4 h 170"/>
                        <a:gd name="T40" fmla="*/ 115 w 209"/>
                        <a:gd name="T41" fmla="*/ 2 h 170"/>
                        <a:gd name="T42" fmla="*/ 111 w 209"/>
                        <a:gd name="T43" fmla="*/ 1 h 170"/>
                        <a:gd name="T44" fmla="*/ 106 w 209"/>
                        <a:gd name="T45" fmla="*/ 0 h 170"/>
                        <a:gd name="T46" fmla="*/ 100 w 209"/>
                        <a:gd name="T47" fmla="*/ 1 h 170"/>
                        <a:gd name="T48" fmla="*/ 93 w 209"/>
                        <a:gd name="T49" fmla="*/ 2 h 170"/>
                        <a:gd name="T50" fmla="*/ 87 w 209"/>
                        <a:gd name="T51" fmla="*/ 6 h 170"/>
                        <a:gd name="T52" fmla="*/ 84 w 209"/>
                        <a:gd name="T53" fmla="*/ 9 h 170"/>
                        <a:gd name="T54" fmla="*/ 80 w 209"/>
                        <a:gd name="T55" fmla="*/ 12 h 170"/>
                        <a:gd name="T56" fmla="*/ 77 w 209"/>
                        <a:gd name="T57" fmla="*/ 17 h 170"/>
                        <a:gd name="T58" fmla="*/ 73 w 209"/>
                        <a:gd name="T59" fmla="*/ 24 h 170"/>
                        <a:gd name="T60" fmla="*/ 72 w 209"/>
                        <a:gd name="T61" fmla="*/ 31 h 170"/>
                        <a:gd name="T62" fmla="*/ 72 w 209"/>
                        <a:gd name="T63" fmla="*/ 38 h 170"/>
                        <a:gd name="T64" fmla="*/ 71 w 209"/>
                        <a:gd name="T65" fmla="*/ 44 h 170"/>
                        <a:gd name="T66" fmla="*/ 68 w 209"/>
                        <a:gd name="T67" fmla="*/ 53 h 170"/>
                        <a:gd name="T68" fmla="*/ 67 w 209"/>
                        <a:gd name="T69" fmla="*/ 62 h 170"/>
                        <a:gd name="T70" fmla="*/ 66 w 209"/>
                        <a:gd name="T71" fmla="*/ 70 h 170"/>
                        <a:gd name="T72" fmla="*/ 69 w 209"/>
                        <a:gd name="T73" fmla="*/ 72 h 170"/>
                        <a:gd name="T74" fmla="*/ 74 w 209"/>
                        <a:gd name="T75" fmla="*/ 94 h 170"/>
                        <a:gd name="T76" fmla="*/ 72 w 209"/>
                        <a:gd name="T77" fmla="*/ 99 h 170"/>
                        <a:gd name="T78" fmla="*/ 68 w 209"/>
                        <a:gd name="T79" fmla="*/ 104 h 170"/>
                        <a:gd name="T80" fmla="*/ 63 w 209"/>
                        <a:gd name="T81" fmla="*/ 109 h 170"/>
                        <a:gd name="T82" fmla="*/ 50 w 209"/>
                        <a:gd name="T83" fmla="*/ 115 h 170"/>
                        <a:gd name="T84" fmla="*/ 37 w 209"/>
                        <a:gd name="T85" fmla="*/ 122 h 170"/>
                        <a:gd name="T86" fmla="*/ 22 w 209"/>
                        <a:gd name="T87" fmla="*/ 131 h 170"/>
                        <a:gd name="T88" fmla="*/ 12 w 209"/>
                        <a:gd name="T89" fmla="*/ 136 h 170"/>
                        <a:gd name="T90" fmla="*/ 6 w 209"/>
                        <a:gd name="T91" fmla="*/ 140 h 170"/>
                        <a:gd name="T92" fmla="*/ 2 w 209"/>
                        <a:gd name="T93" fmla="*/ 149 h 170"/>
                        <a:gd name="T94" fmla="*/ 1 w 209"/>
                        <a:gd name="T95" fmla="*/ 162 h 170"/>
                        <a:gd name="T96" fmla="*/ 0 w 209"/>
                        <a:gd name="T97" fmla="*/ 170 h 170"/>
                        <a:gd name="T98" fmla="*/ 209 w 209"/>
                        <a:gd name="T99" fmla="*/ 128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09" h="170">
                          <a:moveTo>
                            <a:pt x="209" y="128"/>
                          </a:moveTo>
                          <a:cubicBezTo>
                            <a:pt x="209" y="127"/>
                            <a:pt x="208" y="125"/>
                            <a:pt x="208" y="125"/>
                          </a:cubicBezTo>
                          <a:cubicBezTo>
                            <a:pt x="208" y="125"/>
                            <a:pt x="206" y="119"/>
                            <a:pt x="205" y="117"/>
                          </a:cubicBezTo>
                          <a:cubicBezTo>
                            <a:pt x="205" y="116"/>
                            <a:pt x="204" y="115"/>
                            <a:pt x="202" y="115"/>
                          </a:cubicBezTo>
                          <a:cubicBezTo>
                            <a:pt x="201" y="115"/>
                            <a:pt x="201" y="115"/>
                            <a:pt x="200" y="115"/>
                          </a:cubicBezTo>
                          <a:cubicBezTo>
                            <a:pt x="200" y="114"/>
                            <a:pt x="198" y="114"/>
                            <a:pt x="194" y="113"/>
                          </a:cubicBezTo>
                          <a:cubicBezTo>
                            <a:pt x="190" y="112"/>
                            <a:pt x="187" y="111"/>
                            <a:pt x="185" y="111"/>
                          </a:cubicBezTo>
                          <a:cubicBezTo>
                            <a:pt x="184" y="110"/>
                            <a:pt x="180" y="109"/>
                            <a:pt x="178" y="109"/>
                          </a:cubicBezTo>
                          <a:cubicBezTo>
                            <a:pt x="177" y="109"/>
                            <a:pt x="174" y="109"/>
                            <a:pt x="173" y="108"/>
                          </a:cubicBezTo>
                          <a:cubicBezTo>
                            <a:pt x="172" y="108"/>
                            <a:pt x="168" y="107"/>
                            <a:pt x="167" y="106"/>
                          </a:cubicBezTo>
                          <a:cubicBezTo>
                            <a:pt x="165" y="106"/>
                            <a:pt x="158" y="105"/>
                            <a:pt x="156" y="104"/>
                          </a:cubicBezTo>
                          <a:cubicBezTo>
                            <a:pt x="153" y="104"/>
                            <a:pt x="151" y="104"/>
                            <a:pt x="148" y="103"/>
                          </a:cubicBezTo>
                          <a:cubicBezTo>
                            <a:pt x="145" y="102"/>
                            <a:pt x="140" y="100"/>
                            <a:pt x="139" y="100"/>
                          </a:cubicBezTo>
                          <a:cubicBezTo>
                            <a:pt x="137" y="99"/>
                            <a:pt x="135" y="98"/>
                            <a:pt x="134" y="97"/>
                          </a:cubicBezTo>
                          <a:cubicBezTo>
                            <a:pt x="134" y="97"/>
                            <a:pt x="132" y="95"/>
                            <a:pt x="131" y="93"/>
                          </a:cubicBezTo>
                          <a:cubicBezTo>
                            <a:pt x="129" y="92"/>
                            <a:pt x="129" y="92"/>
                            <a:pt x="129" y="91"/>
                          </a:cubicBezTo>
                          <a:cubicBezTo>
                            <a:pt x="129" y="90"/>
                            <a:pt x="131" y="82"/>
                            <a:pt x="131" y="79"/>
                          </a:cubicBezTo>
                          <a:cubicBezTo>
                            <a:pt x="131" y="76"/>
                            <a:pt x="131" y="75"/>
                            <a:pt x="132" y="76"/>
                          </a:cubicBezTo>
                          <a:cubicBezTo>
                            <a:pt x="132" y="76"/>
                            <a:pt x="135" y="76"/>
                            <a:pt x="136" y="75"/>
                          </a:cubicBezTo>
                          <a:cubicBezTo>
                            <a:pt x="136" y="74"/>
                            <a:pt x="137" y="71"/>
                            <a:pt x="137" y="70"/>
                          </a:cubicBezTo>
                          <a:cubicBezTo>
                            <a:pt x="137" y="69"/>
                            <a:pt x="137" y="66"/>
                            <a:pt x="137" y="66"/>
                          </a:cubicBezTo>
                          <a:cubicBezTo>
                            <a:pt x="137" y="65"/>
                            <a:pt x="138" y="64"/>
                            <a:pt x="137" y="62"/>
                          </a:cubicBezTo>
                          <a:cubicBezTo>
                            <a:pt x="137" y="61"/>
                            <a:pt x="137" y="61"/>
                            <a:pt x="137" y="58"/>
                          </a:cubicBezTo>
                          <a:cubicBezTo>
                            <a:pt x="137" y="55"/>
                            <a:pt x="137" y="54"/>
                            <a:pt x="137" y="53"/>
                          </a:cubicBezTo>
                          <a:cubicBezTo>
                            <a:pt x="137" y="52"/>
                            <a:pt x="137" y="50"/>
                            <a:pt x="136" y="49"/>
                          </a:cubicBezTo>
                          <a:cubicBezTo>
                            <a:pt x="135" y="49"/>
                            <a:pt x="135" y="50"/>
                            <a:pt x="134" y="50"/>
                          </a:cubicBezTo>
                          <a:cubicBezTo>
                            <a:pt x="134" y="50"/>
                            <a:pt x="133" y="51"/>
                            <a:pt x="134" y="49"/>
                          </a:cubicBezTo>
                          <a:cubicBezTo>
                            <a:pt x="134" y="48"/>
                            <a:pt x="135" y="45"/>
                            <a:pt x="136" y="39"/>
                          </a:cubicBezTo>
                          <a:cubicBezTo>
                            <a:pt x="136" y="33"/>
                            <a:pt x="136" y="31"/>
                            <a:pt x="135" y="30"/>
                          </a:cubicBezTo>
                          <a:cubicBezTo>
                            <a:pt x="135" y="28"/>
                            <a:pt x="135" y="24"/>
                            <a:pt x="134" y="22"/>
                          </a:cubicBezTo>
                          <a:cubicBezTo>
                            <a:pt x="134" y="21"/>
                            <a:pt x="133" y="20"/>
                            <a:pt x="133" y="19"/>
                          </a:cubicBezTo>
                          <a:cubicBezTo>
                            <a:pt x="133" y="18"/>
                            <a:pt x="132" y="17"/>
                            <a:pt x="132" y="17"/>
                          </a:cubicBezTo>
                          <a:cubicBezTo>
                            <a:pt x="131" y="16"/>
                            <a:pt x="131" y="15"/>
                            <a:pt x="130" y="14"/>
                          </a:cubicBezTo>
                          <a:cubicBezTo>
                            <a:pt x="130" y="13"/>
                            <a:pt x="129" y="13"/>
                            <a:pt x="129" y="12"/>
                          </a:cubicBezTo>
                          <a:cubicBezTo>
                            <a:pt x="129" y="12"/>
                            <a:pt x="128" y="12"/>
                            <a:pt x="128" y="12"/>
                          </a:cubicBezTo>
                          <a:cubicBezTo>
                            <a:pt x="128" y="11"/>
                            <a:pt x="127" y="10"/>
                            <a:pt x="126" y="10"/>
                          </a:cubicBezTo>
                          <a:cubicBezTo>
                            <a:pt x="126" y="9"/>
                            <a:pt x="125" y="8"/>
                            <a:pt x="124" y="8"/>
                          </a:cubicBezTo>
                          <a:cubicBezTo>
                            <a:pt x="124" y="8"/>
                            <a:pt x="123" y="9"/>
                            <a:pt x="122" y="8"/>
                          </a:cubicBezTo>
                          <a:cubicBezTo>
                            <a:pt x="122" y="8"/>
                            <a:pt x="121" y="8"/>
                            <a:pt x="121" y="7"/>
                          </a:cubicBezTo>
                          <a:cubicBezTo>
                            <a:pt x="121" y="7"/>
                            <a:pt x="121" y="5"/>
                            <a:pt x="120" y="4"/>
                          </a:cubicBezTo>
                          <a:cubicBezTo>
                            <a:pt x="119" y="4"/>
                            <a:pt x="119" y="3"/>
                            <a:pt x="118" y="3"/>
                          </a:cubicBezTo>
                          <a:cubicBezTo>
                            <a:pt x="117" y="2"/>
                            <a:pt x="116" y="2"/>
                            <a:pt x="115" y="2"/>
                          </a:cubicBezTo>
                          <a:cubicBezTo>
                            <a:pt x="114" y="2"/>
                            <a:pt x="114" y="2"/>
                            <a:pt x="113" y="1"/>
                          </a:cubicBezTo>
                          <a:cubicBezTo>
                            <a:pt x="112" y="1"/>
                            <a:pt x="111" y="1"/>
                            <a:pt x="111" y="1"/>
                          </a:cubicBezTo>
                          <a:cubicBezTo>
                            <a:pt x="110" y="1"/>
                            <a:pt x="109" y="0"/>
                            <a:pt x="108" y="0"/>
                          </a:cubicBezTo>
                          <a:cubicBezTo>
                            <a:pt x="107" y="0"/>
                            <a:pt x="107" y="0"/>
                            <a:pt x="106" y="0"/>
                          </a:cubicBezTo>
                          <a:cubicBezTo>
                            <a:pt x="105" y="1"/>
                            <a:pt x="104" y="1"/>
                            <a:pt x="103" y="0"/>
                          </a:cubicBezTo>
                          <a:cubicBezTo>
                            <a:pt x="103" y="0"/>
                            <a:pt x="101" y="0"/>
                            <a:pt x="100" y="1"/>
                          </a:cubicBezTo>
                          <a:cubicBezTo>
                            <a:pt x="99" y="1"/>
                            <a:pt x="98" y="2"/>
                            <a:pt x="96" y="2"/>
                          </a:cubicBezTo>
                          <a:cubicBezTo>
                            <a:pt x="95" y="2"/>
                            <a:pt x="94" y="2"/>
                            <a:pt x="93" y="2"/>
                          </a:cubicBezTo>
                          <a:cubicBezTo>
                            <a:pt x="92" y="3"/>
                            <a:pt x="91" y="3"/>
                            <a:pt x="90" y="4"/>
                          </a:cubicBezTo>
                          <a:cubicBezTo>
                            <a:pt x="89" y="4"/>
                            <a:pt x="87" y="6"/>
                            <a:pt x="87" y="6"/>
                          </a:cubicBezTo>
                          <a:cubicBezTo>
                            <a:pt x="87" y="6"/>
                            <a:pt x="86" y="6"/>
                            <a:pt x="85" y="7"/>
                          </a:cubicBezTo>
                          <a:cubicBezTo>
                            <a:pt x="85" y="8"/>
                            <a:pt x="85" y="7"/>
                            <a:pt x="84" y="9"/>
                          </a:cubicBezTo>
                          <a:cubicBezTo>
                            <a:pt x="82" y="10"/>
                            <a:pt x="81" y="10"/>
                            <a:pt x="81" y="10"/>
                          </a:cubicBezTo>
                          <a:cubicBezTo>
                            <a:pt x="81" y="11"/>
                            <a:pt x="81" y="11"/>
                            <a:pt x="80" y="12"/>
                          </a:cubicBezTo>
                          <a:cubicBezTo>
                            <a:pt x="79" y="13"/>
                            <a:pt x="79" y="13"/>
                            <a:pt x="79" y="14"/>
                          </a:cubicBezTo>
                          <a:cubicBezTo>
                            <a:pt x="79" y="15"/>
                            <a:pt x="77" y="16"/>
                            <a:pt x="77" y="17"/>
                          </a:cubicBezTo>
                          <a:cubicBezTo>
                            <a:pt x="76" y="18"/>
                            <a:pt x="76" y="18"/>
                            <a:pt x="75" y="20"/>
                          </a:cubicBezTo>
                          <a:cubicBezTo>
                            <a:pt x="75" y="22"/>
                            <a:pt x="74" y="23"/>
                            <a:pt x="73" y="24"/>
                          </a:cubicBezTo>
                          <a:cubicBezTo>
                            <a:pt x="73" y="24"/>
                            <a:pt x="72" y="27"/>
                            <a:pt x="73" y="28"/>
                          </a:cubicBezTo>
                          <a:cubicBezTo>
                            <a:pt x="73" y="29"/>
                            <a:pt x="73" y="30"/>
                            <a:pt x="72" y="31"/>
                          </a:cubicBezTo>
                          <a:cubicBezTo>
                            <a:pt x="72" y="31"/>
                            <a:pt x="72" y="31"/>
                            <a:pt x="72" y="32"/>
                          </a:cubicBezTo>
                          <a:cubicBezTo>
                            <a:pt x="72" y="34"/>
                            <a:pt x="72" y="37"/>
                            <a:pt x="72" y="38"/>
                          </a:cubicBezTo>
                          <a:cubicBezTo>
                            <a:pt x="72" y="39"/>
                            <a:pt x="72" y="41"/>
                            <a:pt x="72" y="42"/>
                          </a:cubicBezTo>
                          <a:cubicBezTo>
                            <a:pt x="72" y="44"/>
                            <a:pt x="71" y="44"/>
                            <a:pt x="71" y="44"/>
                          </a:cubicBezTo>
                          <a:cubicBezTo>
                            <a:pt x="70" y="43"/>
                            <a:pt x="69" y="43"/>
                            <a:pt x="69" y="45"/>
                          </a:cubicBezTo>
                          <a:cubicBezTo>
                            <a:pt x="68" y="47"/>
                            <a:pt x="69" y="51"/>
                            <a:pt x="68" y="53"/>
                          </a:cubicBezTo>
                          <a:cubicBezTo>
                            <a:pt x="68" y="55"/>
                            <a:pt x="68" y="56"/>
                            <a:pt x="67" y="58"/>
                          </a:cubicBezTo>
                          <a:cubicBezTo>
                            <a:pt x="67" y="59"/>
                            <a:pt x="67" y="61"/>
                            <a:pt x="67" y="62"/>
                          </a:cubicBezTo>
                          <a:cubicBezTo>
                            <a:pt x="67" y="62"/>
                            <a:pt x="67" y="64"/>
                            <a:pt x="66" y="65"/>
                          </a:cubicBezTo>
                          <a:cubicBezTo>
                            <a:pt x="66" y="67"/>
                            <a:pt x="65" y="68"/>
                            <a:pt x="66" y="70"/>
                          </a:cubicBezTo>
                          <a:cubicBezTo>
                            <a:pt x="66" y="71"/>
                            <a:pt x="67" y="71"/>
                            <a:pt x="68" y="71"/>
                          </a:cubicBezTo>
                          <a:cubicBezTo>
                            <a:pt x="69" y="71"/>
                            <a:pt x="69" y="71"/>
                            <a:pt x="69" y="72"/>
                          </a:cubicBezTo>
                          <a:cubicBezTo>
                            <a:pt x="69" y="73"/>
                            <a:pt x="69" y="81"/>
                            <a:pt x="70" y="84"/>
                          </a:cubicBezTo>
                          <a:cubicBezTo>
                            <a:pt x="71" y="88"/>
                            <a:pt x="73" y="93"/>
                            <a:pt x="74" y="94"/>
                          </a:cubicBezTo>
                          <a:cubicBezTo>
                            <a:pt x="74" y="95"/>
                            <a:pt x="75" y="95"/>
                            <a:pt x="74" y="96"/>
                          </a:cubicBezTo>
                          <a:cubicBezTo>
                            <a:pt x="73" y="97"/>
                            <a:pt x="72" y="99"/>
                            <a:pt x="72" y="99"/>
                          </a:cubicBezTo>
                          <a:cubicBezTo>
                            <a:pt x="72" y="99"/>
                            <a:pt x="71" y="101"/>
                            <a:pt x="70" y="102"/>
                          </a:cubicBezTo>
                          <a:cubicBezTo>
                            <a:pt x="70" y="102"/>
                            <a:pt x="69" y="103"/>
                            <a:pt x="68" y="104"/>
                          </a:cubicBezTo>
                          <a:cubicBezTo>
                            <a:pt x="68" y="105"/>
                            <a:pt x="66" y="107"/>
                            <a:pt x="65" y="107"/>
                          </a:cubicBezTo>
                          <a:cubicBezTo>
                            <a:pt x="65" y="108"/>
                            <a:pt x="64" y="109"/>
                            <a:pt x="63" y="109"/>
                          </a:cubicBezTo>
                          <a:cubicBezTo>
                            <a:pt x="62" y="109"/>
                            <a:pt x="58" y="111"/>
                            <a:pt x="57" y="111"/>
                          </a:cubicBezTo>
                          <a:cubicBezTo>
                            <a:pt x="56" y="112"/>
                            <a:pt x="51" y="114"/>
                            <a:pt x="50" y="115"/>
                          </a:cubicBezTo>
                          <a:cubicBezTo>
                            <a:pt x="49" y="115"/>
                            <a:pt x="45" y="116"/>
                            <a:pt x="43" y="118"/>
                          </a:cubicBezTo>
                          <a:cubicBezTo>
                            <a:pt x="41" y="120"/>
                            <a:pt x="40" y="121"/>
                            <a:pt x="37" y="122"/>
                          </a:cubicBezTo>
                          <a:cubicBezTo>
                            <a:pt x="34" y="124"/>
                            <a:pt x="31" y="125"/>
                            <a:pt x="28" y="127"/>
                          </a:cubicBezTo>
                          <a:cubicBezTo>
                            <a:pt x="26" y="129"/>
                            <a:pt x="23" y="130"/>
                            <a:pt x="22" y="131"/>
                          </a:cubicBezTo>
                          <a:cubicBezTo>
                            <a:pt x="22" y="132"/>
                            <a:pt x="20" y="132"/>
                            <a:pt x="19" y="133"/>
                          </a:cubicBezTo>
                          <a:cubicBezTo>
                            <a:pt x="18" y="133"/>
                            <a:pt x="14" y="135"/>
                            <a:pt x="12" y="136"/>
                          </a:cubicBezTo>
                          <a:cubicBezTo>
                            <a:pt x="9" y="137"/>
                            <a:pt x="8" y="138"/>
                            <a:pt x="8" y="139"/>
                          </a:cubicBezTo>
                          <a:cubicBezTo>
                            <a:pt x="7" y="139"/>
                            <a:pt x="7" y="139"/>
                            <a:pt x="6" y="140"/>
                          </a:cubicBezTo>
                          <a:cubicBezTo>
                            <a:pt x="5" y="140"/>
                            <a:pt x="3" y="140"/>
                            <a:pt x="3" y="143"/>
                          </a:cubicBezTo>
                          <a:cubicBezTo>
                            <a:pt x="2" y="146"/>
                            <a:pt x="2" y="148"/>
                            <a:pt x="2" y="149"/>
                          </a:cubicBezTo>
                          <a:cubicBezTo>
                            <a:pt x="2" y="149"/>
                            <a:pt x="2" y="152"/>
                            <a:pt x="2" y="153"/>
                          </a:cubicBezTo>
                          <a:cubicBezTo>
                            <a:pt x="2" y="155"/>
                            <a:pt x="1" y="161"/>
                            <a:pt x="1" y="162"/>
                          </a:cubicBezTo>
                          <a:cubicBezTo>
                            <a:pt x="2" y="164"/>
                            <a:pt x="1" y="167"/>
                            <a:pt x="1" y="167"/>
                          </a:cubicBezTo>
                          <a:cubicBezTo>
                            <a:pt x="1" y="167"/>
                            <a:pt x="1" y="168"/>
                            <a:pt x="0" y="170"/>
                          </a:cubicBezTo>
                          <a:cubicBezTo>
                            <a:pt x="209" y="170"/>
                            <a:pt x="209" y="170"/>
                            <a:pt x="209" y="170"/>
                          </a:cubicBezTo>
                          <a:lnTo>
                            <a:pt x="209" y="12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928" name="Group 927"/>
                  <p:cNvGrpSpPr/>
                  <p:nvPr/>
                </p:nvGrpSpPr>
                <p:grpSpPr>
                  <a:xfrm>
                    <a:off x="7687983" y="360701"/>
                    <a:ext cx="757640" cy="760303"/>
                    <a:chOff x="852276" y="4541515"/>
                    <a:chExt cx="354224" cy="355469"/>
                  </a:xfrm>
                </p:grpSpPr>
                <p:sp>
                  <p:nvSpPr>
                    <p:cNvPr id="1018" name="Freeform 19"/>
                    <p:cNvSpPr>
                      <a:spLocks/>
                    </p:cNvSpPr>
                    <p:nvPr/>
                  </p:nvSpPr>
                  <p:spPr bwMode="auto">
                    <a:xfrm>
                      <a:off x="852276" y="4541515"/>
                      <a:ext cx="354224" cy="355469"/>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1" y="299"/>
                            <a:pt x="298" y="232"/>
                            <a:pt x="298" y="150"/>
                          </a:cubicBezTo>
                          <a:close/>
                        </a:path>
                      </a:pathLst>
                    </a:cu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1019" name="Freeform 24"/>
                    <p:cNvSpPr>
                      <a:spLocks/>
                    </p:cNvSpPr>
                    <p:nvPr/>
                  </p:nvSpPr>
                  <p:spPr bwMode="auto">
                    <a:xfrm>
                      <a:off x="928522" y="4613944"/>
                      <a:ext cx="201778" cy="189874"/>
                    </a:xfrm>
                    <a:custGeom>
                      <a:avLst/>
                      <a:gdLst>
                        <a:gd name="T0" fmla="*/ 3 w 177"/>
                        <a:gd name="T1" fmla="*/ 156 h 167"/>
                        <a:gd name="T2" fmla="*/ 7 w 177"/>
                        <a:gd name="T3" fmla="*/ 133 h 167"/>
                        <a:gd name="T4" fmla="*/ 17 w 177"/>
                        <a:gd name="T5" fmla="*/ 126 h 167"/>
                        <a:gd name="T6" fmla="*/ 48 w 177"/>
                        <a:gd name="T7" fmla="*/ 110 h 167"/>
                        <a:gd name="T8" fmla="*/ 57 w 177"/>
                        <a:gd name="T9" fmla="*/ 102 h 167"/>
                        <a:gd name="T10" fmla="*/ 60 w 177"/>
                        <a:gd name="T11" fmla="*/ 94 h 167"/>
                        <a:gd name="T12" fmla="*/ 50 w 177"/>
                        <a:gd name="T13" fmla="*/ 71 h 167"/>
                        <a:gd name="T14" fmla="*/ 48 w 177"/>
                        <a:gd name="T15" fmla="*/ 66 h 167"/>
                        <a:gd name="T16" fmla="*/ 45 w 177"/>
                        <a:gd name="T17" fmla="*/ 54 h 167"/>
                        <a:gd name="T18" fmla="*/ 46 w 177"/>
                        <a:gd name="T19" fmla="*/ 48 h 167"/>
                        <a:gd name="T20" fmla="*/ 44 w 177"/>
                        <a:gd name="T21" fmla="*/ 23 h 167"/>
                        <a:gd name="T22" fmla="*/ 50 w 177"/>
                        <a:gd name="T23" fmla="*/ 14 h 167"/>
                        <a:gd name="T24" fmla="*/ 57 w 177"/>
                        <a:gd name="T25" fmla="*/ 8 h 167"/>
                        <a:gd name="T26" fmla="*/ 68 w 177"/>
                        <a:gd name="T27" fmla="*/ 2 h 167"/>
                        <a:gd name="T28" fmla="*/ 83 w 177"/>
                        <a:gd name="T29" fmla="*/ 1 h 167"/>
                        <a:gd name="T30" fmla="*/ 94 w 177"/>
                        <a:gd name="T31" fmla="*/ 7 h 167"/>
                        <a:gd name="T32" fmla="*/ 100 w 177"/>
                        <a:gd name="T33" fmla="*/ 14 h 167"/>
                        <a:gd name="T34" fmla="*/ 105 w 177"/>
                        <a:gd name="T35" fmla="*/ 32 h 167"/>
                        <a:gd name="T36" fmla="*/ 106 w 177"/>
                        <a:gd name="T37" fmla="*/ 42 h 167"/>
                        <a:gd name="T38" fmla="*/ 106 w 177"/>
                        <a:gd name="T39" fmla="*/ 43 h 167"/>
                        <a:gd name="T40" fmla="*/ 111 w 177"/>
                        <a:gd name="T41" fmla="*/ 47 h 167"/>
                        <a:gd name="T42" fmla="*/ 105 w 177"/>
                        <a:gd name="T43" fmla="*/ 67 h 167"/>
                        <a:gd name="T44" fmla="*/ 102 w 177"/>
                        <a:gd name="T45" fmla="*/ 78 h 167"/>
                        <a:gd name="T46" fmla="*/ 101 w 177"/>
                        <a:gd name="T47" fmla="*/ 89 h 167"/>
                        <a:gd name="T48" fmla="*/ 108 w 177"/>
                        <a:gd name="T49" fmla="*/ 92 h 167"/>
                        <a:gd name="T50" fmla="*/ 121 w 177"/>
                        <a:gd name="T51" fmla="*/ 104 h 167"/>
                        <a:gd name="T52" fmla="*/ 135 w 177"/>
                        <a:gd name="T53" fmla="*/ 110 h 167"/>
                        <a:gd name="T54" fmla="*/ 163 w 177"/>
                        <a:gd name="T55" fmla="*/ 124 h 167"/>
                        <a:gd name="T56" fmla="*/ 169 w 177"/>
                        <a:gd name="T57" fmla="*/ 128 h 167"/>
                        <a:gd name="T58" fmla="*/ 172 w 177"/>
                        <a:gd name="T59" fmla="*/ 138 h 167"/>
                        <a:gd name="T60" fmla="*/ 174 w 177"/>
                        <a:gd name="T61" fmla="*/ 157 h 167"/>
                        <a:gd name="T62" fmla="*/ 0 w 177"/>
                        <a:gd name="T63" fmla="*/ 16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7" h="167">
                          <a:moveTo>
                            <a:pt x="2" y="158"/>
                          </a:moveTo>
                          <a:cubicBezTo>
                            <a:pt x="3" y="157"/>
                            <a:pt x="3" y="157"/>
                            <a:pt x="3" y="156"/>
                          </a:cubicBezTo>
                          <a:cubicBezTo>
                            <a:pt x="2" y="154"/>
                            <a:pt x="3" y="143"/>
                            <a:pt x="4" y="139"/>
                          </a:cubicBezTo>
                          <a:cubicBezTo>
                            <a:pt x="4" y="135"/>
                            <a:pt x="5" y="133"/>
                            <a:pt x="7" y="133"/>
                          </a:cubicBezTo>
                          <a:cubicBezTo>
                            <a:pt x="8" y="132"/>
                            <a:pt x="9" y="132"/>
                            <a:pt x="9" y="131"/>
                          </a:cubicBezTo>
                          <a:cubicBezTo>
                            <a:pt x="10" y="130"/>
                            <a:pt x="14" y="128"/>
                            <a:pt x="17" y="126"/>
                          </a:cubicBezTo>
                          <a:cubicBezTo>
                            <a:pt x="20" y="124"/>
                            <a:pt x="31" y="118"/>
                            <a:pt x="35" y="116"/>
                          </a:cubicBezTo>
                          <a:cubicBezTo>
                            <a:pt x="40" y="113"/>
                            <a:pt x="48" y="110"/>
                            <a:pt x="48" y="110"/>
                          </a:cubicBezTo>
                          <a:cubicBezTo>
                            <a:pt x="48" y="110"/>
                            <a:pt x="49" y="108"/>
                            <a:pt x="51" y="107"/>
                          </a:cubicBezTo>
                          <a:cubicBezTo>
                            <a:pt x="54" y="105"/>
                            <a:pt x="56" y="104"/>
                            <a:pt x="57" y="102"/>
                          </a:cubicBezTo>
                          <a:cubicBezTo>
                            <a:pt x="58" y="99"/>
                            <a:pt x="59" y="97"/>
                            <a:pt x="60" y="97"/>
                          </a:cubicBezTo>
                          <a:cubicBezTo>
                            <a:pt x="60" y="96"/>
                            <a:pt x="61" y="95"/>
                            <a:pt x="60" y="94"/>
                          </a:cubicBezTo>
                          <a:cubicBezTo>
                            <a:pt x="60" y="93"/>
                            <a:pt x="55" y="88"/>
                            <a:pt x="54" y="84"/>
                          </a:cubicBezTo>
                          <a:cubicBezTo>
                            <a:pt x="52" y="79"/>
                            <a:pt x="50" y="71"/>
                            <a:pt x="50" y="71"/>
                          </a:cubicBezTo>
                          <a:cubicBezTo>
                            <a:pt x="50" y="71"/>
                            <a:pt x="49" y="70"/>
                            <a:pt x="49" y="69"/>
                          </a:cubicBezTo>
                          <a:cubicBezTo>
                            <a:pt x="48" y="67"/>
                            <a:pt x="48" y="67"/>
                            <a:pt x="48" y="66"/>
                          </a:cubicBezTo>
                          <a:cubicBezTo>
                            <a:pt x="48" y="65"/>
                            <a:pt x="48" y="62"/>
                            <a:pt x="47" y="62"/>
                          </a:cubicBezTo>
                          <a:cubicBezTo>
                            <a:pt x="47" y="61"/>
                            <a:pt x="46" y="58"/>
                            <a:pt x="45" y="54"/>
                          </a:cubicBezTo>
                          <a:cubicBezTo>
                            <a:pt x="45" y="51"/>
                            <a:pt x="44" y="49"/>
                            <a:pt x="45" y="49"/>
                          </a:cubicBezTo>
                          <a:cubicBezTo>
                            <a:pt x="45" y="48"/>
                            <a:pt x="46" y="49"/>
                            <a:pt x="46" y="48"/>
                          </a:cubicBezTo>
                          <a:cubicBezTo>
                            <a:pt x="45" y="46"/>
                            <a:pt x="44" y="40"/>
                            <a:pt x="43" y="37"/>
                          </a:cubicBezTo>
                          <a:cubicBezTo>
                            <a:pt x="43" y="34"/>
                            <a:pt x="43" y="24"/>
                            <a:pt x="44" y="23"/>
                          </a:cubicBezTo>
                          <a:cubicBezTo>
                            <a:pt x="45" y="22"/>
                            <a:pt x="47" y="18"/>
                            <a:pt x="47" y="17"/>
                          </a:cubicBezTo>
                          <a:cubicBezTo>
                            <a:pt x="48" y="16"/>
                            <a:pt x="49" y="15"/>
                            <a:pt x="50" y="14"/>
                          </a:cubicBezTo>
                          <a:cubicBezTo>
                            <a:pt x="51" y="13"/>
                            <a:pt x="54" y="12"/>
                            <a:pt x="54" y="10"/>
                          </a:cubicBezTo>
                          <a:cubicBezTo>
                            <a:pt x="55" y="9"/>
                            <a:pt x="55" y="9"/>
                            <a:pt x="57" y="8"/>
                          </a:cubicBezTo>
                          <a:cubicBezTo>
                            <a:pt x="58" y="7"/>
                            <a:pt x="58" y="7"/>
                            <a:pt x="58" y="7"/>
                          </a:cubicBezTo>
                          <a:cubicBezTo>
                            <a:pt x="59" y="6"/>
                            <a:pt x="64" y="3"/>
                            <a:pt x="68" y="2"/>
                          </a:cubicBezTo>
                          <a:cubicBezTo>
                            <a:pt x="73" y="1"/>
                            <a:pt x="74" y="1"/>
                            <a:pt x="76" y="0"/>
                          </a:cubicBezTo>
                          <a:cubicBezTo>
                            <a:pt x="78" y="0"/>
                            <a:pt x="80" y="1"/>
                            <a:pt x="83" y="1"/>
                          </a:cubicBezTo>
                          <a:cubicBezTo>
                            <a:pt x="86" y="2"/>
                            <a:pt x="89" y="3"/>
                            <a:pt x="91" y="5"/>
                          </a:cubicBezTo>
                          <a:cubicBezTo>
                            <a:pt x="93" y="6"/>
                            <a:pt x="93" y="7"/>
                            <a:pt x="94" y="7"/>
                          </a:cubicBezTo>
                          <a:cubicBezTo>
                            <a:pt x="95" y="8"/>
                            <a:pt x="97" y="9"/>
                            <a:pt x="97" y="10"/>
                          </a:cubicBezTo>
                          <a:cubicBezTo>
                            <a:pt x="98" y="11"/>
                            <a:pt x="99" y="12"/>
                            <a:pt x="100" y="14"/>
                          </a:cubicBezTo>
                          <a:cubicBezTo>
                            <a:pt x="101" y="16"/>
                            <a:pt x="104" y="22"/>
                            <a:pt x="104" y="25"/>
                          </a:cubicBezTo>
                          <a:cubicBezTo>
                            <a:pt x="105" y="28"/>
                            <a:pt x="105" y="31"/>
                            <a:pt x="105" y="32"/>
                          </a:cubicBezTo>
                          <a:cubicBezTo>
                            <a:pt x="105" y="34"/>
                            <a:pt x="105" y="35"/>
                            <a:pt x="106" y="38"/>
                          </a:cubicBezTo>
                          <a:cubicBezTo>
                            <a:pt x="107" y="41"/>
                            <a:pt x="106" y="41"/>
                            <a:pt x="106" y="42"/>
                          </a:cubicBezTo>
                          <a:cubicBezTo>
                            <a:pt x="105" y="42"/>
                            <a:pt x="105" y="43"/>
                            <a:pt x="105" y="43"/>
                          </a:cubicBezTo>
                          <a:cubicBezTo>
                            <a:pt x="105" y="43"/>
                            <a:pt x="105" y="44"/>
                            <a:pt x="106" y="43"/>
                          </a:cubicBezTo>
                          <a:cubicBezTo>
                            <a:pt x="106" y="43"/>
                            <a:pt x="107" y="41"/>
                            <a:pt x="109" y="41"/>
                          </a:cubicBezTo>
                          <a:cubicBezTo>
                            <a:pt x="110" y="42"/>
                            <a:pt x="111" y="44"/>
                            <a:pt x="111" y="47"/>
                          </a:cubicBezTo>
                          <a:cubicBezTo>
                            <a:pt x="111" y="49"/>
                            <a:pt x="111" y="58"/>
                            <a:pt x="110" y="62"/>
                          </a:cubicBezTo>
                          <a:cubicBezTo>
                            <a:pt x="108" y="66"/>
                            <a:pt x="106" y="67"/>
                            <a:pt x="105" y="67"/>
                          </a:cubicBezTo>
                          <a:cubicBezTo>
                            <a:pt x="104" y="67"/>
                            <a:pt x="103" y="66"/>
                            <a:pt x="103" y="67"/>
                          </a:cubicBezTo>
                          <a:cubicBezTo>
                            <a:pt x="103" y="68"/>
                            <a:pt x="103" y="74"/>
                            <a:pt x="102" y="78"/>
                          </a:cubicBezTo>
                          <a:cubicBezTo>
                            <a:pt x="101" y="82"/>
                            <a:pt x="99" y="85"/>
                            <a:pt x="99" y="87"/>
                          </a:cubicBezTo>
                          <a:cubicBezTo>
                            <a:pt x="100" y="88"/>
                            <a:pt x="100" y="89"/>
                            <a:pt x="101" y="89"/>
                          </a:cubicBezTo>
                          <a:cubicBezTo>
                            <a:pt x="101" y="89"/>
                            <a:pt x="102" y="89"/>
                            <a:pt x="102" y="89"/>
                          </a:cubicBezTo>
                          <a:cubicBezTo>
                            <a:pt x="102" y="89"/>
                            <a:pt x="106" y="90"/>
                            <a:pt x="108" y="92"/>
                          </a:cubicBezTo>
                          <a:cubicBezTo>
                            <a:pt x="110" y="94"/>
                            <a:pt x="112" y="96"/>
                            <a:pt x="114" y="98"/>
                          </a:cubicBezTo>
                          <a:cubicBezTo>
                            <a:pt x="116" y="100"/>
                            <a:pt x="120" y="102"/>
                            <a:pt x="121" y="104"/>
                          </a:cubicBezTo>
                          <a:cubicBezTo>
                            <a:pt x="123" y="105"/>
                            <a:pt x="123" y="105"/>
                            <a:pt x="123" y="105"/>
                          </a:cubicBezTo>
                          <a:cubicBezTo>
                            <a:pt x="123" y="105"/>
                            <a:pt x="131" y="109"/>
                            <a:pt x="135" y="110"/>
                          </a:cubicBezTo>
                          <a:cubicBezTo>
                            <a:pt x="140" y="112"/>
                            <a:pt x="147" y="115"/>
                            <a:pt x="151" y="117"/>
                          </a:cubicBezTo>
                          <a:cubicBezTo>
                            <a:pt x="155" y="119"/>
                            <a:pt x="162" y="123"/>
                            <a:pt x="163" y="124"/>
                          </a:cubicBezTo>
                          <a:cubicBezTo>
                            <a:pt x="165" y="125"/>
                            <a:pt x="166" y="126"/>
                            <a:pt x="166" y="126"/>
                          </a:cubicBezTo>
                          <a:cubicBezTo>
                            <a:pt x="166" y="126"/>
                            <a:pt x="167" y="126"/>
                            <a:pt x="169" y="128"/>
                          </a:cubicBezTo>
                          <a:cubicBezTo>
                            <a:pt x="170" y="130"/>
                            <a:pt x="170" y="132"/>
                            <a:pt x="171" y="133"/>
                          </a:cubicBezTo>
                          <a:cubicBezTo>
                            <a:pt x="171" y="135"/>
                            <a:pt x="171" y="136"/>
                            <a:pt x="172" y="138"/>
                          </a:cubicBezTo>
                          <a:cubicBezTo>
                            <a:pt x="172" y="139"/>
                            <a:pt x="174" y="143"/>
                            <a:pt x="175" y="147"/>
                          </a:cubicBezTo>
                          <a:cubicBezTo>
                            <a:pt x="175" y="152"/>
                            <a:pt x="174" y="157"/>
                            <a:pt x="174" y="157"/>
                          </a:cubicBezTo>
                          <a:cubicBezTo>
                            <a:pt x="174" y="157"/>
                            <a:pt x="175" y="161"/>
                            <a:pt x="177" y="167"/>
                          </a:cubicBezTo>
                          <a:cubicBezTo>
                            <a:pt x="0" y="167"/>
                            <a:pt x="0" y="167"/>
                            <a:pt x="0" y="167"/>
                          </a:cubicBezTo>
                          <a:cubicBezTo>
                            <a:pt x="1" y="163"/>
                            <a:pt x="2" y="159"/>
                            <a:pt x="2" y="158"/>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1015" name="Group 1014"/>
                  <p:cNvGrpSpPr/>
                  <p:nvPr/>
                </p:nvGrpSpPr>
                <p:grpSpPr>
                  <a:xfrm>
                    <a:off x="2399963" y="90751"/>
                    <a:ext cx="703254" cy="705727"/>
                    <a:chOff x="3114534" y="-1117754"/>
                    <a:chExt cx="452120" cy="453709"/>
                  </a:xfrm>
                </p:grpSpPr>
                <p:sp>
                  <p:nvSpPr>
                    <p:cNvPr id="1016" name="Freeform 19"/>
                    <p:cNvSpPr>
                      <a:spLocks/>
                    </p:cNvSpPr>
                    <p:nvPr/>
                  </p:nvSpPr>
                  <p:spPr bwMode="auto">
                    <a:xfrm>
                      <a:off x="3114534" y="-1117754"/>
                      <a:ext cx="452120" cy="453709"/>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1" y="299"/>
                            <a:pt x="298" y="232"/>
                            <a:pt x="298" y="150"/>
                          </a:cubicBezTo>
                          <a:close/>
                        </a:path>
                      </a:pathLst>
                    </a:cu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1017" name="Freeform 29"/>
                    <p:cNvSpPr>
                      <a:spLocks/>
                    </p:cNvSpPr>
                    <p:nvPr/>
                  </p:nvSpPr>
                  <p:spPr bwMode="auto">
                    <a:xfrm>
                      <a:off x="3182619" y="-1018816"/>
                      <a:ext cx="315053" cy="255832"/>
                    </a:xfrm>
                    <a:custGeom>
                      <a:avLst/>
                      <a:gdLst>
                        <a:gd name="T0" fmla="*/ 208 w 209"/>
                        <a:gd name="T1" fmla="*/ 125 h 170"/>
                        <a:gd name="T2" fmla="*/ 202 w 209"/>
                        <a:gd name="T3" fmla="*/ 115 h 170"/>
                        <a:gd name="T4" fmla="*/ 194 w 209"/>
                        <a:gd name="T5" fmla="*/ 113 h 170"/>
                        <a:gd name="T6" fmla="*/ 178 w 209"/>
                        <a:gd name="T7" fmla="*/ 109 h 170"/>
                        <a:gd name="T8" fmla="*/ 167 w 209"/>
                        <a:gd name="T9" fmla="*/ 106 h 170"/>
                        <a:gd name="T10" fmla="*/ 148 w 209"/>
                        <a:gd name="T11" fmla="*/ 103 h 170"/>
                        <a:gd name="T12" fmla="*/ 134 w 209"/>
                        <a:gd name="T13" fmla="*/ 97 h 170"/>
                        <a:gd name="T14" fmla="*/ 129 w 209"/>
                        <a:gd name="T15" fmla="*/ 91 h 170"/>
                        <a:gd name="T16" fmla="*/ 132 w 209"/>
                        <a:gd name="T17" fmla="*/ 76 h 170"/>
                        <a:gd name="T18" fmla="*/ 137 w 209"/>
                        <a:gd name="T19" fmla="*/ 70 h 170"/>
                        <a:gd name="T20" fmla="*/ 137 w 209"/>
                        <a:gd name="T21" fmla="*/ 62 h 170"/>
                        <a:gd name="T22" fmla="*/ 137 w 209"/>
                        <a:gd name="T23" fmla="*/ 53 h 170"/>
                        <a:gd name="T24" fmla="*/ 134 w 209"/>
                        <a:gd name="T25" fmla="*/ 50 h 170"/>
                        <a:gd name="T26" fmla="*/ 136 w 209"/>
                        <a:gd name="T27" fmla="*/ 39 h 170"/>
                        <a:gd name="T28" fmla="*/ 134 w 209"/>
                        <a:gd name="T29" fmla="*/ 22 h 170"/>
                        <a:gd name="T30" fmla="*/ 132 w 209"/>
                        <a:gd name="T31" fmla="*/ 17 h 170"/>
                        <a:gd name="T32" fmla="*/ 129 w 209"/>
                        <a:gd name="T33" fmla="*/ 12 h 170"/>
                        <a:gd name="T34" fmla="*/ 126 w 209"/>
                        <a:gd name="T35" fmla="*/ 10 h 170"/>
                        <a:gd name="T36" fmla="*/ 122 w 209"/>
                        <a:gd name="T37" fmla="*/ 8 h 170"/>
                        <a:gd name="T38" fmla="*/ 120 w 209"/>
                        <a:gd name="T39" fmla="*/ 4 h 170"/>
                        <a:gd name="T40" fmla="*/ 115 w 209"/>
                        <a:gd name="T41" fmla="*/ 2 h 170"/>
                        <a:gd name="T42" fmla="*/ 111 w 209"/>
                        <a:gd name="T43" fmla="*/ 1 h 170"/>
                        <a:gd name="T44" fmla="*/ 106 w 209"/>
                        <a:gd name="T45" fmla="*/ 0 h 170"/>
                        <a:gd name="T46" fmla="*/ 100 w 209"/>
                        <a:gd name="T47" fmla="*/ 1 h 170"/>
                        <a:gd name="T48" fmla="*/ 93 w 209"/>
                        <a:gd name="T49" fmla="*/ 2 h 170"/>
                        <a:gd name="T50" fmla="*/ 87 w 209"/>
                        <a:gd name="T51" fmla="*/ 6 h 170"/>
                        <a:gd name="T52" fmla="*/ 84 w 209"/>
                        <a:gd name="T53" fmla="*/ 9 h 170"/>
                        <a:gd name="T54" fmla="*/ 80 w 209"/>
                        <a:gd name="T55" fmla="*/ 12 h 170"/>
                        <a:gd name="T56" fmla="*/ 77 w 209"/>
                        <a:gd name="T57" fmla="*/ 17 h 170"/>
                        <a:gd name="T58" fmla="*/ 73 w 209"/>
                        <a:gd name="T59" fmla="*/ 24 h 170"/>
                        <a:gd name="T60" fmla="*/ 72 w 209"/>
                        <a:gd name="T61" fmla="*/ 31 h 170"/>
                        <a:gd name="T62" fmla="*/ 72 w 209"/>
                        <a:gd name="T63" fmla="*/ 38 h 170"/>
                        <a:gd name="T64" fmla="*/ 71 w 209"/>
                        <a:gd name="T65" fmla="*/ 44 h 170"/>
                        <a:gd name="T66" fmla="*/ 68 w 209"/>
                        <a:gd name="T67" fmla="*/ 53 h 170"/>
                        <a:gd name="T68" fmla="*/ 67 w 209"/>
                        <a:gd name="T69" fmla="*/ 62 h 170"/>
                        <a:gd name="T70" fmla="*/ 66 w 209"/>
                        <a:gd name="T71" fmla="*/ 70 h 170"/>
                        <a:gd name="T72" fmla="*/ 69 w 209"/>
                        <a:gd name="T73" fmla="*/ 72 h 170"/>
                        <a:gd name="T74" fmla="*/ 74 w 209"/>
                        <a:gd name="T75" fmla="*/ 94 h 170"/>
                        <a:gd name="T76" fmla="*/ 72 w 209"/>
                        <a:gd name="T77" fmla="*/ 99 h 170"/>
                        <a:gd name="T78" fmla="*/ 68 w 209"/>
                        <a:gd name="T79" fmla="*/ 104 h 170"/>
                        <a:gd name="T80" fmla="*/ 63 w 209"/>
                        <a:gd name="T81" fmla="*/ 109 h 170"/>
                        <a:gd name="T82" fmla="*/ 50 w 209"/>
                        <a:gd name="T83" fmla="*/ 115 h 170"/>
                        <a:gd name="T84" fmla="*/ 37 w 209"/>
                        <a:gd name="T85" fmla="*/ 122 h 170"/>
                        <a:gd name="T86" fmla="*/ 22 w 209"/>
                        <a:gd name="T87" fmla="*/ 131 h 170"/>
                        <a:gd name="T88" fmla="*/ 12 w 209"/>
                        <a:gd name="T89" fmla="*/ 136 h 170"/>
                        <a:gd name="T90" fmla="*/ 6 w 209"/>
                        <a:gd name="T91" fmla="*/ 140 h 170"/>
                        <a:gd name="T92" fmla="*/ 2 w 209"/>
                        <a:gd name="T93" fmla="*/ 149 h 170"/>
                        <a:gd name="T94" fmla="*/ 1 w 209"/>
                        <a:gd name="T95" fmla="*/ 162 h 170"/>
                        <a:gd name="T96" fmla="*/ 0 w 209"/>
                        <a:gd name="T97" fmla="*/ 170 h 170"/>
                        <a:gd name="T98" fmla="*/ 209 w 209"/>
                        <a:gd name="T99" fmla="*/ 128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09" h="170">
                          <a:moveTo>
                            <a:pt x="209" y="128"/>
                          </a:moveTo>
                          <a:cubicBezTo>
                            <a:pt x="209" y="127"/>
                            <a:pt x="208" y="125"/>
                            <a:pt x="208" y="125"/>
                          </a:cubicBezTo>
                          <a:cubicBezTo>
                            <a:pt x="208" y="125"/>
                            <a:pt x="206" y="119"/>
                            <a:pt x="205" y="117"/>
                          </a:cubicBezTo>
                          <a:cubicBezTo>
                            <a:pt x="205" y="116"/>
                            <a:pt x="204" y="115"/>
                            <a:pt x="202" y="115"/>
                          </a:cubicBezTo>
                          <a:cubicBezTo>
                            <a:pt x="201" y="115"/>
                            <a:pt x="201" y="115"/>
                            <a:pt x="200" y="115"/>
                          </a:cubicBezTo>
                          <a:cubicBezTo>
                            <a:pt x="200" y="114"/>
                            <a:pt x="198" y="114"/>
                            <a:pt x="194" y="113"/>
                          </a:cubicBezTo>
                          <a:cubicBezTo>
                            <a:pt x="190" y="112"/>
                            <a:pt x="187" y="111"/>
                            <a:pt x="185" y="111"/>
                          </a:cubicBezTo>
                          <a:cubicBezTo>
                            <a:pt x="184" y="110"/>
                            <a:pt x="180" y="109"/>
                            <a:pt x="178" y="109"/>
                          </a:cubicBezTo>
                          <a:cubicBezTo>
                            <a:pt x="177" y="109"/>
                            <a:pt x="174" y="109"/>
                            <a:pt x="173" y="108"/>
                          </a:cubicBezTo>
                          <a:cubicBezTo>
                            <a:pt x="172" y="108"/>
                            <a:pt x="168" y="107"/>
                            <a:pt x="167" y="106"/>
                          </a:cubicBezTo>
                          <a:cubicBezTo>
                            <a:pt x="165" y="106"/>
                            <a:pt x="158" y="105"/>
                            <a:pt x="156" y="104"/>
                          </a:cubicBezTo>
                          <a:cubicBezTo>
                            <a:pt x="153" y="104"/>
                            <a:pt x="151" y="104"/>
                            <a:pt x="148" y="103"/>
                          </a:cubicBezTo>
                          <a:cubicBezTo>
                            <a:pt x="145" y="102"/>
                            <a:pt x="140" y="100"/>
                            <a:pt x="139" y="100"/>
                          </a:cubicBezTo>
                          <a:cubicBezTo>
                            <a:pt x="137" y="99"/>
                            <a:pt x="135" y="98"/>
                            <a:pt x="134" y="97"/>
                          </a:cubicBezTo>
                          <a:cubicBezTo>
                            <a:pt x="134" y="97"/>
                            <a:pt x="132" y="95"/>
                            <a:pt x="131" y="93"/>
                          </a:cubicBezTo>
                          <a:cubicBezTo>
                            <a:pt x="129" y="92"/>
                            <a:pt x="129" y="92"/>
                            <a:pt x="129" y="91"/>
                          </a:cubicBezTo>
                          <a:cubicBezTo>
                            <a:pt x="129" y="90"/>
                            <a:pt x="131" y="82"/>
                            <a:pt x="131" y="79"/>
                          </a:cubicBezTo>
                          <a:cubicBezTo>
                            <a:pt x="131" y="76"/>
                            <a:pt x="131" y="75"/>
                            <a:pt x="132" y="76"/>
                          </a:cubicBezTo>
                          <a:cubicBezTo>
                            <a:pt x="132" y="76"/>
                            <a:pt x="135" y="76"/>
                            <a:pt x="136" y="75"/>
                          </a:cubicBezTo>
                          <a:cubicBezTo>
                            <a:pt x="136" y="74"/>
                            <a:pt x="137" y="71"/>
                            <a:pt x="137" y="70"/>
                          </a:cubicBezTo>
                          <a:cubicBezTo>
                            <a:pt x="137" y="69"/>
                            <a:pt x="137" y="66"/>
                            <a:pt x="137" y="66"/>
                          </a:cubicBezTo>
                          <a:cubicBezTo>
                            <a:pt x="137" y="65"/>
                            <a:pt x="138" y="64"/>
                            <a:pt x="137" y="62"/>
                          </a:cubicBezTo>
                          <a:cubicBezTo>
                            <a:pt x="137" y="61"/>
                            <a:pt x="137" y="61"/>
                            <a:pt x="137" y="58"/>
                          </a:cubicBezTo>
                          <a:cubicBezTo>
                            <a:pt x="137" y="55"/>
                            <a:pt x="137" y="54"/>
                            <a:pt x="137" y="53"/>
                          </a:cubicBezTo>
                          <a:cubicBezTo>
                            <a:pt x="137" y="52"/>
                            <a:pt x="137" y="50"/>
                            <a:pt x="136" y="49"/>
                          </a:cubicBezTo>
                          <a:cubicBezTo>
                            <a:pt x="135" y="49"/>
                            <a:pt x="135" y="50"/>
                            <a:pt x="134" y="50"/>
                          </a:cubicBezTo>
                          <a:cubicBezTo>
                            <a:pt x="134" y="50"/>
                            <a:pt x="133" y="51"/>
                            <a:pt x="134" y="49"/>
                          </a:cubicBezTo>
                          <a:cubicBezTo>
                            <a:pt x="134" y="48"/>
                            <a:pt x="135" y="45"/>
                            <a:pt x="136" y="39"/>
                          </a:cubicBezTo>
                          <a:cubicBezTo>
                            <a:pt x="136" y="33"/>
                            <a:pt x="136" y="31"/>
                            <a:pt x="135" y="30"/>
                          </a:cubicBezTo>
                          <a:cubicBezTo>
                            <a:pt x="135" y="28"/>
                            <a:pt x="135" y="24"/>
                            <a:pt x="134" y="22"/>
                          </a:cubicBezTo>
                          <a:cubicBezTo>
                            <a:pt x="134" y="21"/>
                            <a:pt x="133" y="20"/>
                            <a:pt x="133" y="19"/>
                          </a:cubicBezTo>
                          <a:cubicBezTo>
                            <a:pt x="133" y="18"/>
                            <a:pt x="132" y="17"/>
                            <a:pt x="132" y="17"/>
                          </a:cubicBezTo>
                          <a:cubicBezTo>
                            <a:pt x="131" y="16"/>
                            <a:pt x="131" y="15"/>
                            <a:pt x="130" y="14"/>
                          </a:cubicBezTo>
                          <a:cubicBezTo>
                            <a:pt x="130" y="13"/>
                            <a:pt x="129" y="13"/>
                            <a:pt x="129" y="12"/>
                          </a:cubicBezTo>
                          <a:cubicBezTo>
                            <a:pt x="129" y="12"/>
                            <a:pt x="128" y="12"/>
                            <a:pt x="128" y="12"/>
                          </a:cubicBezTo>
                          <a:cubicBezTo>
                            <a:pt x="128" y="11"/>
                            <a:pt x="127" y="10"/>
                            <a:pt x="126" y="10"/>
                          </a:cubicBezTo>
                          <a:cubicBezTo>
                            <a:pt x="126" y="9"/>
                            <a:pt x="125" y="8"/>
                            <a:pt x="124" y="8"/>
                          </a:cubicBezTo>
                          <a:cubicBezTo>
                            <a:pt x="124" y="8"/>
                            <a:pt x="123" y="9"/>
                            <a:pt x="122" y="8"/>
                          </a:cubicBezTo>
                          <a:cubicBezTo>
                            <a:pt x="122" y="8"/>
                            <a:pt x="121" y="8"/>
                            <a:pt x="121" y="7"/>
                          </a:cubicBezTo>
                          <a:cubicBezTo>
                            <a:pt x="121" y="7"/>
                            <a:pt x="121" y="5"/>
                            <a:pt x="120" y="4"/>
                          </a:cubicBezTo>
                          <a:cubicBezTo>
                            <a:pt x="119" y="4"/>
                            <a:pt x="119" y="3"/>
                            <a:pt x="118" y="3"/>
                          </a:cubicBezTo>
                          <a:cubicBezTo>
                            <a:pt x="117" y="2"/>
                            <a:pt x="116" y="2"/>
                            <a:pt x="115" y="2"/>
                          </a:cubicBezTo>
                          <a:cubicBezTo>
                            <a:pt x="114" y="2"/>
                            <a:pt x="114" y="2"/>
                            <a:pt x="113" y="1"/>
                          </a:cubicBezTo>
                          <a:cubicBezTo>
                            <a:pt x="112" y="1"/>
                            <a:pt x="111" y="1"/>
                            <a:pt x="111" y="1"/>
                          </a:cubicBezTo>
                          <a:cubicBezTo>
                            <a:pt x="110" y="1"/>
                            <a:pt x="109" y="0"/>
                            <a:pt x="108" y="0"/>
                          </a:cubicBezTo>
                          <a:cubicBezTo>
                            <a:pt x="107" y="0"/>
                            <a:pt x="107" y="0"/>
                            <a:pt x="106" y="0"/>
                          </a:cubicBezTo>
                          <a:cubicBezTo>
                            <a:pt x="105" y="1"/>
                            <a:pt x="104" y="1"/>
                            <a:pt x="103" y="0"/>
                          </a:cubicBezTo>
                          <a:cubicBezTo>
                            <a:pt x="103" y="0"/>
                            <a:pt x="101" y="0"/>
                            <a:pt x="100" y="1"/>
                          </a:cubicBezTo>
                          <a:cubicBezTo>
                            <a:pt x="99" y="1"/>
                            <a:pt x="98" y="2"/>
                            <a:pt x="96" y="2"/>
                          </a:cubicBezTo>
                          <a:cubicBezTo>
                            <a:pt x="95" y="2"/>
                            <a:pt x="94" y="2"/>
                            <a:pt x="93" y="2"/>
                          </a:cubicBezTo>
                          <a:cubicBezTo>
                            <a:pt x="92" y="3"/>
                            <a:pt x="91" y="3"/>
                            <a:pt x="90" y="4"/>
                          </a:cubicBezTo>
                          <a:cubicBezTo>
                            <a:pt x="89" y="4"/>
                            <a:pt x="87" y="6"/>
                            <a:pt x="87" y="6"/>
                          </a:cubicBezTo>
                          <a:cubicBezTo>
                            <a:pt x="87" y="6"/>
                            <a:pt x="86" y="6"/>
                            <a:pt x="85" y="7"/>
                          </a:cubicBezTo>
                          <a:cubicBezTo>
                            <a:pt x="85" y="8"/>
                            <a:pt x="85" y="7"/>
                            <a:pt x="84" y="9"/>
                          </a:cubicBezTo>
                          <a:cubicBezTo>
                            <a:pt x="82" y="10"/>
                            <a:pt x="81" y="10"/>
                            <a:pt x="81" y="10"/>
                          </a:cubicBezTo>
                          <a:cubicBezTo>
                            <a:pt x="81" y="11"/>
                            <a:pt x="81" y="11"/>
                            <a:pt x="80" y="12"/>
                          </a:cubicBezTo>
                          <a:cubicBezTo>
                            <a:pt x="79" y="13"/>
                            <a:pt x="79" y="13"/>
                            <a:pt x="79" y="14"/>
                          </a:cubicBezTo>
                          <a:cubicBezTo>
                            <a:pt x="79" y="15"/>
                            <a:pt x="77" y="16"/>
                            <a:pt x="77" y="17"/>
                          </a:cubicBezTo>
                          <a:cubicBezTo>
                            <a:pt x="76" y="18"/>
                            <a:pt x="76" y="18"/>
                            <a:pt x="75" y="20"/>
                          </a:cubicBezTo>
                          <a:cubicBezTo>
                            <a:pt x="75" y="22"/>
                            <a:pt x="74" y="23"/>
                            <a:pt x="73" y="24"/>
                          </a:cubicBezTo>
                          <a:cubicBezTo>
                            <a:pt x="73" y="24"/>
                            <a:pt x="72" y="27"/>
                            <a:pt x="73" y="28"/>
                          </a:cubicBezTo>
                          <a:cubicBezTo>
                            <a:pt x="73" y="29"/>
                            <a:pt x="73" y="30"/>
                            <a:pt x="72" y="31"/>
                          </a:cubicBezTo>
                          <a:cubicBezTo>
                            <a:pt x="72" y="31"/>
                            <a:pt x="72" y="31"/>
                            <a:pt x="72" y="32"/>
                          </a:cubicBezTo>
                          <a:cubicBezTo>
                            <a:pt x="72" y="34"/>
                            <a:pt x="72" y="37"/>
                            <a:pt x="72" y="38"/>
                          </a:cubicBezTo>
                          <a:cubicBezTo>
                            <a:pt x="72" y="39"/>
                            <a:pt x="72" y="41"/>
                            <a:pt x="72" y="42"/>
                          </a:cubicBezTo>
                          <a:cubicBezTo>
                            <a:pt x="72" y="44"/>
                            <a:pt x="71" y="44"/>
                            <a:pt x="71" y="44"/>
                          </a:cubicBezTo>
                          <a:cubicBezTo>
                            <a:pt x="70" y="43"/>
                            <a:pt x="69" y="43"/>
                            <a:pt x="69" y="45"/>
                          </a:cubicBezTo>
                          <a:cubicBezTo>
                            <a:pt x="68" y="47"/>
                            <a:pt x="69" y="51"/>
                            <a:pt x="68" y="53"/>
                          </a:cubicBezTo>
                          <a:cubicBezTo>
                            <a:pt x="68" y="55"/>
                            <a:pt x="68" y="56"/>
                            <a:pt x="67" y="58"/>
                          </a:cubicBezTo>
                          <a:cubicBezTo>
                            <a:pt x="67" y="59"/>
                            <a:pt x="67" y="61"/>
                            <a:pt x="67" y="62"/>
                          </a:cubicBezTo>
                          <a:cubicBezTo>
                            <a:pt x="67" y="62"/>
                            <a:pt x="67" y="64"/>
                            <a:pt x="66" y="65"/>
                          </a:cubicBezTo>
                          <a:cubicBezTo>
                            <a:pt x="66" y="67"/>
                            <a:pt x="65" y="68"/>
                            <a:pt x="66" y="70"/>
                          </a:cubicBezTo>
                          <a:cubicBezTo>
                            <a:pt x="66" y="71"/>
                            <a:pt x="67" y="71"/>
                            <a:pt x="68" y="71"/>
                          </a:cubicBezTo>
                          <a:cubicBezTo>
                            <a:pt x="69" y="71"/>
                            <a:pt x="69" y="71"/>
                            <a:pt x="69" y="72"/>
                          </a:cubicBezTo>
                          <a:cubicBezTo>
                            <a:pt x="69" y="73"/>
                            <a:pt x="69" y="81"/>
                            <a:pt x="70" y="84"/>
                          </a:cubicBezTo>
                          <a:cubicBezTo>
                            <a:pt x="71" y="88"/>
                            <a:pt x="73" y="93"/>
                            <a:pt x="74" y="94"/>
                          </a:cubicBezTo>
                          <a:cubicBezTo>
                            <a:pt x="74" y="95"/>
                            <a:pt x="75" y="95"/>
                            <a:pt x="74" y="96"/>
                          </a:cubicBezTo>
                          <a:cubicBezTo>
                            <a:pt x="73" y="97"/>
                            <a:pt x="72" y="99"/>
                            <a:pt x="72" y="99"/>
                          </a:cubicBezTo>
                          <a:cubicBezTo>
                            <a:pt x="72" y="99"/>
                            <a:pt x="71" y="101"/>
                            <a:pt x="70" y="102"/>
                          </a:cubicBezTo>
                          <a:cubicBezTo>
                            <a:pt x="70" y="102"/>
                            <a:pt x="69" y="103"/>
                            <a:pt x="68" y="104"/>
                          </a:cubicBezTo>
                          <a:cubicBezTo>
                            <a:pt x="68" y="105"/>
                            <a:pt x="66" y="107"/>
                            <a:pt x="65" y="107"/>
                          </a:cubicBezTo>
                          <a:cubicBezTo>
                            <a:pt x="65" y="108"/>
                            <a:pt x="64" y="109"/>
                            <a:pt x="63" y="109"/>
                          </a:cubicBezTo>
                          <a:cubicBezTo>
                            <a:pt x="62" y="109"/>
                            <a:pt x="58" y="111"/>
                            <a:pt x="57" y="111"/>
                          </a:cubicBezTo>
                          <a:cubicBezTo>
                            <a:pt x="56" y="112"/>
                            <a:pt x="51" y="114"/>
                            <a:pt x="50" y="115"/>
                          </a:cubicBezTo>
                          <a:cubicBezTo>
                            <a:pt x="49" y="115"/>
                            <a:pt x="45" y="116"/>
                            <a:pt x="43" y="118"/>
                          </a:cubicBezTo>
                          <a:cubicBezTo>
                            <a:pt x="41" y="120"/>
                            <a:pt x="40" y="121"/>
                            <a:pt x="37" y="122"/>
                          </a:cubicBezTo>
                          <a:cubicBezTo>
                            <a:pt x="34" y="124"/>
                            <a:pt x="31" y="125"/>
                            <a:pt x="28" y="127"/>
                          </a:cubicBezTo>
                          <a:cubicBezTo>
                            <a:pt x="26" y="129"/>
                            <a:pt x="23" y="130"/>
                            <a:pt x="22" y="131"/>
                          </a:cubicBezTo>
                          <a:cubicBezTo>
                            <a:pt x="22" y="132"/>
                            <a:pt x="20" y="132"/>
                            <a:pt x="19" y="133"/>
                          </a:cubicBezTo>
                          <a:cubicBezTo>
                            <a:pt x="18" y="133"/>
                            <a:pt x="14" y="135"/>
                            <a:pt x="12" y="136"/>
                          </a:cubicBezTo>
                          <a:cubicBezTo>
                            <a:pt x="9" y="137"/>
                            <a:pt x="8" y="138"/>
                            <a:pt x="8" y="139"/>
                          </a:cubicBezTo>
                          <a:cubicBezTo>
                            <a:pt x="7" y="139"/>
                            <a:pt x="7" y="139"/>
                            <a:pt x="6" y="140"/>
                          </a:cubicBezTo>
                          <a:cubicBezTo>
                            <a:pt x="5" y="140"/>
                            <a:pt x="3" y="140"/>
                            <a:pt x="3" y="143"/>
                          </a:cubicBezTo>
                          <a:cubicBezTo>
                            <a:pt x="2" y="146"/>
                            <a:pt x="2" y="148"/>
                            <a:pt x="2" y="149"/>
                          </a:cubicBezTo>
                          <a:cubicBezTo>
                            <a:pt x="2" y="149"/>
                            <a:pt x="2" y="152"/>
                            <a:pt x="2" y="153"/>
                          </a:cubicBezTo>
                          <a:cubicBezTo>
                            <a:pt x="2" y="155"/>
                            <a:pt x="1" y="161"/>
                            <a:pt x="1" y="162"/>
                          </a:cubicBezTo>
                          <a:cubicBezTo>
                            <a:pt x="2" y="164"/>
                            <a:pt x="1" y="167"/>
                            <a:pt x="1" y="167"/>
                          </a:cubicBezTo>
                          <a:cubicBezTo>
                            <a:pt x="1" y="167"/>
                            <a:pt x="1" y="168"/>
                            <a:pt x="0" y="170"/>
                          </a:cubicBezTo>
                          <a:cubicBezTo>
                            <a:pt x="209" y="170"/>
                            <a:pt x="209" y="170"/>
                            <a:pt x="209" y="170"/>
                          </a:cubicBezTo>
                          <a:lnTo>
                            <a:pt x="209" y="12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grpSp>
              <p:nvGrpSpPr>
                <p:cNvPr id="901" name="Group 900"/>
                <p:cNvGrpSpPr/>
                <p:nvPr/>
              </p:nvGrpSpPr>
              <p:grpSpPr>
                <a:xfrm>
                  <a:off x="10866114" y="3496311"/>
                  <a:ext cx="398849" cy="400251"/>
                  <a:chOff x="10971265" y="3467726"/>
                  <a:chExt cx="398849" cy="400251"/>
                </a:xfrm>
              </p:grpSpPr>
              <p:sp>
                <p:nvSpPr>
                  <p:cNvPr id="902" name="Freeform 12"/>
                  <p:cNvSpPr>
                    <a:spLocks/>
                  </p:cNvSpPr>
                  <p:nvPr/>
                </p:nvSpPr>
                <p:spPr bwMode="auto">
                  <a:xfrm>
                    <a:off x="10971265" y="3467726"/>
                    <a:ext cx="398849" cy="400251"/>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2"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2"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903" name="Freeform 22"/>
                  <p:cNvSpPr>
                    <a:spLocks/>
                  </p:cNvSpPr>
                  <p:nvPr/>
                </p:nvSpPr>
                <p:spPr bwMode="auto">
                  <a:xfrm>
                    <a:off x="11052577" y="3535719"/>
                    <a:ext cx="235524" cy="223608"/>
                  </a:xfrm>
                  <a:custGeom>
                    <a:avLst/>
                    <a:gdLst>
                      <a:gd name="T0" fmla="*/ 174 w 176"/>
                      <a:gd name="T1" fmla="*/ 156 h 167"/>
                      <a:gd name="T2" fmla="*/ 170 w 176"/>
                      <a:gd name="T3" fmla="*/ 133 h 167"/>
                      <a:gd name="T4" fmla="*/ 159 w 176"/>
                      <a:gd name="T5" fmla="*/ 126 h 167"/>
                      <a:gd name="T6" fmla="*/ 129 w 176"/>
                      <a:gd name="T7" fmla="*/ 110 h 167"/>
                      <a:gd name="T8" fmla="*/ 120 w 176"/>
                      <a:gd name="T9" fmla="*/ 102 h 167"/>
                      <a:gd name="T10" fmla="*/ 116 w 176"/>
                      <a:gd name="T11" fmla="*/ 94 h 167"/>
                      <a:gd name="T12" fmla="*/ 126 w 176"/>
                      <a:gd name="T13" fmla="*/ 71 h 167"/>
                      <a:gd name="T14" fmla="*/ 128 w 176"/>
                      <a:gd name="T15" fmla="*/ 66 h 167"/>
                      <a:gd name="T16" fmla="*/ 131 w 176"/>
                      <a:gd name="T17" fmla="*/ 54 h 167"/>
                      <a:gd name="T18" fmla="*/ 131 w 176"/>
                      <a:gd name="T19" fmla="*/ 48 h 167"/>
                      <a:gd name="T20" fmla="*/ 132 w 176"/>
                      <a:gd name="T21" fmla="*/ 23 h 167"/>
                      <a:gd name="T22" fmla="*/ 127 w 176"/>
                      <a:gd name="T23" fmla="*/ 14 h 167"/>
                      <a:gd name="T24" fmla="*/ 120 w 176"/>
                      <a:gd name="T25" fmla="*/ 8 h 167"/>
                      <a:gd name="T26" fmla="*/ 108 w 176"/>
                      <a:gd name="T27" fmla="*/ 2 h 167"/>
                      <a:gd name="T28" fmla="*/ 94 w 176"/>
                      <a:gd name="T29" fmla="*/ 1 h 167"/>
                      <a:gd name="T30" fmla="*/ 83 w 176"/>
                      <a:gd name="T31" fmla="*/ 7 h 167"/>
                      <a:gd name="T32" fmla="*/ 76 w 176"/>
                      <a:gd name="T33" fmla="*/ 14 h 167"/>
                      <a:gd name="T34" fmla="*/ 72 w 176"/>
                      <a:gd name="T35" fmla="*/ 32 h 167"/>
                      <a:gd name="T36" fmla="*/ 70 w 176"/>
                      <a:gd name="T37" fmla="*/ 42 h 167"/>
                      <a:gd name="T38" fmla="*/ 71 w 176"/>
                      <a:gd name="T39" fmla="*/ 43 h 167"/>
                      <a:gd name="T40" fmla="*/ 66 w 176"/>
                      <a:gd name="T41" fmla="*/ 47 h 167"/>
                      <a:gd name="T42" fmla="*/ 71 w 176"/>
                      <a:gd name="T43" fmla="*/ 67 h 167"/>
                      <a:gd name="T44" fmla="*/ 75 w 176"/>
                      <a:gd name="T45" fmla="*/ 78 h 167"/>
                      <a:gd name="T46" fmla="*/ 76 w 176"/>
                      <a:gd name="T47" fmla="*/ 89 h 167"/>
                      <a:gd name="T48" fmla="*/ 68 w 176"/>
                      <a:gd name="T49" fmla="*/ 92 h 167"/>
                      <a:gd name="T50" fmla="*/ 55 w 176"/>
                      <a:gd name="T51" fmla="*/ 104 h 167"/>
                      <a:gd name="T52" fmla="*/ 41 w 176"/>
                      <a:gd name="T53" fmla="*/ 110 h 167"/>
                      <a:gd name="T54" fmla="*/ 13 w 176"/>
                      <a:gd name="T55" fmla="*/ 124 h 167"/>
                      <a:gd name="T56" fmla="*/ 8 w 176"/>
                      <a:gd name="T57" fmla="*/ 128 h 167"/>
                      <a:gd name="T58" fmla="*/ 5 w 176"/>
                      <a:gd name="T59" fmla="*/ 138 h 167"/>
                      <a:gd name="T60" fmla="*/ 2 w 176"/>
                      <a:gd name="T61" fmla="*/ 157 h 167"/>
                      <a:gd name="T62" fmla="*/ 176 w 176"/>
                      <a:gd name="T63" fmla="*/ 16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6" h="167">
                        <a:moveTo>
                          <a:pt x="174" y="158"/>
                        </a:moveTo>
                        <a:cubicBezTo>
                          <a:pt x="174" y="157"/>
                          <a:pt x="173" y="157"/>
                          <a:pt x="174" y="156"/>
                        </a:cubicBezTo>
                        <a:cubicBezTo>
                          <a:pt x="174" y="154"/>
                          <a:pt x="173" y="143"/>
                          <a:pt x="173" y="139"/>
                        </a:cubicBezTo>
                        <a:cubicBezTo>
                          <a:pt x="172" y="135"/>
                          <a:pt x="171" y="133"/>
                          <a:pt x="170" y="133"/>
                        </a:cubicBezTo>
                        <a:cubicBezTo>
                          <a:pt x="168" y="132"/>
                          <a:pt x="168" y="132"/>
                          <a:pt x="167" y="131"/>
                        </a:cubicBezTo>
                        <a:cubicBezTo>
                          <a:pt x="166" y="130"/>
                          <a:pt x="163" y="128"/>
                          <a:pt x="159" y="126"/>
                        </a:cubicBezTo>
                        <a:cubicBezTo>
                          <a:pt x="156" y="124"/>
                          <a:pt x="146" y="118"/>
                          <a:pt x="141" y="116"/>
                        </a:cubicBezTo>
                        <a:cubicBezTo>
                          <a:pt x="137" y="113"/>
                          <a:pt x="129" y="110"/>
                          <a:pt x="129" y="110"/>
                        </a:cubicBezTo>
                        <a:cubicBezTo>
                          <a:pt x="129" y="110"/>
                          <a:pt x="128" y="108"/>
                          <a:pt x="125" y="107"/>
                        </a:cubicBezTo>
                        <a:cubicBezTo>
                          <a:pt x="123" y="105"/>
                          <a:pt x="121" y="104"/>
                          <a:pt x="120" y="102"/>
                        </a:cubicBezTo>
                        <a:cubicBezTo>
                          <a:pt x="118" y="99"/>
                          <a:pt x="117" y="97"/>
                          <a:pt x="117" y="97"/>
                        </a:cubicBezTo>
                        <a:cubicBezTo>
                          <a:pt x="116" y="96"/>
                          <a:pt x="115" y="95"/>
                          <a:pt x="116" y="94"/>
                        </a:cubicBezTo>
                        <a:cubicBezTo>
                          <a:pt x="117" y="93"/>
                          <a:pt x="121" y="88"/>
                          <a:pt x="123" y="84"/>
                        </a:cubicBezTo>
                        <a:cubicBezTo>
                          <a:pt x="124" y="79"/>
                          <a:pt x="126" y="71"/>
                          <a:pt x="126" y="71"/>
                        </a:cubicBezTo>
                        <a:cubicBezTo>
                          <a:pt x="126" y="71"/>
                          <a:pt x="127" y="70"/>
                          <a:pt x="128" y="69"/>
                        </a:cubicBezTo>
                        <a:cubicBezTo>
                          <a:pt x="128" y="67"/>
                          <a:pt x="128" y="67"/>
                          <a:pt x="128" y="66"/>
                        </a:cubicBezTo>
                        <a:cubicBezTo>
                          <a:pt x="128" y="65"/>
                          <a:pt x="129" y="62"/>
                          <a:pt x="129" y="62"/>
                        </a:cubicBezTo>
                        <a:cubicBezTo>
                          <a:pt x="129" y="61"/>
                          <a:pt x="130" y="58"/>
                          <a:pt x="131" y="54"/>
                        </a:cubicBezTo>
                        <a:cubicBezTo>
                          <a:pt x="132" y="51"/>
                          <a:pt x="132" y="49"/>
                          <a:pt x="132" y="49"/>
                        </a:cubicBezTo>
                        <a:cubicBezTo>
                          <a:pt x="132" y="48"/>
                          <a:pt x="131" y="49"/>
                          <a:pt x="131" y="48"/>
                        </a:cubicBezTo>
                        <a:cubicBezTo>
                          <a:pt x="131" y="46"/>
                          <a:pt x="133" y="40"/>
                          <a:pt x="133" y="37"/>
                        </a:cubicBezTo>
                        <a:cubicBezTo>
                          <a:pt x="133" y="34"/>
                          <a:pt x="133" y="24"/>
                          <a:pt x="132" y="23"/>
                        </a:cubicBezTo>
                        <a:cubicBezTo>
                          <a:pt x="132" y="22"/>
                          <a:pt x="130" y="18"/>
                          <a:pt x="129" y="17"/>
                        </a:cubicBezTo>
                        <a:cubicBezTo>
                          <a:pt x="128" y="16"/>
                          <a:pt x="128" y="15"/>
                          <a:pt x="127" y="14"/>
                        </a:cubicBezTo>
                        <a:cubicBezTo>
                          <a:pt x="126" y="13"/>
                          <a:pt x="123" y="12"/>
                          <a:pt x="122" y="10"/>
                        </a:cubicBezTo>
                        <a:cubicBezTo>
                          <a:pt x="122" y="9"/>
                          <a:pt x="121" y="9"/>
                          <a:pt x="120" y="8"/>
                        </a:cubicBezTo>
                        <a:cubicBezTo>
                          <a:pt x="119" y="7"/>
                          <a:pt x="119" y="7"/>
                          <a:pt x="118" y="7"/>
                        </a:cubicBezTo>
                        <a:cubicBezTo>
                          <a:pt x="117" y="6"/>
                          <a:pt x="113" y="3"/>
                          <a:pt x="108" y="2"/>
                        </a:cubicBezTo>
                        <a:cubicBezTo>
                          <a:pt x="104" y="1"/>
                          <a:pt x="102" y="1"/>
                          <a:pt x="101" y="0"/>
                        </a:cubicBezTo>
                        <a:cubicBezTo>
                          <a:pt x="99" y="0"/>
                          <a:pt x="96" y="1"/>
                          <a:pt x="94" y="1"/>
                        </a:cubicBezTo>
                        <a:cubicBezTo>
                          <a:pt x="91" y="2"/>
                          <a:pt x="87" y="3"/>
                          <a:pt x="85" y="5"/>
                        </a:cubicBezTo>
                        <a:cubicBezTo>
                          <a:pt x="84" y="6"/>
                          <a:pt x="84" y="7"/>
                          <a:pt x="83" y="7"/>
                        </a:cubicBezTo>
                        <a:cubicBezTo>
                          <a:pt x="81" y="8"/>
                          <a:pt x="80" y="9"/>
                          <a:pt x="79" y="10"/>
                        </a:cubicBezTo>
                        <a:cubicBezTo>
                          <a:pt x="79" y="11"/>
                          <a:pt x="77" y="12"/>
                          <a:pt x="76" y="14"/>
                        </a:cubicBezTo>
                        <a:cubicBezTo>
                          <a:pt x="75" y="16"/>
                          <a:pt x="72" y="22"/>
                          <a:pt x="72" y="25"/>
                        </a:cubicBezTo>
                        <a:cubicBezTo>
                          <a:pt x="72" y="28"/>
                          <a:pt x="72" y="31"/>
                          <a:pt x="72" y="32"/>
                        </a:cubicBezTo>
                        <a:cubicBezTo>
                          <a:pt x="72" y="34"/>
                          <a:pt x="71" y="35"/>
                          <a:pt x="71" y="38"/>
                        </a:cubicBezTo>
                        <a:cubicBezTo>
                          <a:pt x="70" y="41"/>
                          <a:pt x="70" y="41"/>
                          <a:pt x="70" y="42"/>
                        </a:cubicBezTo>
                        <a:cubicBezTo>
                          <a:pt x="71" y="42"/>
                          <a:pt x="72" y="43"/>
                          <a:pt x="72" y="43"/>
                        </a:cubicBezTo>
                        <a:cubicBezTo>
                          <a:pt x="71" y="43"/>
                          <a:pt x="72" y="44"/>
                          <a:pt x="71" y="43"/>
                        </a:cubicBezTo>
                        <a:cubicBezTo>
                          <a:pt x="70" y="43"/>
                          <a:pt x="69" y="41"/>
                          <a:pt x="68" y="41"/>
                        </a:cubicBezTo>
                        <a:cubicBezTo>
                          <a:pt x="66" y="42"/>
                          <a:pt x="66" y="44"/>
                          <a:pt x="66" y="47"/>
                        </a:cubicBezTo>
                        <a:cubicBezTo>
                          <a:pt x="65" y="49"/>
                          <a:pt x="65" y="58"/>
                          <a:pt x="67" y="62"/>
                        </a:cubicBezTo>
                        <a:cubicBezTo>
                          <a:pt x="68" y="66"/>
                          <a:pt x="70" y="67"/>
                          <a:pt x="71" y="67"/>
                        </a:cubicBezTo>
                        <a:cubicBezTo>
                          <a:pt x="72" y="67"/>
                          <a:pt x="73" y="66"/>
                          <a:pt x="73" y="67"/>
                        </a:cubicBezTo>
                        <a:cubicBezTo>
                          <a:pt x="73" y="68"/>
                          <a:pt x="73" y="74"/>
                          <a:pt x="75" y="78"/>
                        </a:cubicBezTo>
                        <a:cubicBezTo>
                          <a:pt x="76" y="82"/>
                          <a:pt x="77" y="85"/>
                          <a:pt x="77" y="87"/>
                        </a:cubicBezTo>
                        <a:cubicBezTo>
                          <a:pt x="77" y="88"/>
                          <a:pt x="77" y="89"/>
                          <a:pt x="76" y="89"/>
                        </a:cubicBezTo>
                        <a:cubicBezTo>
                          <a:pt x="75" y="89"/>
                          <a:pt x="75" y="89"/>
                          <a:pt x="75" y="89"/>
                        </a:cubicBezTo>
                        <a:cubicBezTo>
                          <a:pt x="75" y="89"/>
                          <a:pt x="70" y="90"/>
                          <a:pt x="68" y="92"/>
                        </a:cubicBezTo>
                        <a:cubicBezTo>
                          <a:pt x="66" y="94"/>
                          <a:pt x="64" y="96"/>
                          <a:pt x="62" y="98"/>
                        </a:cubicBezTo>
                        <a:cubicBezTo>
                          <a:pt x="60" y="100"/>
                          <a:pt x="57" y="102"/>
                          <a:pt x="55" y="104"/>
                        </a:cubicBezTo>
                        <a:cubicBezTo>
                          <a:pt x="54" y="105"/>
                          <a:pt x="53" y="105"/>
                          <a:pt x="53" y="105"/>
                        </a:cubicBezTo>
                        <a:cubicBezTo>
                          <a:pt x="53" y="105"/>
                          <a:pt x="46" y="109"/>
                          <a:pt x="41" y="110"/>
                        </a:cubicBezTo>
                        <a:cubicBezTo>
                          <a:pt x="37" y="112"/>
                          <a:pt x="29" y="115"/>
                          <a:pt x="25" y="117"/>
                        </a:cubicBezTo>
                        <a:cubicBezTo>
                          <a:pt x="22" y="119"/>
                          <a:pt x="15" y="123"/>
                          <a:pt x="13" y="124"/>
                        </a:cubicBezTo>
                        <a:cubicBezTo>
                          <a:pt x="12" y="125"/>
                          <a:pt x="11" y="126"/>
                          <a:pt x="11" y="126"/>
                        </a:cubicBezTo>
                        <a:cubicBezTo>
                          <a:pt x="11" y="126"/>
                          <a:pt x="9" y="126"/>
                          <a:pt x="8" y="128"/>
                        </a:cubicBezTo>
                        <a:cubicBezTo>
                          <a:pt x="6" y="130"/>
                          <a:pt x="6" y="132"/>
                          <a:pt x="6" y="133"/>
                        </a:cubicBezTo>
                        <a:cubicBezTo>
                          <a:pt x="6" y="135"/>
                          <a:pt x="5" y="136"/>
                          <a:pt x="5" y="138"/>
                        </a:cubicBezTo>
                        <a:cubicBezTo>
                          <a:pt x="4" y="139"/>
                          <a:pt x="2" y="143"/>
                          <a:pt x="2" y="147"/>
                        </a:cubicBezTo>
                        <a:cubicBezTo>
                          <a:pt x="1" y="152"/>
                          <a:pt x="2" y="157"/>
                          <a:pt x="2" y="157"/>
                        </a:cubicBezTo>
                        <a:cubicBezTo>
                          <a:pt x="2" y="157"/>
                          <a:pt x="1" y="161"/>
                          <a:pt x="0" y="167"/>
                        </a:cubicBezTo>
                        <a:cubicBezTo>
                          <a:pt x="176" y="167"/>
                          <a:pt x="176" y="167"/>
                          <a:pt x="176" y="167"/>
                        </a:cubicBezTo>
                        <a:cubicBezTo>
                          <a:pt x="175" y="163"/>
                          <a:pt x="175" y="159"/>
                          <a:pt x="174" y="158"/>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grpSp>
            <p:nvGrpSpPr>
              <p:cNvPr id="739" name="Group 738"/>
              <p:cNvGrpSpPr/>
              <p:nvPr/>
            </p:nvGrpSpPr>
            <p:grpSpPr>
              <a:xfrm>
                <a:off x="2272443" y="3376924"/>
                <a:ext cx="356989" cy="357614"/>
                <a:chOff x="2387600" y="2886075"/>
                <a:chExt cx="904875" cy="906463"/>
              </a:xfrm>
            </p:grpSpPr>
            <p:sp>
              <p:nvSpPr>
                <p:cNvPr id="898" name="Freeform 9"/>
                <p:cNvSpPr>
                  <a:spLocks/>
                </p:cNvSpPr>
                <p:nvPr/>
              </p:nvSpPr>
              <p:spPr bwMode="auto">
                <a:xfrm>
                  <a:off x="2387600" y="2886075"/>
                  <a:ext cx="904875" cy="906463"/>
                </a:xfrm>
                <a:custGeom>
                  <a:avLst/>
                  <a:gdLst>
                    <a:gd name="T0" fmla="*/ 0 w 298"/>
                    <a:gd name="T1" fmla="*/ 150 h 299"/>
                    <a:gd name="T2" fmla="*/ 0 w 298"/>
                    <a:gd name="T3" fmla="*/ 150 h 299"/>
                    <a:gd name="T4" fmla="*/ 149 w 298"/>
                    <a:gd name="T5" fmla="*/ 0 h 299"/>
                    <a:gd name="T6" fmla="*/ 298 w 298"/>
                    <a:gd name="T7" fmla="*/ 150 h 299"/>
                    <a:gd name="T8" fmla="*/ 298 w 298"/>
                    <a:gd name="T9" fmla="*/ 150 h 299"/>
                    <a:gd name="T10" fmla="*/ 149 w 298"/>
                    <a:gd name="T11" fmla="*/ 299 h 299"/>
                    <a:gd name="T12" fmla="*/ 149 w 298"/>
                    <a:gd name="T13" fmla="*/ 299 h 299"/>
                    <a:gd name="T14" fmla="*/ 0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0" y="150"/>
                      </a:moveTo>
                      <a:cubicBezTo>
                        <a:pt x="0" y="150"/>
                        <a:pt x="0" y="150"/>
                        <a:pt x="0" y="150"/>
                      </a:cubicBezTo>
                      <a:cubicBezTo>
                        <a:pt x="0" y="67"/>
                        <a:pt x="66" y="0"/>
                        <a:pt x="149" y="0"/>
                      </a:cubicBezTo>
                      <a:cubicBezTo>
                        <a:pt x="231" y="0"/>
                        <a:pt x="298" y="67"/>
                        <a:pt x="298" y="150"/>
                      </a:cubicBezTo>
                      <a:cubicBezTo>
                        <a:pt x="298" y="150"/>
                        <a:pt x="298" y="150"/>
                        <a:pt x="298" y="150"/>
                      </a:cubicBezTo>
                      <a:cubicBezTo>
                        <a:pt x="298" y="232"/>
                        <a:pt x="231" y="299"/>
                        <a:pt x="149" y="299"/>
                      </a:cubicBezTo>
                      <a:cubicBezTo>
                        <a:pt x="149" y="299"/>
                        <a:pt x="149" y="299"/>
                        <a:pt x="149" y="299"/>
                      </a:cubicBezTo>
                      <a:cubicBezTo>
                        <a:pt x="66" y="299"/>
                        <a:pt x="0" y="232"/>
                        <a:pt x="0"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899" name="Freeform 25"/>
                <p:cNvSpPr>
                  <a:spLocks/>
                </p:cNvSpPr>
                <p:nvPr/>
              </p:nvSpPr>
              <p:spPr bwMode="auto">
                <a:xfrm>
                  <a:off x="2557463" y="3038475"/>
                  <a:ext cx="546100" cy="514350"/>
                </a:xfrm>
                <a:custGeom>
                  <a:avLst/>
                  <a:gdLst>
                    <a:gd name="T0" fmla="*/ 178 w 180"/>
                    <a:gd name="T1" fmla="*/ 165 h 170"/>
                    <a:gd name="T2" fmla="*/ 175 w 180"/>
                    <a:gd name="T3" fmla="*/ 145 h 170"/>
                    <a:gd name="T4" fmla="*/ 169 w 180"/>
                    <a:gd name="T5" fmla="*/ 133 h 170"/>
                    <a:gd name="T6" fmla="*/ 160 w 180"/>
                    <a:gd name="T7" fmla="*/ 127 h 170"/>
                    <a:gd name="T8" fmla="*/ 131 w 180"/>
                    <a:gd name="T9" fmla="*/ 115 h 170"/>
                    <a:gd name="T10" fmla="*/ 119 w 180"/>
                    <a:gd name="T11" fmla="*/ 108 h 170"/>
                    <a:gd name="T12" fmla="*/ 114 w 180"/>
                    <a:gd name="T13" fmla="*/ 103 h 170"/>
                    <a:gd name="T14" fmla="*/ 117 w 180"/>
                    <a:gd name="T15" fmla="*/ 95 h 170"/>
                    <a:gd name="T16" fmla="*/ 124 w 180"/>
                    <a:gd name="T17" fmla="*/ 81 h 170"/>
                    <a:gd name="T18" fmla="*/ 127 w 180"/>
                    <a:gd name="T19" fmla="*/ 67 h 170"/>
                    <a:gd name="T20" fmla="*/ 126 w 180"/>
                    <a:gd name="T21" fmla="*/ 53 h 170"/>
                    <a:gd name="T22" fmla="*/ 126 w 180"/>
                    <a:gd name="T23" fmla="*/ 49 h 170"/>
                    <a:gd name="T24" fmla="*/ 124 w 180"/>
                    <a:gd name="T25" fmla="*/ 28 h 170"/>
                    <a:gd name="T26" fmla="*/ 125 w 180"/>
                    <a:gd name="T27" fmla="*/ 21 h 170"/>
                    <a:gd name="T28" fmla="*/ 109 w 180"/>
                    <a:gd name="T29" fmla="*/ 6 h 170"/>
                    <a:gd name="T30" fmla="*/ 83 w 180"/>
                    <a:gd name="T31" fmla="*/ 1 h 170"/>
                    <a:gd name="T32" fmla="*/ 68 w 180"/>
                    <a:gd name="T33" fmla="*/ 9 h 170"/>
                    <a:gd name="T34" fmla="*/ 62 w 180"/>
                    <a:gd name="T35" fmla="*/ 17 h 170"/>
                    <a:gd name="T36" fmla="*/ 59 w 180"/>
                    <a:gd name="T37" fmla="*/ 44 h 170"/>
                    <a:gd name="T38" fmla="*/ 58 w 180"/>
                    <a:gd name="T39" fmla="*/ 57 h 170"/>
                    <a:gd name="T40" fmla="*/ 65 w 180"/>
                    <a:gd name="T41" fmla="*/ 70 h 170"/>
                    <a:gd name="T42" fmla="*/ 65 w 180"/>
                    <a:gd name="T43" fmla="*/ 72 h 170"/>
                    <a:gd name="T44" fmla="*/ 71 w 180"/>
                    <a:gd name="T45" fmla="*/ 77 h 170"/>
                    <a:gd name="T46" fmla="*/ 71 w 180"/>
                    <a:gd name="T47" fmla="*/ 91 h 170"/>
                    <a:gd name="T48" fmla="*/ 69 w 180"/>
                    <a:gd name="T49" fmla="*/ 93 h 170"/>
                    <a:gd name="T50" fmla="*/ 60 w 180"/>
                    <a:gd name="T51" fmla="*/ 96 h 170"/>
                    <a:gd name="T52" fmla="*/ 48 w 180"/>
                    <a:gd name="T53" fmla="*/ 108 h 170"/>
                    <a:gd name="T54" fmla="*/ 30 w 180"/>
                    <a:gd name="T55" fmla="*/ 116 h 170"/>
                    <a:gd name="T56" fmla="*/ 5 w 180"/>
                    <a:gd name="T57" fmla="*/ 132 h 170"/>
                    <a:gd name="T58" fmla="*/ 1 w 180"/>
                    <a:gd name="T59" fmla="*/ 143 h 170"/>
                    <a:gd name="T60" fmla="*/ 5 w 180"/>
                    <a:gd name="T61" fmla="*/ 158 h 170"/>
                    <a:gd name="T62" fmla="*/ 6 w 180"/>
                    <a:gd name="T63" fmla="*/ 170 h 170"/>
                    <a:gd name="T64" fmla="*/ 179 w 180"/>
                    <a:gd name="T65" fmla="*/ 167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0" h="170">
                      <a:moveTo>
                        <a:pt x="179" y="167"/>
                      </a:moveTo>
                      <a:cubicBezTo>
                        <a:pt x="178" y="167"/>
                        <a:pt x="178" y="166"/>
                        <a:pt x="178" y="165"/>
                      </a:cubicBezTo>
                      <a:cubicBezTo>
                        <a:pt x="178" y="164"/>
                        <a:pt x="178" y="161"/>
                        <a:pt x="178" y="159"/>
                      </a:cubicBezTo>
                      <a:cubicBezTo>
                        <a:pt x="177" y="157"/>
                        <a:pt x="176" y="149"/>
                        <a:pt x="175" y="145"/>
                      </a:cubicBezTo>
                      <a:cubicBezTo>
                        <a:pt x="174" y="141"/>
                        <a:pt x="173" y="136"/>
                        <a:pt x="172" y="135"/>
                      </a:cubicBezTo>
                      <a:cubicBezTo>
                        <a:pt x="171" y="134"/>
                        <a:pt x="170" y="133"/>
                        <a:pt x="169" y="133"/>
                      </a:cubicBezTo>
                      <a:cubicBezTo>
                        <a:pt x="169" y="133"/>
                        <a:pt x="168" y="133"/>
                        <a:pt x="167" y="132"/>
                      </a:cubicBezTo>
                      <a:cubicBezTo>
                        <a:pt x="167" y="131"/>
                        <a:pt x="162" y="129"/>
                        <a:pt x="160" y="127"/>
                      </a:cubicBezTo>
                      <a:cubicBezTo>
                        <a:pt x="157" y="126"/>
                        <a:pt x="146" y="121"/>
                        <a:pt x="144" y="120"/>
                      </a:cubicBezTo>
                      <a:cubicBezTo>
                        <a:pt x="142" y="119"/>
                        <a:pt x="135" y="116"/>
                        <a:pt x="131" y="115"/>
                      </a:cubicBezTo>
                      <a:cubicBezTo>
                        <a:pt x="127" y="113"/>
                        <a:pt x="126" y="112"/>
                        <a:pt x="125" y="112"/>
                      </a:cubicBezTo>
                      <a:cubicBezTo>
                        <a:pt x="125" y="111"/>
                        <a:pt x="121" y="109"/>
                        <a:pt x="119" y="108"/>
                      </a:cubicBezTo>
                      <a:cubicBezTo>
                        <a:pt x="117" y="107"/>
                        <a:pt x="116" y="107"/>
                        <a:pt x="115" y="106"/>
                      </a:cubicBezTo>
                      <a:cubicBezTo>
                        <a:pt x="115" y="105"/>
                        <a:pt x="114" y="103"/>
                        <a:pt x="114" y="103"/>
                      </a:cubicBezTo>
                      <a:cubicBezTo>
                        <a:pt x="114" y="103"/>
                        <a:pt x="116" y="102"/>
                        <a:pt x="116" y="100"/>
                      </a:cubicBezTo>
                      <a:cubicBezTo>
                        <a:pt x="116" y="98"/>
                        <a:pt x="117" y="95"/>
                        <a:pt x="117" y="95"/>
                      </a:cubicBezTo>
                      <a:cubicBezTo>
                        <a:pt x="117" y="94"/>
                        <a:pt x="118" y="93"/>
                        <a:pt x="119" y="91"/>
                      </a:cubicBezTo>
                      <a:cubicBezTo>
                        <a:pt x="120" y="89"/>
                        <a:pt x="123" y="84"/>
                        <a:pt x="124" y="81"/>
                      </a:cubicBezTo>
                      <a:cubicBezTo>
                        <a:pt x="124" y="78"/>
                        <a:pt x="124" y="76"/>
                        <a:pt x="125" y="74"/>
                      </a:cubicBezTo>
                      <a:cubicBezTo>
                        <a:pt x="126" y="73"/>
                        <a:pt x="127" y="70"/>
                        <a:pt x="127" y="67"/>
                      </a:cubicBezTo>
                      <a:cubicBezTo>
                        <a:pt x="126" y="63"/>
                        <a:pt x="126" y="58"/>
                        <a:pt x="126" y="57"/>
                      </a:cubicBezTo>
                      <a:cubicBezTo>
                        <a:pt x="126" y="55"/>
                        <a:pt x="126" y="54"/>
                        <a:pt x="126" y="53"/>
                      </a:cubicBezTo>
                      <a:cubicBezTo>
                        <a:pt x="127" y="53"/>
                        <a:pt x="128" y="51"/>
                        <a:pt x="128" y="51"/>
                      </a:cubicBezTo>
                      <a:cubicBezTo>
                        <a:pt x="127" y="50"/>
                        <a:pt x="126" y="50"/>
                        <a:pt x="126" y="49"/>
                      </a:cubicBezTo>
                      <a:cubicBezTo>
                        <a:pt x="126" y="48"/>
                        <a:pt x="126" y="40"/>
                        <a:pt x="126" y="37"/>
                      </a:cubicBezTo>
                      <a:cubicBezTo>
                        <a:pt x="125" y="33"/>
                        <a:pt x="125" y="31"/>
                        <a:pt x="124" y="28"/>
                      </a:cubicBezTo>
                      <a:cubicBezTo>
                        <a:pt x="123" y="25"/>
                        <a:pt x="122" y="25"/>
                        <a:pt x="124" y="24"/>
                      </a:cubicBezTo>
                      <a:cubicBezTo>
                        <a:pt x="125" y="23"/>
                        <a:pt x="125" y="22"/>
                        <a:pt x="125" y="21"/>
                      </a:cubicBezTo>
                      <a:cubicBezTo>
                        <a:pt x="125" y="21"/>
                        <a:pt x="121" y="16"/>
                        <a:pt x="120" y="14"/>
                      </a:cubicBezTo>
                      <a:cubicBezTo>
                        <a:pt x="119" y="13"/>
                        <a:pt x="111" y="8"/>
                        <a:pt x="109" y="6"/>
                      </a:cubicBezTo>
                      <a:cubicBezTo>
                        <a:pt x="106" y="5"/>
                        <a:pt x="102" y="2"/>
                        <a:pt x="97" y="1"/>
                      </a:cubicBezTo>
                      <a:cubicBezTo>
                        <a:pt x="92" y="0"/>
                        <a:pt x="85" y="0"/>
                        <a:pt x="83" y="1"/>
                      </a:cubicBezTo>
                      <a:cubicBezTo>
                        <a:pt x="81" y="1"/>
                        <a:pt x="75" y="2"/>
                        <a:pt x="74" y="4"/>
                      </a:cubicBezTo>
                      <a:cubicBezTo>
                        <a:pt x="72" y="6"/>
                        <a:pt x="69" y="8"/>
                        <a:pt x="68" y="9"/>
                      </a:cubicBezTo>
                      <a:cubicBezTo>
                        <a:pt x="68" y="10"/>
                        <a:pt x="68" y="10"/>
                        <a:pt x="67" y="11"/>
                      </a:cubicBezTo>
                      <a:cubicBezTo>
                        <a:pt x="65" y="12"/>
                        <a:pt x="64" y="13"/>
                        <a:pt x="62" y="17"/>
                      </a:cubicBezTo>
                      <a:cubicBezTo>
                        <a:pt x="60" y="20"/>
                        <a:pt x="58" y="27"/>
                        <a:pt x="58" y="32"/>
                      </a:cubicBezTo>
                      <a:cubicBezTo>
                        <a:pt x="58" y="38"/>
                        <a:pt x="59" y="42"/>
                        <a:pt x="59" y="44"/>
                      </a:cubicBezTo>
                      <a:cubicBezTo>
                        <a:pt x="59" y="46"/>
                        <a:pt x="60" y="45"/>
                        <a:pt x="59" y="47"/>
                      </a:cubicBezTo>
                      <a:cubicBezTo>
                        <a:pt x="59" y="49"/>
                        <a:pt x="58" y="53"/>
                        <a:pt x="58" y="57"/>
                      </a:cubicBezTo>
                      <a:cubicBezTo>
                        <a:pt x="59" y="61"/>
                        <a:pt x="61" y="65"/>
                        <a:pt x="62" y="67"/>
                      </a:cubicBezTo>
                      <a:cubicBezTo>
                        <a:pt x="64" y="69"/>
                        <a:pt x="64" y="70"/>
                        <a:pt x="65" y="70"/>
                      </a:cubicBezTo>
                      <a:cubicBezTo>
                        <a:pt x="65" y="70"/>
                        <a:pt x="65" y="71"/>
                        <a:pt x="65" y="71"/>
                      </a:cubicBezTo>
                      <a:cubicBezTo>
                        <a:pt x="65" y="71"/>
                        <a:pt x="65" y="71"/>
                        <a:pt x="65" y="72"/>
                      </a:cubicBezTo>
                      <a:cubicBezTo>
                        <a:pt x="65" y="72"/>
                        <a:pt x="66" y="73"/>
                        <a:pt x="67" y="74"/>
                      </a:cubicBezTo>
                      <a:cubicBezTo>
                        <a:pt x="68" y="74"/>
                        <a:pt x="71" y="77"/>
                        <a:pt x="71" y="77"/>
                      </a:cubicBezTo>
                      <a:cubicBezTo>
                        <a:pt x="71" y="77"/>
                        <a:pt x="71" y="81"/>
                        <a:pt x="71" y="84"/>
                      </a:cubicBezTo>
                      <a:cubicBezTo>
                        <a:pt x="72" y="87"/>
                        <a:pt x="71" y="89"/>
                        <a:pt x="71" y="91"/>
                      </a:cubicBezTo>
                      <a:cubicBezTo>
                        <a:pt x="70" y="93"/>
                        <a:pt x="70" y="94"/>
                        <a:pt x="70" y="94"/>
                      </a:cubicBezTo>
                      <a:cubicBezTo>
                        <a:pt x="69" y="93"/>
                        <a:pt x="69" y="93"/>
                        <a:pt x="69" y="93"/>
                      </a:cubicBezTo>
                      <a:cubicBezTo>
                        <a:pt x="69" y="93"/>
                        <a:pt x="66" y="93"/>
                        <a:pt x="63" y="94"/>
                      </a:cubicBezTo>
                      <a:cubicBezTo>
                        <a:pt x="61" y="94"/>
                        <a:pt x="61" y="95"/>
                        <a:pt x="60" y="96"/>
                      </a:cubicBezTo>
                      <a:cubicBezTo>
                        <a:pt x="59" y="98"/>
                        <a:pt x="57" y="100"/>
                        <a:pt x="54" y="102"/>
                      </a:cubicBezTo>
                      <a:cubicBezTo>
                        <a:pt x="51" y="105"/>
                        <a:pt x="49" y="107"/>
                        <a:pt x="48" y="108"/>
                      </a:cubicBezTo>
                      <a:cubicBezTo>
                        <a:pt x="48" y="108"/>
                        <a:pt x="47" y="109"/>
                        <a:pt x="47" y="109"/>
                      </a:cubicBezTo>
                      <a:cubicBezTo>
                        <a:pt x="47" y="109"/>
                        <a:pt x="33" y="115"/>
                        <a:pt x="30" y="116"/>
                      </a:cubicBezTo>
                      <a:cubicBezTo>
                        <a:pt x="28" y="117"/>
                        <a:pt x="22" y="119"/>
                        <a:pt x="17" y="123"/>
                      </a:cubicBezTo>
                      <a:cubicBezTo>
                        <a:pt x="12" y="126"/>
                        <a:pt x="6" y="130"/>
                        <a:pt x="5" y="132"/>
                      </a:cubicBezTo>
                      <a:cubicBezTo>
                        <a:pt x="3" y="134"/>
                        <a:pt x="2" y="135"/>
                        <a:pt x="1" y="136"/>
                      </a:cubicBezTo>
                      <a:cubicBezTo>
                        <a:pt x="0" y="138"/>
                        <a:pt x="1" y="141"/>
                        <a:pt x="1" y="143"/>
                      </a:cubicBezTo>
                      <a:cubicBezTo>
                        <a:pt x="0" y="145"/>
                        <a:pt x="0" y="148"/>
                        <a:pt x="1" y="152"/>
                      </a:cubicBezTo>
                      <a:cubicBezTo>
                        <a:pt x="2" y="155"/>
                        <a:pt x="5" y="158"/>
                        <a:pt x="5" y="158"/>
                      </a:cubicBezTo>
                      <a:cubicBezTo>
                        <a:pt x="5" y="158"/>
                        <a:pt x="5" y="162"/>
                        <a:pt x="5" y="167"/>
                      </a:cubicBezTo>
                      <a:cubicBezTo>
                        <a:pt x="5" y="168"/>
                        <a:pt x="5" y="169"/>
                        <a:pt x="6" y="170"/>
                      </a:cubicBezTo>
                      <a:cubicBezTo>
                        <a:pt x="180" y="170"/>
                        <a:pt x="180" y="170"/>
                        <a:pt x="180" y="170"/>
                      </a:cubicBezTo>
                      <a:cubicBezTo>
                        <a:pt x="179" y="169"/>
                        <a:pt x="179" y="168"/>
                        <a:pt x="179" y="16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740" name="Group 739"/>
              <p:cNvGrpSpPr/>
              <p:nvPr/>
            </p:nvGrpSpPr>
            <p:grpSpPr>
              <a:xfrm>
                <a:off x="2715732" y="4444104"/>
                <a:ext cx="548873" cy="549835"/>
                <a:chOff x="1552575" y="4983163"/>
                <a:chExt cx="904875" cy="906463"/>
              </a:xfrm>
            </p:grpSpPr>
            <p:sp>
              <p:nvSpPr>
                <p:cNvPr id="896" name="Freeform 10"/>
                <p:cNvSpPr>
                  <a:spLocks/>
                </p:cNvSpPr>
                <p:nvPr/>
              </p:nvSpPr>
              <p:spPr bwMode="auto">
                <a:xfrm>
                  <a:off x="1552575" y="4983163"/>
                  <a:ext cx="904875" cy="906463"/>
                </a:xfrm>
                <a:custGeom>
                  <a:avLst/>
                  <a:gdLst>
                    <a:gd name="T0" fmla="*/ 0 w 298"/>
                    <a:gd name="T1" fmla="*/ 150 h 299"/>
                    <a:gd name="T2" fmla="*/ 0 w 298"/>
                    <a:gd name="T3" fmla="*/ 150 h 299"/>
                    <a:gd name="T4" fmla="*/ 149 w 298"/>
                    <a:gd name="T5" fmla="*/ 0 h 299"/>
                    <a:gd name="T6" fmla="*/ 298 w 298"/>
                    <a:gd name="T7" fmla="*/ 150 h 299"/>
                    <a:gd name="T8" fmla="*/ 298 w 298"/>
                    <a:gd name="T9" fmla="*/ 150 h 299"/>
                    <a:gd name="T10" fmla="*/ 149 w 298"/>
                    <a:gd name="T11" fmla="*/ 299 h 299"/>
                    <a:gd name="T12" fmla="*/ 149 w 298"/>
                    <a:gd name="T13" fmla="*/ 299 h 299"/>
                    <a:gd name="T14" fmla="*/ 0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0" y="150"/>
                      </a:moveTo>
                      <a:cubicBezTo>
                        <a:pt x="0" y="150"/>
                        <a:pt x="0" y="150"/>
                        <a:pt x="0" y="150"/>
                      </a:cubicBezTo>
                      <a:cubicBezTo>
                        <a:pt x="0" y="67"/>
                        <a:pt x="66" y="0"/>
                        <a:pt x="149" y="0"/>
                      </a:cubicBezTo>
                      <a:cubicBezTo>
                        <a:pt x="231" y="0"/>
                        <a:pt x="298" y="67"/>
                        <a:pt x="298" y="150"/>
                      </a:cubicBezTo>
                      <a:cubicBezTo>
                        <a:pt x="298" y="150"/>
                        <a:pt x="298" y="150"/>
                        <a:pt x="298" y="150"/>
                      </a:cubicBezTo>
                      <a:cubicBezTo>
                        <a:pt x="298" y="232"/>
                        <a:pt x="231" y="299"/>
                        <a:pt x="149" y="299"/>
                      </a:cubicBezTo>
                      <a:cubicBezTo>
                        <a:pt x="149" y="299"/>
                        <a:pt x="149" y="299"/>
                        <a:pt x="149" y="299"/>
                      </a:cubicBezTo>
                      <a:cubicBezTo>
                        <a:pt x="66" y="299"/>
                        <a:pt x="0" y="232"/>
                        <a:pt x="0"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pic>
              <p:nvPicPr>
                <p:cNvPr id="897" name="Picture 1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31964" y="5118100"/>
                  <a:ext cx="577818" cy="5397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grpSp>
          <p:grpSp>
            <p:nvGrpSpPr>
              <p:cNvPr id="741" name="Group 740"/>
              <p:cNvGrpSpPr/>
              <p:nvPr/>
            </p:nvGrpSpPr>
            <p:grpSpPr>
              <a:xfrm>
                <a:off x="1153232" y="3725952"/>
                <a:ext cx="582388" cy="583409"/>
                <a:chOff x="9761538" y="4983163"/>
                <a:chExt cx="904875" cy="906463"/>
              </a:xfrm>
            </p:grpSpPr>
            <p:sp>
              <p:nvSpPr>
                <p:cNvPr id="894" name="Freeform 14"/>
                <p:cNvSpPr>
                  <a:spLocks/>
                </p:cNvSpPr>
                <p:nvPr/>
              </p:nvSpPr>
              <p:spPr bwMode="auto">
                <a:xfrm>
                  <a:off x="9761538" y="4983163"/>
                  <a:ext cx="904875" cy="906463"/>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2"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2"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pic>
              <p:nvPicPr>
                <p:cNvPr id="895" name="Picture 1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86963" y="5144236"/>
                  <a:ext cx="471487" cy="50726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grpSp>
          <p:grpSp>
            <p:nvGrpSpPr>
              <p:cNvPr id="742" name="Group 741"/>
              <p:cNvGrpSpPr/>
              <p:nvPr/>
            </p:nvGrpSpPr>
            <p:grpSpPr>
              <a:xfrm>
                <a:off x="654951" y="2288560"/>
                <a:ext cx="508659" cy="510446"/>
                <a:chOff x="836612" y="436056"/>
                <a:chExt cx="1151978" cy="1156026"/>
              </a:xfrm>
            </p:grpSpPr>
            <p:sp>
              <p:nvSpPr>
                <p:cNvPr id="892" name="Freeform 19"/>
                <p:cNvSpPr>
                  <a:spLocks/>
                </p:cNvSpPr>
                <p:nvPr/>
              </p:nvSpPr>
              <p:spPr bwMode="auto">
                <a:xfrm>
                  <a:off x="836612" y="436056"/>
                  <a:ext cx="1151978" cy="1156026"/>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1" y="299"/>
                        <a:pt x="298" y="232"/>
                        <a:pt x="298" y="150"/>
                      </a:cubicBezTo>
                      <a:close/>
                    </a:path>
                  </a:pathLst>
                </a:cu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pic>
              <p:nvPicPr>
                <p:cNvPr id="893" name="Picture 1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84142" y="615718"/>
                  <a:ext cx="625716" cy="67319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grpSp>
          <p:grpSp>
            <p:nvGrpSpPr>
              <p:cNvPr id="743" name="Group 742"/>
              <p:cNvGrpSpPr/>
              <p:nvPr/>
            </p:nvGrpSpPr>
            <p:grpSpPr>
              <a:xfrm>
                <a:off x="2288677" y="2748253"/>
                <a:ext cx="519930" cy="521758"/>
                <a:chOff x="852276" y="4541515"/>
                <a:chExt cx="354224" cy="355469"/>
              </a:xfrm>
            </p:grpSpPr>
            <p:sp>
              <p:nvSpPr>
                <p:cNvPr id="890" name="Freeform 19"/>
                <p:cNvSpPr>
                  <a:spLocks/>
                </p:cNvSpPr>
                <p:nvPr/>
              </p:nvSpPr>
              <p:spPr bwMode="auto">
                <a:xfrm>
                  <a:off x="852276" y="4541515"/>
                  <a:ext cx="354224" cy="355469"/>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1" y="299"/>
                        <a:pt x="298" y="232"/>
                        <a:pt x="298" y="150"/>
                      </a:cubicBezTo>
                      <a:close/>
                    </a:path>
                  </a:pathLst>
                </a:cu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891" name="Freeform 24"/>
                <p:cNvSpPr>
                  <a:spLocks/>
                </p:cNvSpPr>
                <p:nvPr/>
              </p:nvSpPr>
              <p:spPr bwMode="auto">
                <a:xfrm>
                  <a:off x="928522" y="4613943"/>
                  <a:ext cx="201778" cy="189874"/>
                </a:xfrm>
                <a:custGeom>
                  <a:avLst/>
                  <a:gdLst>
                    <a:gd name="T0" fmla="*/ 3 w 177"/>
                    <a:gd name="T1" fmla="*/ 156 h 167"/>
                    <a:gd name="T2" fmla="*/ 7 w 177"/>
                    <a:gd name="T3" fmla="*/ 133 h 167"/>
                    <a:gd name="T4" fmla="*/ 17 w 177"/>
                    <a:gd name="T5" fmla="*/ 126 h 167"/>
                    <a:gd name="T6" fmla="*/ 48 w 177"/>
                    <a:gd name="T7" fmla="*/ 110 h 167"/>
                    <a:gd name="T8" fmla="*/ 57 w 177"/>
                    <a:gd name="T9" fmla="*/ 102 h 167"/>
                    <a:gd name="T10" fmla="*/ 60 w 177"/>
                    <a:gd name="T11" fmla="*/ 94 h 167"/>
                    <a:gd name="T12" fmla="*/ 50 w 177"/>
                    <a:gd name="T13" fmla="*/ 71 h 167"/>
                    <a:gd name="T14" fmla="*/ 48 w 177"/>
                    <a:gd name="T15" fmla="*/ 66 h 167"/>
                    <a:gd name="T16" fmla="*/ 45 w 177"/>
                    <a:gd name="T17" fmla="*/ 54 h 167"/>
                    <a:gd name="T18" fmla="*/ 46 w 177"/>
                    <a:gd name="T19" fmla="*/ 48 h 167"/>
                    <a:gd name="T20" fmla="*/ 44 w 177"/>
                    <a:gd name="T21" fmla="*/ 23 h 167"/>
                    <a:gd name="T22" fmla="*/ 50 w 177"/>
                    <a:gd name="T23" fmla="*/ 14 h 167"/>
                    <a:gd name="T24" fmla="*/ 57 w 177"/>
                    <a:gd name="T25" fmla="*/ 8 h 167"/>
                    <a:gd name="T26" fmla="*/ 68 w 177"/>
                    <a:gd name="T27" fmla="*/ 2 h 167"/>
                    <a:gd name="T28" fmla="*/ 83 w 177"/>
                    <a:gd name="T29" fmla="*/ 1 h 167"/>
                    <a:gd name="T30" fmla="*/ 94 w 177"/>
                    <a:gd name="T31" fmla="*/ 7 h 167"/>
                    <a:gd name="T32" fmla="*/ 100 w 177"/>
                    <a:gd name="T33" fmla="*/ 14 h 167"/>
                    <a:gd name="T34" fmla="*/ 105 w 177"/>
                    <a:gd name="T35" fmla="*/ 32 h 167"/>
                    <a:gd name="T36" fmla="*/ 106 w 177"/>
                    <a:gd name="T37" fmla="*/ 42 h 167"/>
                    <a:gd name="T38" fmla="*/ 106 w 177"/>
                    <a:gd name="T39" fmla="*/ 43 h 167"/>
                    <a:gd name="T40" fmla="*/ 111 w 177"/>
                    <a:gd name="T41" fmla="*/ 47 h 167"/>
                    <a:gd name="T42" fmla="*/ 105 w 177"/>
                    <a:gd name="T43" fmla="*/ 67 h 167"/>
                    <a:gd name="T44" fmla="*/ 102 w 177"/>
                    <a:gd name="T45" fmla="*/ 78 h 167"/>
                    <a:gd name="T46" fmla="*/ 101 w 177"/>
                    <a:gd name="T47" fmla="*/ 89 h 167"/>
                    <a:gd name="T48" fmla="*/ 108 w 177"/>
                    <a:gd name="T49" fmla="*/ 92 h 167"/>
                    <a:gd name="T50" fmla="*/ 121 w 177"/>
                    <a:gd name="T51" fmla="*/ 104 h 167"/>
                    <a:gd name="T52" fmla="*/ 135 w 177"/>
                    <a:gd name="T53" fmla="*/ 110 h 167"/>
                    <a:gd name="T54" fmla="*/ 163 w 177"/>
                    <a:gd name="T55" fmla="*/ 124 h 167"/>
                    <a:gd name="T56" fmla="*/ 169 w 177"/>
                    <a:gd name="T57" fmla="*/ 128 h 167"/>
                    <a:gd name="T58" fmla="*/ 172 w 177"/>
                    <a:gd name="T59" fmla="*/ 138 h 167"/>
                    <a:gd name="T60" fmla="*/ 174 w 177"/>
                    <a:gd name="T61" fmla="*/ 157 h 167"/>
                    <a:gd name="T62" fmla="*/ 0 w 177"/>
                    <a:gd name="T63" fmla="*/ 16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7" h="167">
                      <a:moveTo>
                        <a:pt x="2" y="158"/>
                      </a:moveTo>
                      <a:cubicBezTo>
                        <a:pt x="3" y="157"/>
                        <a:pt x="3" y="157"/>
                        <a:pt x="3" y="156"/>
                      </a:cubicBezTo>
                      <a:cubicBezTo>
                        <a:pt x="2" y="154"/>
                        <a:pt x="3" y="143"/>
                        <a:pt x="4" y="139"/>
                      </a:cubicBezTo>
                      <a:cubicBezTo>
                        <a:pt x="4" y="135"/>
                        <a:pt x="5" y="133"/>
                        <a:pt x="7" y="133"/>
                      </a:cubicBezTo>
                      <a:cubicBezTo>
                        <a:pt x="8" y="132"/>
                        <a:pt x="9" y="132"/>
                        <a:pt x="9" y="131"/>
                      </a:cubicBezTo>
                      <a:cubicBezTo>
                        <a:pt x="10" y="130"/>
                        <a:pt x="14" y="128"/>
                        <a:pt x="17" y="126"/>
                      </a:cubicBezTo>
                      <a:cubicBezTo>
                        <a:pt x="20" y="124"/>
                        <a:pt x="31" y="118"/>
                        <a:pt x="35" y="116"/>
                      </a:cubicBezTo>
                      <a:cubicBezTo>
                        <a:pt x="40" y="113"/>
                        <a:pt x="48" y="110"/>
                        <a:pt x="48" y="110"/>
                      </a:cubicBezTo>
                      <a:cubicBezTo>
                        <a:pt x="48" y="110"/>
                        <a:pt x="49" y="108"/>
                        <a:pt x="51" y="107"/>
                      </a:cubicBezTo>
                      <a:cubicBezTo>
                        <a:pt x="54" y="105"/>
                        <a:pt x="56" y="104"/>
                        <a:pt x="57" y="102"/>
                      </a:cubicBezTo>
                      <a:cubicBezTo>
                        <a:pt x="58" y="99"/>
                        <a:pt x="59" y="97"/>
                        <a:pt x="60" y="97"/>
                      </a:cubicBezTo>
                      <a:cubicBezTo>
                        <a:pt x="60" y="96"/>
                        <a:pt x="61" y="95"/>
                        <a:pt x="60" y="94"/>
                      </a:cubicBezTo>
                      <a:cubicBezTo>
                        <a:pt x="60" y="93"/>
                        <a:pt x="55" y="88"/>
                        <a:pt x="54" y="84"/>
                      </a:cubicBezTo>
                      <a:cubicBezTo>
                        <a:pt x="52" y="79"/>
                        <a:pt x="50" y="71"/>
                        <a:pt x="50" y="71"/>
                      </a:cubicBezTo>
                      <a:cubicBezTo>
                        <a:pt x="50" y="71"/>
                        <a:pt x="49" y="70"/>
                        <a:pt x="49" y="69"/>
                      </a:cubicBezTo>
                      <a:cubicBezTo>
                        <a:pt x="48" y="67"/>
                        <a:pt x="48" y="67"/>
                        <a:pt x="48" y="66"/>
                      </a:cubicBezTo>
                      <a:cubicBezTo>
                        <a:pt x="48" y="65"/>
                        <a:pt x="48" y="62"/>
                        <a:pt x="47" y="62"/>
                      </a:cubicBezTo>
                      <a:cubicBezTo>
                        <a:pt x="47" y="61"/>
                        <a:pt x="46" y="58"/>
                        <a:pt x="45" y="54"/>
                      </a:cubicBezTo>
                      <a:cubicBezTo>
                        <a:pt x="45" y="51"/>
                        <a:pt x="44" y="49"/>
                        <a:pt x="45" y="49"/>
                      </a:cubicBezTo>
                      <a:cubicBezTo>
                        <a:pt x="45" y="48"/>
                        <a:pt x="46" y="49"/>
                        <a:pt x="46" y="48"/>
                      </a:cubicBezTo>
                      <a:cubicBezTo>
                        <a:pt x="45" y="46"/>
                        <a:pt x="44" y="40"/>
                        <a:pt x="43" y="37"/>
                      </a:cubicBezTo>
                      <a:cubicBezTo>
                        <a:pt x="43" y="34"/>
                        <a:pt x="43" y="24"/>
                        <a:pt x="44" y="23"/>
                      </a:cubicBezTo>
                      <a:cubicBezTo>
                        <a:pt x="45" y="22"/>
                        <a:pt x="47" y="18"/>
                        <a:pt x="47" y="17"/>
                      </a:cubicBezTo>
                      <a:cubicBezTo>
                        <a:pt x="48" y="16"/>
                        <a:pt x="49" y="15"/>
                        <a:pt x="50" y="14"/>
                      </a:cubicBezTo>
                      <a:cubicBezTo>
                        <a:pt x="51" y="13"/>
                        <a:pt x="54" y="12"/>
                        <a:pt x="54" y="10"/>
                      </a:cubicBezTo>
                      <a:cubicBezTo>
                        <a:pt x="55" y="9"/>
                        <a:pt x="55" y="9"/>
                        <a:pt x="57" y="8"/>
                      </a:cubicBezTo>
                      <a:cubicBezTo>
                        <a:pt x="58" y="7"/>
                        <a:pt x="58" y="7"/>
                        <a:pt x="58" y="7"/>
                      </a:cubicBezTo>
                      <a:cubicBezTo>
                        <a:pt x="59" y="6"/>
                        <a:pt x="64" y="3"/>
                        <a:pt x="68" y="2"/>
                      </a:cubicBezTo>
                      <a:cubicBezTo>
                        <a:pt x="73" y="1"/>
                        <a:pt x="74" y="1"/>
                        <a:pt x="76" y="0"/>
                      </a:cubicBezTo>
                      <a:cubicBezTo>
                        <a:pt x="78" y="0"/>
                        <a:pt x="80" y="1"/>
                        <a:pt x="83" y="1"/>
                      </a:cubicBezTo>
                      <a:cubicBezTo>
                        <a:pt x="86" y="2"/>
                        <a:pt x="89" y="3"/>
                        <a:pt x="91" y="5"/>
                      </a:cubicBezTo>
                      <a:cubicBezTo>
                        <a:pt x="93" y="6"/>
                        <a:pt x="93" y="7"/>
                        <a:pt x="94" y="7"/>
                      </a:cubicBezTo>
                      <a:cubicBezTo>
                        <a:pt x="95" y="8"/>
                        <a:pt x="97" y="9"/>
                        <a:pt x="97" y="10"/>
                      </a:cubicBezTo>
                      <a:cubicBezTo>
                        <a:pt x="98" y="11"/>
                        <a:pt x="99" y="12"/>
                        <a:pt x="100" y="14"/>
                      </a:cubicBezTo>
                      <a:cubicBezTo>
                        <a:pt x="101" y="16"/>
                        <a:pt x="104" y="22"/>
                        <a:pt x="104" y="25"/>
                      </a:cubicBezTo>
                      <a:cubicBezTo>
                        <a:pt x="105" y="28"/>
                        <a:pt x="105" y="31"/>
                        <a:pt x="105" y="32"/>
                      </a:cubicBezTo>
                      <a:cubicBezTo>
                        <a:pt x="105" y="34"/>
                        <a:pt x="105" y="35"/>
                        <a:pt x="106" y="38"/>
                      </a:cubicBezTo>
                      <a:cubicBezTo>
                        <a:pt x="107" y="41"/>
                        <a:pt x="106" y="41"/>
                        <a:pt x="106" y="42"/>
                      </a:cubicBezTo>
                      <a:cubicBezTo>
                        <a:pt x="105" y="42"/>
                        <a:pt x="105" y="43"/>
                        <a:pt x="105" y="43"/>
                      </a:cubicBezTo>
                      <a:cubicBezTo>
                        <a:pt x="105" y="43"/>
                        <a:pt x="105" y="44"/>
                        <a:pt x="106" y="43"/>
                      </a:cubicBezTo>
                      <a:cubicBezTo>
                        <a:pt x="106" y="43"/>
                        <a:pt x="107" y="41"/>
                        <a:pt x="109" y="41"/>
                      </a:cubicBezTo>
                      <a:cubicBezTo>
                        <a:pt x="110" y="42"/>
                        <a:pt x="111" y="44"/>
                        <a:pt x="111" y="47"/>
                      </a:cubicBezTo>
                      <a:cubicBezTo>
                        <a:pt x="111" y="49"/>
                        <a:pt x="111" y="58"/>
                        <a:pt x="110" y="62"/>
                      </a:cubicBezTo>
                      <a:cubicBezTo>
                        <a:pt x="108" y="66"/>
                        <a:pt x="106" y="67"/>
                        <a:pt x="105" y="67"/>
                      </a:cubicBezTo>
                      <a:cubicBezTo>
                        <a:pt x="104" y="67"/>
                        <a:pt x="103" y="66"/>
                        <a:pt x="103" y="67"/>
                      </a:cubicBezTo>
                      <a:cubicBezTo>
                        <a:pt x="103" y="68"/>
                        <a:pt x="103" y="74"/>
                        <a:pt x="102" y="78"/>
                      </a:cubicBezTo>
                      <a:cubicBezTo>
                        <a:pt x="101" y="82"/>
                        <a:pt x="99" y="85"/>
                        <a:pt x="99" y="87"/>
                      </a:cubicBezTo>
                      <a:cubicBezTo>
                        <a:pt x="100" y="88"/>
                        <a:pt x="100" y="89"/>
                        <a:pt x="101" y="89"/>
                      </a:cubicBezTo>
                      <a:cubicBezTo>
                        <a:pt x="101" y="89"/>
                        <a:pt x="102" y="89"/>
                        <a:pt x="102" y="89"/>
                      </a:cubicBezTo>
                      <a:cubicBezTo>
                        <a:pt x="102" y="89"/>
                        <a:pt x="106" y="90"/>
                        <a:pt x="108" y="92"/>
                      </a:cubicBezTo>
                      <a:cubicBezTo>
                        <a:pt x="110" y="94"/>
                        <a:pt x="112" y="96"/>
                        <a:pt x="114" y="98"/>
                      </a:cubicBezTo>
                      <a:cubicBezTo>
                        <a:pt x="116" y="100"/>
                        <a:pt x="120" y="102"/>
                        <a:pt x="121" y="104"/>
                      </a:cubicBezTo>
                      <a:cubicBezTo>
                        <a:pt x="123" y="105"/>
                        <a:pt x="123" y="105"/>
                        <a:pt x="123" y="105"/>
                      </a:cubicBezTo>
                      <a:cubicBezTo>
                        <a:pt x="123" y="105"/>
                        <a:pt x="131" y="109"/>
                        <a:pt x="135" y="110"/>
                      </a:cubicBezTo>
                      <a:cubicBezTo>
                        <a:pt x="140" y="112"/>
                        <a:pt x="147" y="115"/>
                        <a:pt x="151" y="117"/>
                      </a:cubicBezTo>
                      <a:cubicBezTo>
                        <a:pt x="155" y="119"/>
                        <a:pt x="162" y="123"/>
                        <a:pt x="163" y="124"/>
                      </a:cubicBezTo>
                      <a:cubicBezTo>
                        <a:pt x="165" y="125"/>
                        <a:pt x="166" y="126"/>
                        <a:pt x="166" y="126"/>
                      </a:cubicBezTo>
                      <a:cubicBezTo>
                        <a:pt x="166" y="126"/>
                        <a:pt x="167" y="126"/>
                        <a:pt x="169" y="128"/>
                      </a:cubicBezTo>
                      <a:cubicBezTo>
                        <a:pt x="170" y="130"/>
                        <a:pt x="170" y="132"/>
                        <a:pt x="171" y="133"/>
                      </a:cubicBezTo>
                      <a:cubicBezTo>
                        <a:pt x="171" y="135"/>
                        <a:pt x="171" y="136"/>
                        <a:pt x="172" y="138"/>
                      </a:cubicBezTo>
                      <a:cubicBezTo>
                        <a:pt x="172" y="139"/>
                        <a:pt x="174" y="143"/>
                        <a:pt x="175" y="147"/>
                      </a:cubicBezTo>
                      <a:cubicBezTo>
                        <a:pt x="175" y="152"/>
                        <a:pt x="174" y="157"/>
                        <a:pt x="174" y="157"/>
                      </a:cubicBezTo>
                      <a:cubicBezTo>
                        <a:pt x="174" y="157"/>
                        <a:pt x="175" y="161"/>
                        <a:pt x="177" y="167"/>
                      </a:cubicBezTo>
                      <a:cubicBezTo>
                        <a:pt x="0" y="167"/>
                        <a:pt x="0" y="167"/>
                        <a:pt x="0" y="167"/>
                      </a:cubicBezTo>
                      <a:cubicBezTo>
                        <a:pt x="1" y="163"/>
                        <a:pt x="2" y="159"/>
                        <a:pt x="2" y="158"/>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744" name="Group 743"/>
              <p:cNvGrpSpPr/>
              <p:nvPr/>
            </p:nvGrpSpPr>
            <p:grpSpPr>
              <a:xfrm>
                <a:off x="1916482" y="2318021"/>
                <a:ext cx="303156" cy="304222"/>
                <a:chOff x="6479223" y="4983163"/>
                <a:chExt cx="903288" cy="906463"/>
              </a:xfrm>
            </p:grpSpPr>
            <p:sp>
              <p:nvSpPr>
                <p:cNvPr id="888" name="Freeform 18"/>
                <p:cNvSpPr>
                  <a:spLocks/>
                </p:cNvSpPr>
                <p:nvPr/>
              </p:nvSpPr>
              <p:spPr bwMode="auto">
                <a:xfrm>
                  <a:off x="6479223" y="4983163"/>
                  <a:ext cx="903288" cy="906463"/>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6" y="0"/>
                        <a:pt x="0" y="67"/>
                        <a:pt x="0" y="150"/>
                      </a:cubicBezTo>
                      <a:cubicBezTo>
                        <a:pt x="0" y="150"/>
                        <a:pt x="0" y="150"/>
                        <a:pt x="0" y="150"/>
                      </a:cubicBezTo>
                      <a:cubicBezTo>
                        <a:pt x="0" y="232"/>
                        <a:pt x="66" y="299"/>
                        <a:pt x="149" y="299"/>
                      </a:cubicBezTo>
                      <a:cubicBezTo>
                        <a:pt x="149" y="299"/>
                        <a:pt x="149" y="299"/>
                        <a:pt x="149" y="299"/>
                      </a:cubicBezTo>
                      <a:cubicBezTo>
                        <a:pt x="231"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pic>
              <p:nvPicPr>
                <p:cNvPr id="889" name="Picture 16"/>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665914" y="5118100"/>
                  <a:ext cx="577818" cy="5397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grpSp>
          <p:grpSp>
            <p:nvGrpSpPr>
              <p:cNvPr id="745" name="Group 744"/>
              <p:cNvGrpSpPr/>
              <p:nvPr/>
            </p:nvGrpSpPr>
            <p:grpSpPr>
              <a:xfrm>
                <a:off x="2736691" y="2254659"/>
                <a:ext cx="488604" cy="490321"/>
                <a:chOff x="5537164" y="2838511"/>
                <a:chExt cx="1106560" cy="1110448"/>
              </a:xfrm>
            </p:grpSpPr>
            <p:sp>
              <p:nvSpPr>
                <p:cNvPr id="878" name="Freeform 19"/>
                <p:cNvSpPr>
                  <a:spLocks/>
                </p:cNvSpPr>
                <p:nvPr/>
              </p:nvSpPr>
              <p:spPr bwMode="auto">
                <a:xfrm>
                  <a:off x="5537164" y="2838511"/>
                  <a:ext cx="1106560" cy="1110448"/>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1" y="299"/>
                        <a:pt x="298" y="232"/>
                        <a:pt x="298" y="150"/>
                      </a:cubicBezTo>
                      <a:close/>
                    </a:path>
                  </a:pathLst>
                </a:cu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pic>
              <p:nvPicPr>
                <p:cNvPr id="887" name="Picture 1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75622" y="2971800"/>
                  <a:ext cx="631528" cy="6794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grpSp>
          <p:grpSp>
            <p:nvGrpSpPr>
              <p:cNvPr id="746" name="Group 745"/>
              <p:cNvGrpSpPr/>
              <p:nvPr/>
            </p:nvGrpSpPr>
            <p:grpSpPr>
              <a:xfrm>
                <a:off x="823317" y="3057610"/>
                <a:ext cx="397296" cy="397992"/>
                <a:chOff x="2387600" y="2886075"/>
                <a:chExt cx="904875" cy="906463"/>
              </a:xfrm>
            </p:grpSpPr>
            <p:sp>
              <p:nvSpPr>
                <p:cNvPr id="870" name="Freeform 9"/>
                <p:cNvSpPr>
                  <a:spLocks/>
                </p:cNvSpPr>
                <p:nvPr/>
              </p:nvSpPr>
              <p:spPr bwMode="auto">
                <a:xfrm>
                  <a:off x="2387600" y="2886075"/>
                  <a:ext cx="904875" cy="906463"/>
                </a:xfrm>
                <a:custGeom>
                  <a:avLst/>
                  <a:gdLst>
                    <a:gd name="T0" fmla="*/ 0 w 298"/>
                    <a:gd name="T1" fmla="*/ 150 h 299"/>
                    <a:gd name="T2" fmla="*/ 0 w 298"/>
                    <a:gd name="T3" fmla="*/ 150 h 299"/>
                    <a:gd name="T4" fmla="*/ 149 w 298"/>
                    <a:gd name="T5" fmla="*/ 0 h 299"/>
                    <a:gd name="T6" fmla="*/ 298 w 298"/>
                    <a:gd name="T7" fmla="*/ 150 h 299"/>
                    <a:gd name="T8" fmla="*/ 298 w 298"/>
                    <a:gd name="T9" fmla="*/ 150 h 299"/>
                    <a:gd name="T10" fmla="*/ 149 w 298"/>
                    <a:gd name="T11" fmla="*/ 299 h 299"/>
                    <a:gd name="T12" fmla="*/ 149 w 298"/>
                    <a:gd name="T13" fmla="*/ 299 h 299"/>
                    <a:gd name="T14" fmla="*/ 0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0" y="150"/>
                      </a:moveTo>
                      <a:cubicBezTo>
                        <a:pt x="0" y="150"/>
                        <a:pt x="0" y="150"/>
                        <a:pt x="0" y="150"/>
                      </a:cubicBezTo>
                      <a:cubicBezTo>
                        <a:pt x="0" y="67"/>
                        <a:pt x="66" y="0"/>
                        <a:pt x="149" y="0"/>
                      </a:cubicBezTo>
                      <a:cubicBezTo>
                        <a:pt x="231" y="0"/>
                        <a:pt x="298" y="67"/>
                        <a:pt x="298" y="150"/>
                      </a:cubicBezTo>
                      <a:cubicBezTo>
                        <a:pt x="298" y="150"/>
                        <a:pt x="298" y="150"/>
                        <a:pt x="298" y="150"/>
                      </a:cubicBezTo>
                      <a:cubicBezTo>
                        <a:pt x="298" y="232"/>
                        <a:pt x="231" y="299"/>
                        <a:pt x="149" y="299"/>
                      </a:cubicBezTo>
                      <a:cubicBezTo>
                        <a:pt x="149" y="299"/>
                        <a:pt x="149" y="299"/>
                        <a:pt x="149" y="299"/>
                      </a:cubicBezTo>
                      <a:cubicBezTo>
                        <a:pt x="66" y="299"/>
                        <a:pt x="0" y="232"/>
                        <a:pt x="0"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876" name="Freeform 25"/>
                <p:cNvSpPr>
                  <a:spLocks/>
                </p:cNvSpPr>
                <p:nvPr/>
              </p:nvSpPr>
              <p:spPr bwMode="auto">
                <a:xfrm>
                  <a:off x="2557463" y="3038475"/>
                  <a:ext cx="546100" cy="514350"/>
                </a:xfrm>
                <a:custGeom>
                  <a:avLst/>
                  <a:gdLst>
                    <a:gd name="T0" fmla="*/ 178 w 180"/>
                    <a:gd name="T1" fmla="*/ 165 h 170"/>
                    <a:gd name="T2" fmla="*/ 175 w 180"/>
                    <a:gd name="T3" fmla="*/ 145 h 170"/>
                    <a:gd name="T4" fmla="*/ 169 w 180"/>
                    <a:gd name="T5" fmla="*/ 133 h 170"/>
                    <a:gd name="T6" fmla="*/ 160 w 180"/>
                    <a:gd name="T7" fmla="*/ 127 h 170"/>
                    <a:gd name="T8" fmla="*/ 131 w 180"/>
                    <a:gd name="T9" fmla="*/ 115 h 170"/>
                    <a:gd name="T10" fmla="*/ 119 w 180"/>
                    <a:gd name="T11" fmla="*/ 108 h 170"/>
                    <a:gd name="T12" fmla="*/ 114 w 180"/>
                    <a:gd name="T13" fmla="*/ 103 h 170"/>
                    <a:gd name="T14" fmla="*/ 117 w 180"/>
                    <a:gd name="T15" fmla="*/ 95 h 170"/>
                    <a:gd name="T16" fmla="*/ 124 w 180"/>
                    <a:gd name="T17" fmla="*/ 81 h 170"/>
                    <a:gd name="T18" fmla="*/ 127 w 180"/>
                    <a:gd name="T19" fmla="*/ 67 h 170"/>
                    <a:gd name="T20" fmla="*/ 126 w 180"/>
                    <a:gd name="T21" fmla="*/ 53 h 170"/>
                    <a:gd name="T22" fmla="*/ 126 w 180"/>
                    <a:gd name="T23" fmla="*/ 49 h 170"/>
                    <a:gd name="T24" fmla="*/ 124 w 180"/>
                    <a:gd name="T25" fmla="*/ 28 h 170"/>
                    <a:gd name="T26" fmla="*/ 125 w 180"/>
                    <a:gd name="T27" fmla="*/ 21 h 170"/>
                    <a:gd name="T28" fmla="*/ 109 w 180"/>
                    <a:gd name="T29" fmla="*/ 6 h 170"/>
                    <a:gd name="T30" fmla="*/ 83 w 180"/>
                    <a:gd name="T31" fmla="*/ 1 h 170"/>
                    <a:gd name="T32" fmla="*/ 68 w 180"/>
                    <a:gd name="T33" fmla="*/ 9 h 170"/>
                    <a:gd name="T34" fmla="*/ 62 w 180"/>
                    <a:gd name="T35" fmla="*/ 17 h 170"/>
                    <a:gd name="T36" fmla="*/ 59 w 180"/>
                    <a:gd name="T37" fmla="*/ 44 h 170"/>
                    <a:gd name="T38" fmla="*/ 58 w 180"/>
                    <a:gd name="T39" fmla="*/ 57 h 170"/>
                    <a:gd name="T40" fmla="*/ 65 w 180"/>
                    <a:gd name="T41" fmla="*/ 70 h 170"/>
                    <a:gd name="T42" fmla="*/ 65 w 180"/>
                    <a:gd name="T43" fmla="*/ 72 h 170"/>
                    <a:gd name="T44" fmla="*/ 71 w 180"/>
                    <a:gd name="T45" fmla="*/ 77 h 170"/>
                    <a:gd name="T46" fmla="*/ 71 w 180"/>
                    <a:gd name="T47" fmla="*/ 91 h 170"/>
                    <a:gd name="T48" fmla="*/ 69 w 180"/>
                    <a:gd name="T49" fmla="*/ 93 h 170"/>
                    <a:gd name="T50" fmla="*/ 60 w 180"/>
                    <a:gd name="T51" fmla="*/ 96 h 170"/>
                    <a:gd name="T52" fmla="*/ 48 w 180"/>
                    <a:gd name="T53" fmla="*/ 108 h 170"/>
                    <a:gd name="T54" fmla="*/ 30 w 180"/>
                    <a:gd name="T55" fmla="*/ 116 h 170"/>
                    <a:gd name="T56" fmla="*/ 5 w 180"/>
                    <a:gd name="T57" fmla="*/ 132 h 170"/>
                    <a:gd name="T58" fmla="*/ 1 w 180"/>
                    <a:gd name="T59" fmla="*/ 143 h 170"/>
                    <a:gd name="T60" fmla="*/ 5 w 180"/>
                    <a:gd name="T61" fmla="*/ 158 h 170"/>
                    <a:gd name="T62" fmla="*/ 6 w 180"/>
                    <a:gd name="T63" fmla="*/ 170 h 170"/>
                    <a:gd name="T64" fmla="*/ 179 w 180"/>
                    <a:gd name="T65" fmla="*/ 167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0" h="170">
                      <a:moveTo>
                        <a:pt x="179" y="167"/>
                      </a:moveTo>
                      <a:cubicBezTo>
                        <a:pt x="178" y="167"/>
                        <a:pt x="178" y="166"/>
                        <a:pt x="178" y="165"/>
                      </a:cubicBezTo>
                      <a:cubicBezTo>
                        <a:pt x="178" y="164"/>
                        <a:pt x="178" y="161"/>
                        <a:pt x="178" y="159"/>
                      </a:cubicBezTo>
                      <a:cubicBezTo>
                        <a:pt x="177" y="157"/>
                        <a:pt x="176" y="149"/>
                        <a:pt x="175" y="145"/>
                      </a:cubicBezTo>
                      <a:cubicBezTo>
                        <a:pt x="174" y="141"/>
                        <a:pt x="173" y="136"/>
                        <a:pt x="172" y="135"/>
                      </a:cubicBezTo>
                      <a:cubicBezTo>
                        <a:pt x="171" y="134"/>
                        <a:pt x="170" y="133"/>
                        <a:pt x="169" y="133"/>
                      </a:cubicBezTo>
                      <a:cubicBezTo>
                        <a:pt x="169" y="133"/>
                        <a:pt x="168" y="133"/>
                        <a:pt x="167" y="132"/>
                      </a:cubicBezTo>
                      <a:cubicBezTo>
                        <a:pt x="167" y="131"/>
                        <a:pt x="162" y="129"/>
                        <a:pt x="160" y="127"/>
                      </a:cubicBezTo>
                      <a:cubicBezTo>
                        <a:pt x="157" y="126"/>
                        <a:pt x="146" y="121"/>
                        <a:pt x="144" y="120"/>
                      </a:cubicBezTo>
                      <a:cubicBezTo>
                        <a:pt x="142" y="119"/>
                        <a:pt x="135" y="116"/>
                        <a:pt x="131" y="115"/>
                      </a:cubicBezTo>
                      <a:cubicBezTo>
                        <a:pt x="127" y="113"/>
                        <a:pt x="126" y="112"/>
                        <a:pt x="125" y="112"/>
                      </a:cubicBezTo>
                      <a:cubicBezTo>
                        <a:pt x="125" y="111"/>
                        <a:pt x="121" y="109"/>
                        <a:pt x="119" y="108"/>
                      </a:cubicBezTo>
                      <a:cubicBezTo>
                        <a:pt x="117" y="107"/>
                        <a:pt x="116" y="107"/>
                        <a:pt x="115" y="106"/>
                      </a:cubicBezTo>
                      <a:cubicBezTo>
                        <a:pt x="115" y="105"/>
                        <a:pt x="114" y="103"/>
                        <a:pt x="114" y="103"/>
                      </a:cubicBezTo>
                      <a:cubicBezTo>
                        <a:pt x="114" y="103"/>
                        <a:pt x="116" y="102"/>
                        <a:pt x="116" y="100"/>
                      </a:cubicBezTo>
                      <a:cubicBezTo>
                        <a:pt x="116" y="98"/>
                        <a:pt x="117" y="95"/>
                        <a:pt x="117" y="95"/>
                      </a:cubicBezTo>
                      <a:cubicBezTo>
                        <a:pt x="117" y="94"/>
                        <a:pt x="118" y="93"/>
                        <a:pt x="119" y="91"/>
                      </a:cubicBezTo>
                      <a:cubicBezTo>
                        <a:pt x="120" y="89"/>
                        <a:pt x="123" y="84"/>
                        <a:pt x="124" y="81"/>
                      </a:cubicBezTo>
                      <a:cubicBezTo>
                        <a:pt x="124" y="78"/>
                        <a:pt x="124" y="76"/>
                        <a:pt x="125" y="74"/>
                      </a:cubicBezTo>
                      <a:cubicBezTo>
                        <a:pt x="126" y="73"/>
                        <a:pt x="127" y="70"/>
                        <a:pt x="127" y="67"/>
                      </a:cubicBezTo>
                      <a:cubicBezTo>
                        <a:pt x="126" y="63"/>
                        <a:pt x="126" y="58"/>
                        <a:pt x="126" y="57"/>
                      </a:cubicBezTo>
                      <a:cubicBezTo>
                        <a:pt x="126" y="55"/>
                        <a:pt x="126" y="54"/>
                        <a:pt x="126" y="53"/>
                      </a:cubicBezTo>
                      <a:cubicBezTo>
                        <a:pt x="127" y="53"/>
                        <a:pt x="128" y="51"/>
                        <a:pt x="128" y="51"/>
                      </a:cubicBezTo>
                      <a:cubicBezTo>
                        <a:pt x="127" y="50"/>
                        <a:pt x="126" y="50"/>
                        <a:pt x="126" y="49"/>
                      </a:cubicBezTo>
                      <a:cubicBezTo>
                        <a:pt x="126" y="48"/>
                        <a:pt x="126" y="40"/>
                        <a:pt x="126" y="37"/>
                      </a:cubicBezTo>
                      <a:cubicBezTo>
                        <a:pt x="125" y="33"/>
                        <a:pt x="125" y="31"/>
                        <a:pt x="124" y="28"/>
                      </a:cubicBezTo>
                      <a:cubicBezTo>
                        <a:pt x="123" y="25"/>
                        <a:pt x="122" y="25"/>
                        <a:pt x="124" y="24"/>
                      </a:cubicBezTo>
                      <a:cubicBezTo>
                        <a:pt x="125" y="23"/>
                        <a:pt x="125" y="22"/>
                        <a:pt x="125" y="21"/>
                      </a:cubicBezTo>
                      <a:cubicBezTo>
                        <a:pt x="125" y="21"/>
                        <a:pt x="121" y="16"/>
                        <a:pt x="120" y="14"/>
                      </a:cubicBezTo>
                      <a:cubicBezTo>
                        <a:pt x="119" y="13"/>
                        <a:pt x="111" y="8"/>
                        <a:pt x="109" y="6"/>
                      </a:cubicBezTo>
                      <a:cubicBezTo>
                        <a:pt x="106" y="5"/>
                        <a:pt x="102" y="2"/>
                        <a:pt x="97" y="1"/>
                      </a:cubicBezTo>
                      <a:cubicBezTo>
                        <a:pt x="92" y="0"/>
                        <a:pt x="85" y="0"/>
                        <a:pt x="83" y="1"/>
                      </a:cubicBezTo>
                      <a:cubicBezTo>
                        <a:pt x="81" y="1"/>
                        <a:pt x="75" y="2"/>
                        <a:pt x="74" y="4"/>
                      </a:cubicBezTo>
                      <a:cubicBezTo>
                        <a:pt x="72" y="6"/>
                        <a:pt x="69" y="8"/>
                        <a:pt x="68" y="9"/>
                      </a:cubicBezTo>
                      <a:cubicBezTo>
                        <a:pt x="68" y="10"/>
                        <a:pt x="68" y="10"/>
                        <a:pt x="67" y="11"/>
                      </a:cubicBezTo>
                      <a:cubicBezTo>
                        <a:pt x="65" y="12"/>
                        <a:pt x="64" y="13"/>
                        <a:pt x="62" y="17"/>
                      </a:cubicBezTo>
                      <a:cubicBezTo>
                        <a:pt x="60" y="20"/>
                        <a:pt x="58" y="27"/>
                        <a:pt x="58" y="32"/>
                      </a:cubicBezTo>
                      <a:cubicBezTo>
                        <a:pt x="58" y="38"/>
                        <a:pt x="59" y="42"/>
                        <a:pt x="59" y="44"/>
                      </a:cubicBezTo>
                      <a:cubicBezTo>
                        <a:pt x="59" y="46"/>
                        <a:pt x="60" y="45"/>
                        <a:pt x="59" y="47"/>
                      </a:cubicBezTo>
                      <a:cubicBezTo>
                        <a:pt x="59" y="49"/>
                        <a:pt x="58" y="53"/>
                        <a:pt x="58" y="57"/>
                      </a:cubicBezTo>
                      <a:cubicBezTo>
                        <a:pt x="59" y="61"/>
                        <a:pt x="61" y="65"/>
                        <a:pt x="62" y="67"/>
                      </a:cubicBezTo>
                      <a:cubicBezTo>
                        <a:pt x="64" y="69"/>
                        <a:pt x="64" y="70"/>
                        <a:pt x="65" y="70"/>
                      </a:cubicBezTo>
                      <a:cubicBezTo>
                        <a:pt x="65" y="70"/>
                        <a:pt x="65" y="71"/>
                        <a:pt x="65" y="71"/>
                      </a:cubicBezTo>
                      <a:cubicBezTo>
                        <a:pt x="65" y="71"/>
                        <a:pt x="65" y="71"/>
                        <a:pt x="65" y="72"/>
                      </a:cubicBezTo>
                      <a:cubicBezTo>
                        <a:pt x="65" y="72"/>
                        <a:pt x="66" y="73"/>
                        <a:pt x="67" y="74"/>
                      </a:cubicBezTo>
                      <a:cubicBezTo>
                        <a:pt x="68" y="74"/>
                        <a:pt x="71" y="77"/>
                        <a:pt x="71" y="77"/>
                      </a:cubicBezTo>
                      <a:cubicBezTo>
                        <a:pt x="71" y="77"/>
                        <a:pt x="71" y="81"/>
                        <a:pt x="71" y="84"/>
                      </a:cubicBezTo>
                      <a:cubicBezTo>
                        <a:pt x="72" y="87"/>
                        <a:pt x="71" y="89"/>
                        <a:pt x="71" y="91"/>
                      </a:cubicBezTo>
                      <a:cubicBezTo>
                        <a:pt x="70" y="93"/>
                        <a:pt x="70" y="94"/>
                        <a:pt x="70" y="94"/>
                      </a:cubicBezTo>
                      <a:cubicBezTo>
                        <a:pt x="69" y="93"/>
                        <a:pt x="69" y="93"/>
                        <a:pt x="69" y="93"/>
                      </a:cubicBezTo>
                      <a:cubicBezTo>
                        <a:pt x="69" y="93"/>
                        <a:pt x="66" y="93"/>
                        <a:pt x="63" y="94"/>
                      </a:cubicBezTo>
                      <a:cubicBezTo>
                        <a:pt x="61" y="94"/>
                        <a:pt x="61" y="95"/>
                        <a:pt x="60" y="96"/>
                      </a:cubicBezTo>
                      <a:cubicBezTo>
                        <a:pt x="59" y="98"/>
                        <a:pt x="57" y="100"/>
                        <a:pt x="54" y="102"/>
                      </a:cubicBezTo>
                      <a:cubicBezTo>
                        <a:pt x="51" y="105"/>
                        <a:pt x="49" y="107"/>
                        <a:pt x="48" y="108"/>
                      </a:cubicBezTo>
                      <a:cubicBezTo>
                        <a:pt x="48" y="108"/>
                        <a:pt x="47" y="109"/>
                        <a:pt x="47" y="109"/>
                      </a:cubicBezTo>
                      <a:cubicBezTo>
                        <a:pt x="47" y="109"/>
                        <a:pt x="33" y="115"/>
                        <a:pt x="30" y="116"/>
                      </a:cubicBezTo>
                      <a:cubicBezTo>
                        <a:pt x="28" y="117"/>
                        <a:pt x="22" y="119"/>
                        <a:pt x="17" y="123"/>
                      </a:cubicBezTo>
                      <a:cubicBezTo>
                        <a:pt x="12" y="126"/>
                        <a:pt x="6" y="130"/>
                        <a:pt x="5" y="132"/>
                      </a:cubicBezTo>
                      <a:cubicBezTo>
                        <a:pt x="3" y="134"/>
                        <a:pt x="2" y="135"/>
                        <a:pt x="1" y="136"/>
                      </a:cubicBezTo>
                      <a:cubicBezTo>
                        <a:pt x="0" y="138"/>
                        <a:pt x="1" y="141"/>
                        <a:pt x="1" y="143"/>
                      </a:cubicBezTo>
                      <a:cubicBezTo>
                        <a:pt x="0" y="145"/>
                        <a:pt x="0" y="148"/>
                        <a:pt x="1" y="152"/>
                      </a:cubicBezTo>
                      <a:cubicBezTo>
                        <a:pt x="2" y="155"/>
                        <a:pt x="5" y="158"/>
                        <a:pt x="5" y="158"/>
                      </a:cubicBezTo>
                      <a:cubicBezTo>
                        <a:pt x="5" y="158"/>
                        <a:pt x="5" y="162"/>
                        <a:pt x="5" y="167"/>
                      </a:cubicBezTo>
                      <a:cubicBezTo>
                        <a:pt x="5" y="168"/>
                        <a:pt x="5" y="169"/>
                        <a:pt x="6" y="170"/>
                      </a:cubicBezTo>
                      <a:cubicBezTo>
                        <a:pt x="180" y="170"/>
                        <a:pt x="180" y="170"/>
                        <a:pt x="180" y="170"/>
                      </a:cubicBezTo>
                      <a:cubicBezTo>
                        <a:pt x="179" y="169"/>
                        <a:pt x="179" y="168"/>
                        <a:pt x="179" y="16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747" name="Group 746"/>
              <p:cNvGrpSpPr/>
              <p:nvPr/>
            </p:nvGrpSpPr>
            <p:grpSpPr>
              <a:xfrm>
                <a:off x="1594590" y="3237438"/>
                <a:ext cx="372455" cy="373764"/>
                <a:chOff x="852276" y="4541515"/>
                <a:chExt cx="354224" cy="355469"/>
              </a:xfrm>
            </p:grpSpPr>
            <p:sp>
              <p:nvSpPr>
                <p:cNvPr id="867" name="Freeform 19"/>
                <p:cNvSpPr>
                  <a:spLocks/>
                </p:cNvSpPr>
                <p:nvPr/>
              </p:nvSpPr>
              <p:spPr bwMode="auto">
                <a:xfrm>
                  <a:off x="852276" y="4541515"/>
                  <a:ext cx="354224" cy="355469"/>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1" y="299"/>
                        <a:pt x="298" y="232"/>
                        <a:pt x="298" y="150"/>
                      </a:cubicBezTo>
                      <a:close/>
                    </a:path>
                  </a:pathLst>
                </a:cu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868" name="Freeform 24"/>
                <p:cNvSpPr>
                  <a:spLocks/>
                </p:cNvSpPr>
                <p:nvPr/>
              </p:nvSpPr>
              <p:spPr bwMode="auto">
                <a:xfrm>
                  <a:off x="928522" y="4613943"/>
                  <a:ext cx="201778" cy="189874"/>
                </a:xfrm>
                <a:custGeom>
                  <a:avLst/>
                  <a:gdLst>
                    <a:gd name="T0" fmla="*/ 3 w 177"/>
                    <a:gd name="T1" fmla="*/ 156 h 167"/>
                    <a:gd name="T2" fmla="*/ 7 w 177"/>
                    <a:gd name="T3" fmla="*/ 133 h 167"/>
                    <a:gd name="T4" fmla="*/ 17 w 177"/>
                    <a:gd name="T5" fmla="*/ 126 h 167"/>
                    <a:gd name="T6" fmla="*/ 48 w 177"/>
                    <a:gd name="T7" fmla="*/ 110 h 167"/>
                    <a:gd name="T8" fmla="*/ 57 w 177"/>
                    <a:gd name="T9" fmla="*/ 102 h 167"/>
                    <a:gd name="T10" fmla="*/ 60 w 177"/>
                    <a:gd name="T11" fmla="*/ 94 h 167"/>
                    <a:gd name="T12" fmla="*/ 50 w 177"/>
                    <a:gd name="T13" fmla="*/ 71 h 167"/>
                    <a:gd name="T14" fmla="*/ 48 w 177"/>
                    <a:gd name="T15" fmla="*/ 66 h 167"/>
                    <a:gd name="T16" fmla="*/ 45 w 177"/>
                    <a:gd name="T17" fmla="*/ 54 h 167"/>
                    <a:gd name="T18" fmla="*/ 46 w 177"/>
                    <a:gd name="T19" fmla="*/ 48 h 167"/>
                    <a:gd name="T20" fmla="*/ 44 w 177"/>
                    <a:gd name="T21" fmla="*/ 23 h 167"/>
                    <a:gd name="T22" fmla="*/ 50 w 177"/>
                    <a:gd name="T23" fmla="*/ 14 h 167"/>
                    <a:gd name="T24" fmla="*/ 57 w 177"/>
                    <a:gd name="T25" fmla="*/ 8 h 167"/>
                    <a:gd name="T26" fmla="*/ 68 w 177"/>
                    <a:gd name="T27" fmla="*/ 2 h 167"/>
                    <a:gd name="T28" fmla="*/ 83 w 177"/>
                    <a:gd name="T29" fmla="*/ 1 h 167"/>
                    <a:gd name="T30" fmla="*/ 94 w 177"/>
                    <a:gd name="T31" fmla="*/ 7 h 167"/>
                    <a:gd name="T32" fmla="*/ 100 w 177"/>
                    <a:gd name="T33" fmla="*/ 14 h 167"/>
                    <a:gd name="T34" fmla="*/ 105 w 177"/>
                    <a:gd name="T35" fmla="*/ 32 h 167"/>
                    <a:gd name="T36" fmla="*/ 106 w 177"/>
                    <a:gd name="T37" fmla="*/ 42 h 167"/>
                    <a:gd name="T38" fmla="*/ 106 w 177"/>
                    <a:gd name="T39" fmla="*/ 43 h 167"/>
                    <a:gd name="T40" fmla="*/ 111 w 177"/>
                    <a:gd name="T41" fmla="*/ 47 h 167"/>
                    <a:gd name="T42" fmla="*/ 105 w 177"/>
                    <a:gd name="T43" fmla="*/ 67 h 167"/>
                    <a:gd name="T44" fmla="*/ 102 w 177"/>
                    <a:gd name="T45" fmla="*/ 78 h 167"/>
                    <a:gd name="T46" fmla="*/ 101 w 177"/>
                    <a:gd name="T47" fmla="*/ 89 h 167"/>
                    <a:gd name="T48" fmla="*/ 108 w 177"/>
                    <a:gd name="T49" fmla="*/ 92 h 167"/>
                    <a:gd name="T50" fmla="*/ 121 w 177"/>
                    <a:gd name="T51" fmla="*/ 104 h 167"/>
                    <a:gd name="T52" fmla="*/ 135 w 177"/>
                    <a:gd name="T53" fmla="*/ 110 h 167"/>
                    <a:gd name="T54" fmla="*/ 163 w 177"/>
                    <a:gd name="T55" fmla="*/ 124 h 167"/>
                    <a:gd name="T56" fmla="*/ 169 w 177"/>
                    <a:gd name="T57" fmla="*/ 128 h 167"/>
                    <a:gd name="T58" fmla="*/ 172 w 177"/>
                    <a:gd name="T59" fmla="*/ 138 h 167"/>
                    <a:gd name="T60" fmla="*/ 174 w 177"/>
                    <a:gd name="T61" fmla="*/ 157 h 167"/>
                    <a:gd name="T62" fmla="*/ 0 w 177"/>
                    <a:gd name="T63" fmla="*/ 16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7" h="167">
                      <a:moveTo>
                        <a:pt x="2" y="158"/>
                      </a:moveTo>
                      <a:cubicBezTo>
                        <a:pt x="3" y="157"/>
                        <a:pt x="3" y="157"/>
                        <a:pt x="3" y="156"/>
                      </a:cubicBezTo>
                      <a:cubicBezTo>
                        <a:pt x="2" y="154"/>
                        <a:pt x="3" y="143"/>
                        <a:pt x="4" y="139"/>
                      </a:cubicBezTo>
                      <a:cubicBezTo>
                        <a:pt x="4" y="135"/>
                        <a:pt x="5" y="133"/>
                        <a:pt x="7" y="133"/>
                      </a:cubicBezTo>
                      <a:cubicBezTo>
                        <a:pt x="8" y="132"/>
                        <a:pt x="9" y="132"/>
                        <a:pt x="9" y="131"/>
                      </a:cubicBezTo>
                      <a:cubicBezTo>
                        <a:pt x="10" y="130"/>
                        <a:pt x="14" y="128"/>
                        <a:pt x="17" y="126"/>
                      </a:cubicBezTo>
                      <a:cubicBezTo>
                        <a:pt x="20" y="124"/>
                        <a:pt x="31" y="118"/>
                        <a:pt x="35" y="116"/>
                      </a:cubicBezTo>
                      <a:cubicBezTo>
                        <a:pt x="40" y="113"/>
                        <a:pt x="48" y="110"/>
                        <a:pt x="48" y="110"/>
                      </a:cubicBezTo>
                      <a:cubicBezTo>
                        <a:pt x="48" y="110"/>
                        <a:pt x="49" y="108"/>
                        <a:pt x="51" y="107"/>
                      </a:cubicBezTo>
                      <a:cubicBezTo>
                        <a:pt x="54" y="105"/>
                        <a:pt x="56" y="104"/>
                        <a:pt x="57" y="102"/>
                      </a:cubicBezTo>
                      <a:cubicBezTo>
                        <a:pt x="58" y="99"/>
                        <a:pt x="59" y="97"/>
                        <a:pt x="60" y="97"/>
                      </a:cubicBezTo>
                      <a:cubicBezTo>
                        <a:pt x="60" y="96"/>
                        <a:pt x="61" y="95"/>
                        <a:pt x="60" y="94"/>
                      </a:cubicBezTo>
                      <a:cubicBezTo>
                        <a:pt x="60" y="93"/>
                        <a:pt x="55" y="88"/>
                        <a:pt x="54" y="84"/>
                      </a:cubicBezTo>
                      <a:cubicBezTo>
                        <a:pt x="52" y="79"/>
                        <a:pt x="50" y="71"/>
                        <a:pt x="50" y="71"/>
                      </a:cubicBezTo>
                      <a:cubicBezTo>
                        <a:pt x="50" y="71"/>
                        <a:pt x="49" y="70"/>
                        <a:pt x="49" y="69"/>
                      </a:cubicBezTo>
                      <a:cubicBezTo>
                        <a:pt x="48" y="67"/>
                        <a:pt x="48" y="67"/>
                        <a:pt x="48" y="66"/>
                      </a:cubicBezTo>
                      <a:cubicBezTo>
                        <a:pt x="48" y="65"/>
                        <a:pt x="48" y="62"/>
                        <a:pt x="47" y="62"/>
                      </a:cubicBezTo>
                      <a:cubicBezTo>
                        <a:pt x="47" y="61"/>
                        <a:pt x="46" y="58"/>
                        <a:pt x="45" y="54"/>
                      </a:cubicBezTo>
                      <a:cubicBezTo>
                        <a:pt x="45" y="51"/>
                        <a:pt x="44" y="49"/>
                        <a:pt x="45" y="49"/>
                      </a:cubicBezTo>
                      <a:cubicBezTo>
                        <a:pt x="45" y="48"/>
                        <a:pt x="46" y="49"/>
                        <a:pt x="46" y="48"/>
                      </a:cubicBezTo>
                      <a:cubicBezTo>
                        <a:pt x="45" y="46"/>
                        <a:pt x="44" y="40"/>
                        <a:pt x="43" y="37"/>
                      </a:cubicBezTo>
                      <a:cubicBezTo>
                        <a:pt x="43" y="34"/>
                        <a:pt x="43" y="24"/>
                        <a:pt x="44" y="23"/>
                      </a:cubicBezTo>
                      <a:cubicBezTo>
                        <a:pt x="45" y="22"/>
                        <a:pt x="47" y="18"/>
                        <a:pt x="47" y="17"/>
                      </a:cubicBezTo>
                      <a:cubicBezTo>
                        <a:pt x="48" y="16"/>
                        <a:pt x="49" y="15"/>
                        <a:pt x="50" y="14"/>
                      </a:cubicBezTo>
                      <a:cubicBezTo>
                        <a:pt x="51" y="13"/>
                        <a:pt x="54" y="12"/>
                        <a:pt x="54" y="10"/>
                      </a:cubicBezTo>
                      <a:cubicBezTo>
                        <a:pt x="55" y="9"/>
                        <a:pt x="55" y="9"/>
                        <a:pt x="57" y="8"/>
                      </a:cubicBezTo>
                      <a:cubicBezTo>
                        <a:pt x="58" y="7"/>
                        <a:pt x="58" y="7"/>
                        <a:pt x="58" y="7"/>
                      </a:cubicBezTo>
                      <a:cubicBezTo>
                        <a:pt x="59" y="6"/>
                        <a:pt x="64" y="3"/>
                        <a:pt x="68" y="2"/>
                      </a:cubicBezTo>
                      <a:cubicBezTo>
                        <a:pt x="73" y="1"/>
                        <a:pt x="74" y="1"/>
                        <a:pt x="76" y="0"/>
                      </a:cubicBezTo>
                      <a:cubicBezTo>
                        <a:pt x="78" y="0"/>
                        <a:pt x="80" y="1"/>
                        <a:pt x="83" y="1"/>
                      </a:cubicBezTo>
                      <a:cubicBezTo>
                        <a:pt x="86" y="2"/>
                        <a:pt x="89" y="3"/>
                        <a:pt x="91" y="5"/>
                      </a:cubicBezTo>
                      <a:cubicBezTo>
                        <a:pt x="93" y="6"/>
                        <a:pt x="93" y="7"/>
                        <a:pt x="94" y="7"/>
                      </a:cubicBezTo>
                      <a:cubicBezTo>
                        <a:pt x="95" y="8"/>
                        <a:pt x="97" y="9"/>
                        <a:pt x="97" y="10"/>
                      </a:cubicBezTo>
                      <a:cubicBezTo>
                        <a:pt x="98" y="11"/>
                        <a:pt x="99" y="12"/>
                        <a:pt x="100" y="14"/>
                      </a:cubicBezTo>
                      <a:cubicBezTo>
                        <a:pt x="101" y="16"/>
                        <a:pt x="104" y="22"/>
                        <a:pt x="104" y="25"/>
                      </a:cubicBezTo>
                      <a:cubicBezTo>
                        <a:pt x="105" y="28"/>
                        <a:pt x="105" y="31"/>
                        <a:pt x="105" y="32"/>
                      </a:cubicBezTo>
                      <a:cubicBezTo>
                        <a:pt x="105" y="34"/>
                        <a:pt x="105" y="35"/>
                        <a:pt x="106" y="38"/>
                      </a:cubicBezTo>
                      <a:cubicBezTo>
                        <a:pt x="107" y="41"/>
                        <a:pt x="106" y="41"/>
                        <a:pt x="106" y="42"/>
                      </a:cubicBezTo>
                      <a:cubicBezTo>
                        <a:pt x="105" y="42"/>
                        <a:pt x="105" y="43"/>
                        <a:pt x="105" y="43"/>
                      </a:cubicBezTo>
                      <a:cubicBezTo>
                        <a:pt x="105" y="43"/>
                        <a:pt x="105" y="44"/>
                        <a:pt x="106" y="43"/>
                      </a:cubicBezTo>
                      <a:cubicBezTo>
                        <a:pt x="106" y="43"/>
                        <a:pt x="107" y="41"/>
                        <a:pt x="109" y="41"/>
                      </a:cubicBezTo>
                      <a:cubicBezTo>
                        <a:pt x="110" y="42"/>
                        <a:pt x="111" y="44"/>
                        <a:pt x="111" y="47"/>
                      </a:cubicBezTo>
                      <a:cubicBezTo>
                        <a:pt x="111" y="49"/>
                        <a:pt x="111" y="58"/>
                        <a:pt x="110" y="62"/>
                      </a:cubicBezTo>
                      <a:cubicBezTo>
                        <a:pt x="108" y="66"/>
                        <a:pt x="106" y="67"/>
                        <a:pt x="105" y="67"/>
                      </a:cubicBezTo>
                      <a:cubicBezTo>
                        <a:pt x="104" y="67"/>
                        <a:pt x="103" y="66"/>
                        <a:pt x="103" y="67"/>
                      </a:cubicBezTo>
                      <a:cubicBezTo>
                        <a:pt x="103" y="68"/>
                        <a:pt x="103" y="74"/>
                        <a:pt x="102" y="78"/>
                      </a:cubicBezTo>
                      <a:cubicBezTo>
                        <a:pt x="101" y="82"/>
                        <a:pt x="99" y="85"/>
                        <a:pt x="99" y="87"/>
                      </a:cubicBezTo>
                      <a:cubicBezTo>
                        <a:pt x="100" y="88"/>
                        <a:pt x="100" y="89"/>
                        <a:pt x="101" y="89"/>
                      </a:cubicBezTo>
                      <a:cubicBezTo>
                        <a:pt x="101" y="89"/>
                        <a:pt x="102" y="89"/>
                        <a:pt x="102" y="89"/>
                      </a:cubicBezTo>
                      <a:cubicBezTo>
                        <a:pt x="102" y="89"/>
                        <a:pt x="106" y="90"/>
                        <a:pt x="108" y="92"/>
                      </a:cubicBezTo>
                      <a:cubicBezTo>
                        <a:pt x="110" y="94"/>
                        <a:pt x="112" y="96"/>
                        <a:pt x="114" y="98"/>
                      </a:cubicBezTo>
                      <a:cubicBezTo>
                        <a:pt x="116" y="100"/>
                        <a:pt x="120" y="102"/>
                        <a:pt x="121" y="104"/>
                      </a:cubicBezTo>
                      <a:cubicBezTo>
                        <a:pt x="123" y="105"/>
                        <a:pt x="123" y="105"/>
                        <a:pt x="123" y="105"/>
                      </a:cubicBezTo>
                      <a:cubicBezTo>
                        <a:pt x="123" y="105"/>
                        <a:pt x="131" y="109"/>
                        <a:pt x="135" y="110"/>
                      </a:cubicBezTo>
                      <a:cubicBezTo>
                        <a:pt x="140" y="112"/>
                        <a:pt x="147" y="115"/>
                        <a:pt x="151" y="117"/>
                      </a:cubicBezTo>
                      <a:cubicBezTo>
                        <a:pt x="155" y="119"/>
                        <a:pt x="162" y="123"/>
                        <a:pt x="163" y="124"/>
                      </a:cubicBezTo>
                      <a:cubicBezTo>
                        <a:pt x="165" y="125"/>
                        <a:pt x="166" y="126"/>
                        <a:pt x="166" y="126"/>
                      </a:cubicBezTo>
                      <a:cubicBezTo>
                        <a:pt x="166" y="126"/>
                        <a:pt x="167" y="126"/>
                        <a:pt x="169" y="128"/>
                      </a:cubicBezTo>
                      <a:cubicBezTo>
                        <a:pt x="170" y="130"/>
                        <a:pt x="170" y="132"/>
                        <a:pt x="171" y="133"/>
                      </a:cubicBezTo>
                      <a:cubicBezTo>
                        <a:pt x="171" y="135"/>
                        <a:pt x="171" y="136"/>
                        <a:pt x="172" y="138"/>
                      </a:cubicBezTo>
                      <a:cubicBezTo>
                        <a:pt x="172" y="139"/>
                        <a:pt x="174" y="143"/>
                        <a:pt x="175" y="147"/>
                      </a:cubicBezTo>
                      <a:cubicBezTo>
                        <a:pt x="175" y="152"/>
                        <a:pt x="174" y="157"/>
                        <a:pt x="174" y="157"/>
                      </a:cubicBezTo>
                      <a:cubicBezTo>
                        <a:pt x="174" y="157"/>
                        <a:pt x="175" y="161"/>
                        <a:pt x="177" y="167"/>
                      </a:cubicBezTo>
                      <a:cubicBezTo>
                        <a:pt x="0" y="167"/>
                        <a:pt x="0" y="167"/>
                        <a:pt x="0" y="167"/>
                      </a:cubicBezTo>
                      <a:cubicBezTo>
                        <a:pt x="1" y="163"/>
                        <a:pt x="2" y="159"/>
                        <a:pt x="2" y="158"/>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748" name="Group 747"/>
              <p:cNvGrpSpPr/>
              <p:nvPr/>
            </p:nvGrpSpPr>
            <p:grpSpPr>
              <a:xfrm>
                <a:off x="1744988" y="4623041"/>
                <a:ext cx="244302" cy="245160"/>
                <a:chOff x="5537164" y="2838511"/>
                <a:chExt cx="1106560" cy="1110448"/>
              </a:xfrm>
            </p:grpSpPr>
            <p:sp>
              <p:nvSpPr>
                <p:cNvPr id="865" name="Freeform 19"/>
                <p:cNvSpPr>
                  <a:spLocks/>
                </p:cNvSpPr>
                <p:nvPr/>
              </p:nvSpPr>
              <p:spPr bwMode="auto">
                <a:xfrm>
                  <a:off x="5537164" y="2838511"/>
                  <a:ext cx="1106560" cy="1110448"/>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1"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pic>
              <p:nvPicPr>
                <p:cNvPr id="866" name="Picture 1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775622" y="2971800"/>
                  <a:ext cx="631528" cy="6794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grpSp>
          <p:grpSp>
            <p:nvGrpSpPr>
              <p:cNvPr id="749" name="Group 748"/>
              <p:cNvGrpSpPr/>
              <p:nvPr/>
            </p:nvGrpSpPr>
            <p:grpSpPr>
              <a:xfrm>
                <a:off x="2104078" y="4109538"/>
                <a:ext cx="351939" cy="353175"/>
                <a:chOff x="10864900" y="2317763"/>
                <a:chExt cx="678203" cy="680587"/>
              </a:xfrm>
            </p:grpSpPr>
            <p:sp>
              <p:nvSpPr>
                <p:cNvPr id="863" name="Freeform 19"/>
                <p:cNvSpPr>
                  <a:spLocks/>
                </p:cNvSpPr>
                <p:nvPr/>
              </p:nvSpPr>
              <p:spPr bwMode="auto">
                <a:xfrm>
                  <a:off x="10864900" y="2317763"/>
                  <a:ext cx="678203" cy="680587"/>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1"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864" name="Freeform 22"/>
                <p:cNvSpPr>
                  <a:spLocks/>
                </p:cNvSpPr>
                <p:nvPr/>
              </p:nvSpPr>
              <p:spPr bwMode="auto">
                <a:xfrm>
                  <a:off x="11016777" y="2459553"/>
                  <a:ext cx="390357" cy="370607"/>
                </a:xfrm>
                <a:custGeom>
                  <a:avLst/>
                  <a:gdLst>
                    <a:gd name="T0" fmla="*/ 174 w 176"/>
                    <a:gd name="T1" fmla="*/ 156 h 167"/>
                    <a:gd name="T2" fmla="*/ 170 w 176"/>
                    <a:gd name="T3" fmla="*/ 133 h 167"/>
                    <a:gd name="T4" fmla="*/ 159 w 176"/>
                    <a:gd name="T5" fmla="*/ 126 h 167"/>
                    <a:gd name="T6" fmla="*/ 129 w 176"/>
                    <a:gd name="T7" fmla="*/ 110 h 167"/>
                    <a:gd name="T8" fmla="*/ 120 w 176"/>
                    <a:gd name="T9" fmla="*/ 102 h 167"/>
                    <a:gd name="T10" fmla="*/ 116 w 176"/>
                    <a:gd name="T11" fmla="*/ 94 h 167"/>
                    <a:gd name="T12" fmla="*/ 126 w 176"/>
                    <a:gd name="T13" fmla="*/ 71 h 167"/>
                    <a:gd name="T14" fmla="*/ 128 w 176"/>
                    <a:gd name="T15" fmla="*/ 66 h 167"/>
                    <a:gd name="T16" fmla="*/ 131 w 176"/>
                    <a:gd name="T17" fmla="*/ 54 h 167"/>
                    <a:gd name="T18" fmla="*/ 131 w 176"/>
                    <a:gd name="T19" fmla="*/ 48 h 167"/>
                    <a:gd name="T20" fmla="*/ 132 w 176"/>
                    <a:gd name="T21" fmla="*/ 23 h 167"/>
                    <a:gd name="T22" fmla="*/ 127 w 176"/>
                    <a:gd name="T23" fmla="*/ 14 h 167"/>
                    <a:gd name="T24" fmla="*/ 120 w 176"/>
                    <a:gd name="T25" fmla="*/ 8 h 167"/>
                    <a:gd name="T26" fmla="*/ 108 w 176"/>
                    <a:gd name="T27" fmla="*/ 2 h 167"/>
                    <a:gd name="T28" fmla="*/ 94 w 176"/>
                    <a:gd name="T29" fmla="*/ 1 h 167"/>
                    <a:gd name="T30" fmla="*/ 83 w 176"/>
                    <a:gd name="T31" fmla="*/ 7 h 167"/>
                    <a:gd name="T32" fmla="*/ 76 w 176"/>
                    <a:gd name="T33" fmla="*/ 14 h 167"/>
                    <a:gd name="T34" fmla="*/ 72 w 176"/>
                    <a:gd name="T35" fmla="*/ 32 h 167"/>
                    <a:gd name="T36" fmla="*/ 70 w 176"/>
                    <a:gd name="T37" fmla="*/ 42 h 167"/>
                    <a:gd name="T38" fmla="*/ 71 w 176"/>
                    <a:gd name="T39" fmla="*/ 43 h 167"/>
                    <a:gd name="T40" fmla="*/ 66 w 176"/>
                    <a:gd name="T41" fmla="*/ 47 h 167"/>
                    <a:gd name="T42" fmla="*/ 71 w 176"/>
                    <a:gd name="T43" fmla="*/ 67 h 167"/>
                    <a:gd name="T44" fmla="*/ 75 w 176"/>
                    <a:gd name="T45" fmla="*/ 78 h 167"/>
                    <a:gd name="T46" fmla="*/ 76 w 176"/>
                    <a:gd name="T47" fmla="*/ 89 h 167"/>
                    <a:gd name="T48" fmla="*/ 68 w 176"/>
                    <a:gd name="T49" fmla="*/ 92 h 167"/>
                    <a:gd name="T50" fmla="*/ 55 w 176"/>
                    <a:gd name="T51" fmla="*/ 104 h 167"/>
                    <a:gd name="T52" fmla="*/ 41 w 176"/>
                    <a:gd name="T53" fmla="*/ 110 h 167"/>
                    <a:gd name="T54" fmla="*/ 13 w 176"/>
                    <a:gd name="T55" fmla="*/ 124 h 167"/>
                    <a:gd name="T56" fmla="*/ 8 w 176"/>
                    <a:gd name="T57" fmla="*/ 128 h 167"/>
                    <a:gd name="T58" fmla="*/ 5 w 176"/>
                    <a:gd name="T59" fmla="*/ 138 h 167"/>
                    <a:gd name="T60" fmla="*/ 2 w 176"/>
                    <a:gd name="T61" fmla="*/ 157 h 167"/>
                    <a:gd name="T62" fmla="*/ 176 w 176"/>
                    <a:gd name="T63" fmla="*/ 16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6" h="167">
                      <a:moveTo>
                        <a:pt x="174" y="158"/>
                      </a:moveTo>
                      <a:cubicBezTo>
                        <a:pt x="174" y="157"/>
                        <a:pt x="173" y="157"/>
                        <a:pt x="174" y="156"/>
                      </a:cubicBezTo>
                      <a:cubicBezTo>
                        <a:pt x="174" y="154"/>
                        <a:pt x="173" y="143"/>
                        <a:pt x="173" y="139"/>
                      </a:cubicBezTo>
                      <a:cubicBezTo>
                        <a:pt x="172" y="135"/>
                        <a:pt x="171" y="133"/>
                        <a:pt x="170" y="133"/>
                      </a:cubicBezTo>
                      <a:cubicBezTo>
                        <a:pt x="168" y="132"/>
                        <a:pt x="168" y="132"/>
                        <a:pt x="167" y="131"/>
                      </a:cubicBezTo>
                      <a:cubicBezTo>
                        <a:pt x="166" y="130"/>
                        <a:pt x="163" y="128"/>
                        <a:pt x="159" y="126"/>
                      </a:cubicBezTo>
                      <a:cubicBezTo>
                        <a:pt x="156" y="124"/>
                        <a:pt x="146" y="118"/>
                        <a:pt x="141" y="116"/>
                      </a:cubicBezTo>
                      <a:cubicBezTo>
                        <a:pt x="137" y="113"/>
                        <a:pt x="129" y="110"/>
                        <a:pt x="129" y="110"/>
                      </a:cubicBezTo>
                      <a:cubicBezTo>
                        <a:pt x="129" y="110"/>
                        <a:pt x="128" y="108"/>
                        <a:pt x="125" y="107"/>
                      </a:cubicBezTo>
                      <a:cubicBezTo>
                        <a:pt x="123" y="105"/>
                        <a:pt x="121" y="104"/>
                        <a:pt x="120" y="102"/>
                      </a:cubicBezTo>
                      <a:cubicBezTo>
                        <a:pt x="118" y="99"/>
                        <a:pt x="117" y="97"/>
                        <a:pt x="117" y="97"/>
                      </a:cubicBezTo>
                      <a:cubicBezTo>
                        <a:pt x="116" y="96"/>
                        <a:pt x="115" y="95"/>
                        <a:pt x="116" y="94"/>
                      </a:cubicBezTo>
                      <a:cubicBezTo>
                        <a:pt x="117" y="93"/>
                        <a:pt x="121" y="88"/>
                        <a:pt x="123" y="84"/>
                      </a:cubicBezTo>
                      <a:cubicBezTo>
                        <a:pt x="124" y="79"/>
                        <a:pt x="126" y="71"/>
                        <a:pt x="126" y="71"/>
                      </a:cubicBezTo>
                      <a:cubicBezTo>
                        <a:pt x="126" y="71"/>
                        <a:pt x="127" y="70"/>
                        <a:pt x="128" y="69"/>
                      </a:cubicBezTo>
                      <a:cubicBezTo>
                        <a:pt x="128" y="67"/>
                        <a:pt x="128" y="67"/>
                        <a:pt x="128" y="66"/>
                      </a:cubicBezTo>
                      <a:cubicBezTo>
                        <a:pt x="128" y="65"/>
                        <a:pt x="129" y="62"/>
                        <a:pt x="129" y="62"/>
                      </a:cubicBezTo>
                      <a:cubicBezTo>
                        <a:pt x="129" y="61"/>
                        <a:pt x="130" y="58"/>
                        <a:pt x="131" y="54"/>
                      </a:cubicBezTo>
                      <a:cubicBezTo>
                        <a:pt x="132" y="51"/>
                        <a:pt x="132" y="49"/>
                        <a:pt x="132" y="49"/>
                      </a:cubicBezTo>
                      <a:cubicBezTo>
                        <a:pt x="132" y="48"/>
                        <a:pt x="131" y="49"/>
                        <a:pt x="131" y="48"/>
                      </a:cubicBezTo>
                      <a:cubicBezTo>
                        <a:pt x="131" y="46"/>
                        <a:pt x="133" y="40"/>
                        <a:pt x="133" y="37"/>
                      </a:cubicBezTo>
                      <a:cubicBezTo>
                        <a:pt x="133" y="34"/>
                        <a:pt x="133" y="24"/>
                        <a:pt x="132" y="23"/>
                      </a:cubicBezTo>
                      <a:cubicBezTo>
                        <a:pt x="132" y="22"/>
                        <a:pt x="130" y="18"/>
                        <a:pt x="129" y="17"/>
                      </a:cubicBezTo>
                      <a:cubicBezTo>
                        <a:pt x="128" y="16"/>
                        <a:pt x="128" y="15"/>
                        <a:pt x="127" y="14"/>
                      </a:cubicBezTo>
                      <a:cubicBezTo>
                        <a:pt x="126" y="13"/>
                        <a:pt x="123" y="12"/>
                        <a:pt x="122" y="10"/>
                      </a:cubicBezTo>
                      <a:cubicBezTo>
                        <a:pt x="122" y="9"/>
                        <a:pt x="121" y="9"/>
                        <a:pt x="120" y="8"/>
                      </a:cubicBezTo>
                      <a:cubicBezTo>
                        <a:pt x="119" y="7"/>
                        <a:pt x="119" y="7"/>
                        <a:pt x="118" y="7"/>
                      </a:cubicBezTo>
                      <a:cubicBezTo>
                        <a:pt x="117" y="6"/>
                        <a:pt x="113" y="3"/>
                        <a:pt x="108" y="2"/>
                      </a:cubicBezTo>
                      <a:cubicBezTo>
                        <a:pt x="104" y="1"/>
                        <a:pt x="102" y="1"/>
                        <a:pt x="101" y="0"/>
                      </a:cubicBezTo>
                      <a:cubicBezTo>
                        <a:pt x="99" y="0"/>
                        <a:pt x="96" y="1"/>
                        <a:pt x="94" y="1"/>
                      </a:cubicBezTo>
                      <a:cubicBezTo>
                        <a:pt x="91" y="2"/>
                        <a:pt x="87" y="3"/>
                        <a:pt x="85" y="5"/>
                      </a:cubicBezTo>
                      <a:cubicBezTo>
                        <a:pt x="84" y="6"/>
                        <a:pt x="84" y="7"/>
                        <a:pt x="83" y="7"/>
                      </a:cubicBezTo>
                      <a:cubicBezTo>
                        <a:pt x="81" y="8"/>
                        <a:pt x="80" y="9"/>
                        <a:pt x="79" y="10"/>
                      </a:cubicBezTo>
                      <a:cubicBezTo>
                        <a:pt x="79" y="11"/>
                        <a:pt x="77" y="12"/>
                        <a:pt x="76" y="14"/>
                      </a:cubicBezTo>
                      <a:cubicBezTo>
                        <a:pt x="75" y="16"/>
                        <a:pt x="72" y="22"/>
                        <a:pt x="72" y="25"/>
                      </a:cubicBezTo>
                      <a:cubicBezTo>
                        <a:pt x="72" y="28"/>
                        <a:pt x="72" y="31"/>
                        <a:pt x="72" y="32"/>
                      </a:cubicBezTo>
                      <a:cubicBezTo>
                        <a:pt x="72" y="34"/>
                        <a:pt x="71" y="35"/>
                        <a:pt x="71" y="38"/>
                      </a:cubicBezTo>
                      <a:cubicBezTo>
                        <a:pt x="70" y="41"/>
                        <a:pt x="70" y="41"/>
                        <a:pt x="70" y="42"/>
                      </a:cubicBezTo>
                      <a:cubicBezTo>
                        <a:pt x="71" y="42"/>
                        <a:pt x="72" y="43"/>
                        <a:pt x="72" y="43"/>
                      </a:cubicBezTo>
                      <a:cubicBezTo>
                        <a:pt x="71" y="43"/>
                        <a:pt x="72" y="44"/>
                        <a:pt x="71" y="43"/>
                      </a:cubicBezTo>
                      <a:cubicBezTo>
                        <a:pt x="70" y="43"/>
                        <a:pt x="69" y="41"/>
                        <a:pt x="68" y="41"/>
                      </a:cubicBezTo>
                      <a:cubicBezTo>
                        <a:pt x="66" y="42"/>
                        <a:pt x="66" y="44"/>
                        <a:pt x="66" y="47"/>
                      </a:cubicBezTo>
                      <a:cubicBezTo>
                        <a:pt x="65" y="49"/>
                        <a:pt x="65" y="58"/>
                        <a:pt x="67" y="62"/>
                      </a:cubicBezTo>
                      <a:cubicBezTo>
                        <a:pt x="68" y="66"/>
                        <a:pt x="70" y="67"/>
                        <a:pt x="71" y="67"/>
                      </a:cubicBezTo>
                      <a:cubicBezTo>
                        <a:pt x="72" y="67"/>
                        <a:pt x="73" y="66"/>
                        <a:pt x="73" y="67"/>
                      </a:cubicBezTo>
                      <a:cubicBezTo>
                        <a:pt x="73" y="68"/>
                        <a:pt x="73" y="74"/>
                        <a:pt x="75" y="78"/>
                      </a:cubicBezTo>
                      <a:cubicBezTo>
                        <a:pt x="76" y="82"/>
                        <a:pt x="77" y="85"/>
                        <a:pt x="77" y="87"/>
                      </a:cubicBezTo>
                      <a:cubicBezTo>
                        <a:pt x="77" y="88"/>
                        <a:pt x="77" y="89"/>
                        <a:pt x="76" y="89"/>
                      </a:cubicBezTo>
                      <a:cubicBezTo>
                        <a:pt x="75" y="89"/>
                        <a:pt x="75" y="89"/>
                        <a:pt x="75" y="89"/>
                      </a:cubicBezTo>
                      <a:cubicBezTo>
                        <a:pt x="75" y="89"/>
                        <a:pt x="70" y="90"/>
                        <a:pt x="68" y="92"/>
                      </a:cubicBezTo>
                      <a:cubicBezTo>
                        <a:pt x="66" y="94"/>
                        <a:pt x="64" y="96"/>
                        <a:pt x="62" y="98"/>
                      </a:cubicBezTo>
                      <a:cubicBezTo>
                        <a:pt x="60" y="100"/>
                        <a:pt x="57" y="102"/>
                        <a:pt x="55" y="104"/>
                      </a:cubicBezTo>
                      <a:cubicBezTo>
                        <a:pt x="54" y="105"/>
                        <a:pt x="53" y="105"/>
                        <a:pt x="53" y="105"/>
                      </a:cubicBezTo>
                      <a:cubicBezTo>
                        <a:pt x="53" y="105"/>
                        <a:pt x="46" y="109"/>
                        <a:pt x="41" y="110"/>
                      </a:cubicBezTo>
                      <a:cubicBezTo>
                        <a:pt x="37" y="112"/>
                        <a:pt x="29" y="115"/>
                        <a:pt x="25" y="117"/>
                      </a:cubicBezTo>
                      <a:cubicBezTo>
                        <a:pt x="22" y="119"/>
                        <a:pt x="15" y="123"/>
                        <a:pt x="13" y="124"/>
                      </a:cubicBezTo>
                      <a:cubicBezTo>
                        <a:pt x="12" y="125"/>
                        <a:pt x="11" y="126"/>
                        <a:pt x="11" y="126"/>
                      </a:cubicBezTo>
                      <a:cubicBezTo>
                        <a:pt x="11" y="126"/>
                        <a:pt x="9" y="126"/>
                        <a:pt x="8" y="128"/>
                      </a:cubicBezTo>
                      <a:cubicBezTo>
                        <a:pt x="6" y="130"/>
                        <a:pt x="6" y="132"/>
                        <a:pt x="6" y="133"/>
                      </a:cubicBezTo>
                      <a:cubicBezTo>
                        <a:pt x="6" y="135"/>
                        <a:pt x="5" y="136"/>
                        <a:pt x="5" y="138"/>
                      </a:cubicBezTo>
                      <a:cubicBezTo>
                        <a:pt x="4" y="139"/>
                        <a:pt x="2" y="143"/>
                        <a:pt x="2" y="147"/>
                      </a:cubicBezTo>
                      <a:cubicBezTo>
                        <a:pt x="1" y="152"/>
                        <a:pt x="2" y="157"/>
                        <a:pt x="2" y="157"/>
                      </a:cubicBezTo>
                      <a:cubicBezTo>
                        <a:pt x="2" y="157"/>
                        <a:pt x="1" y="161"/>
                        <a:pt x="0" y="167"/>
                      </a:cubicBezTo>
                      <a:cubicBezTo>
                        <a:pt x="176" y="167"/>
                        <a:pt x="176" y="167"/>
                        <a:pt x="176" y="167"/>
                      </a:cubicBezTo>
                      <a:cubicBezTo>
                        <a:pt x="175" y="163"/>
                        <a:pt x="175" y="159"/>
                        <a:pt x="174" y="158"/>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750" name="Group 749"/>
              <p:cNvGrpSpPr/>
              <p:nvPr/>
            </p:nvGrpSpPr>
            <p:grpSpPr>
              <a:xfrm>
                <a:off x="2683338" y="3986460"/>
                <a:ext cx="306434" cy="307509"/>
                <a:chOff x="10864900" y="2317763"/>
                <a:chExt cx="678203" cy="680587"/>
              </a:xfrm>
            </p:grpSpPr>
            <p:sp>
              <p:nvSpPr>
                <p:cNvPr id="861" name="Freeform 19"/>
                <p:cNvSpPr>
                  <a:spLocks/>
                </p:cNvSpPr>
                <p:nvPr/>
              </p:nvSpPr>
              <p:spPr bwMode="auto">
                <a:xfrm>
                  <a:off x="10864900" y="2317763"/>
                  <a:ext cx="678203" cy="680587"/>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1"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862" name="Freeform 22"/>
                <p:cNvSpPr>
                  <a:spLocks/>
                </p:cNvSpPr>
                <p:nvPr/>
              </p:nvSpPr>
              <p:spPr bwMode="auto">
                <a:xfrm>
                  <a:off x="11016777" y="2459553"/>
                  <a:ext cx="390357" cy="370607"/>
                </a:xfrm>
                <a:custGeom>
                  <a:avLst/>
                  <a:gdLst>
                    <a:gd name="T0" fmla="*/ 174 w 176"/>
                    <a:gd name="T1" fmla="*/ 156 h 167"/>
                    <a:gd name="T2" fmla="*/ 170 w 176"/>
                    <a:gd name="T3" fmla="*/ 133 h 167"/>
                    <a:gd name="T4" fmla="*/ 159 w 176"/>
                    <a:gd name="T5" fmla="*/ 126 h 167"/>
                    <a:gd name="T6" fmla="*/ 129 w 176"/>
                    <a:gd name="T7" fmla="*/ 110 h 167"/>
                    <a:gd name="T8" fmla="*/ 120 w 176"/>
                    <a:gd name="T9" fmla="*/ 102 h 167"/>
                    <a:gd name="T10" fmla="*/ 116 w 176"/>
                    <a:gd name="T11" fmla="*/ 94 h 167"/>
                    <a:gd name="T12" fmla="*/ 126 w 176"/>
                    <a:gd name="T13" fmla="*/ 71 h 167"/>
                    <a:gd name="T14" fmla="*/ 128 w 176"/>
                    <a:gd name="T15" fmla="*/ 66 h 167"/>
                    <a:gd name="T16" fmla="*/ 131 w 176"/>
                    <a:gd name="T17" fmla="*/ 54 h 167"/>
                    <a:gd name="T18" fmla="*/ 131 w 176"/>
                    <a:gd name="T19" fmla="*/ 48 h 167"/>
                    <a:gd name="T20" fmla="*/ 132 w 176"/>
                    <a:gd name="T21" fmla="*/ 23 h 167"/>
                    <a:gd name="T22" fmla="*/ 127 w 176"/>
                    <a:gd name="T23" fmla="*/ 14 h 167"/>
                    <a:gd name="T24" fmla="*/ 120 w 176"/>
                    <a:gd name="T25" fmla="*/ 8 h 167"/>
                    <a:gd name="T26" fmla="*/ 108 w 176"/>
                    <a:gd name="T27" fmla="*/ 2 h 167"/>
                    <a:gd name="T28" fmla="*/ 94 w 176"/>
                    <a:gd name="T29" fmla="*/ 1 h 167"/>
                    <a:gd name="T30" fmla="*/ 83 w 176"/>
                    <a:gd name="T31" fmla="*/ 7 h 167"/>
                    <a:gd name="T32" fmla="*/ 76 w 176"/>
                    <a:gd name="T33" fmla="*/ 14 h 167"/>
                    <a:gd name="T34" fmla="*/ 72 w 176"/>
                    <a:gd name="T35" fmla="*/ 32 h 167"/>
                    <a:gd name="T36" fmla="*/ 70 w 176"/>
                    <a:gd name="T37" fmla="*/ 42 h 167"/>
                    <a:gd name="T38" fmla="*/ 71 w 176"/>
                    <a:gd name="T39" fmla="*/ 43 h 167"/>
                    <a:gd name="T40" fmla="*/ 66 w 176"/>
                    <a:gd name="T41" fmla="*/ 47 h 167"/>
                    <a:gd name="T42" fmla="*/ 71 w 176"/>
                    <a:gd name="T43" fmla="*/ 67 h 167"/>
                    <a:gd name="T44" fmla="*/ 75 w 176"/>
                    <a:gd name="T45" fmla="*/ 78 h 167"/>
                    <a:gd name="T46" fmla="*/ 76 w 176"/>
                    <a:gd name="T47" fmla="*/ 89 h 167"/>
                    <a:gd name="T48" fmla="*/ 68 w 176"/>
                    <a:gd name="T49" fmla="*/ 92 h 167"/>
                    <a:gd name="T50" fmla="*/ 55 w 176"/>
                    <a:gd name="T51" fmla="*/ 104 h 167"/>
                    <a:gd name="T52" fmla="*/ 41 w 176"/>
                    <a:gd name="T53" fmla="*/ 110 h 167"/>
                    <a:gd name="T54" fmla="*/ 13 w 176"/>
                    <a:gd name="T55" fmla="*/ 124 h 167"/>
                    <a:gd name="T56" fmla="*/ 8 w 176"/>
                    <a:gd name="T57" fmla="*/ 128 h 167"/>
                    <a:gd name="T58" fmla="*/ 5 w 176"/>
                    <a:gd name="T59" fmla="*/ 138 h 167"/>
                    <a:gd name="T60" fmla="*/ 2 w 176"/>
                    <a:gd name="T61" fmla="*/ 157 h 167"/>
                    <a:gd name="T62" fmla="*/ 176 w 176"/>
                    <a:gd name="T63" fmla="*/ 16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6" h="167">
                      <a:moveTo>
                        <a:pt x="174" y="158"/>
                      </a:moveTo>
                      <a:cubicBezTo>
                        <a:pt x="174" y="157"/>
                        <a:pt x="173" y="157"/>
                        <a:pt x="174" y="156"/>
                      </a:cubicBezTo>
                      <a:cubicBezTo>
                        <a:pt x="174" y="154"/>
                        <a:pt x="173" y="143"/>
                        <a:pt x="173" y="139"/>
                      </a:cubicBezTo>
                      <a:cubicBezTo>
                        <a:pt x="172" y="135"/>
                        <a:pt x="171" y="133"/>
                        <a:pt x="170" y="133"/>
                      </a:cubicBezTo>
                      <a:cubicBezTo>
                        <a:pt x="168" y="132"/>
                        <a:pt x="168" y="132"/>
                        <a:pt x="167" y="131"/>
                      </a:cubicBezTo>
                      <a:cubicBezTo>
                        <a:pt x="166" y="130"/>
                        <a:pt x="163" y="128"/>
                        <a:pt x="159" y="126"/>
                      </a:cubicBezTo>
                      <a:cubicBezTo>
                        <a:pt x="156" y="124"/>
                        <a:pt x="146" y="118"/>
                        <a:pt x="141" y="116"/>
                      </a:cubicBezTo>
                      <a:cubicBezTo>
                        <a:pt x="137" y="113"/>
                        <a:pt x="129" y="110"/>
                        <a:pt x="129" y="110"/>
                      </a:cubicBezTo>
                      <a:cubicBezTo>
                        <a:pt x="129" y="110"/>
                        <a:pt x="128" y="108"/>
                        <a:pt x="125" y="107"/>
                      </a:cubicBezTo>
                      <a:cubicBezTo>
                        <a:pt x="123" y="105"/>
                        <a:pt x="121" y="104"/>
                        <a:pt x="120" y="102"/>
                      </a:cubicBezTo>
                      <a:cubicBezTo>
                        <a:pt x="118" y="99"/>
                        <a:pt x="117" y="97"/>
                        <a:pt x="117" y="97"/>
                      </a:cubicBezTo>
                      <a:cubicBezTo>
                        <a:pt x="116" y="96"/>
                        <a:pt x="115" y="95"/>
                        <a:pt x="116" y="94"/>
                      </a:cubicBezTo>
                      <a:cubicBezTo>
                        <a:pt x="117" y="93"/>
                        <a:pt x="121" y="88"/>
                        <a:pt x="123" y="84"/>
                      </a:cubicBezTo>
                      <a:cubicBezTo>
                        <a:pt x="124" y="79"/>
                        <a:pt x="126" y="71"/>
                        <a:pt x="126" y="71"/>
                      </a:cubicBezTo>
                      <a:cubicBezTo>
                        <a:pt x="126" y="71"/>
                        <a:pt x="127" y="70"/>
                        <a:pt x="128" y="69"/>
                      </a:cubicBezTo>
                      <a:cubicBezTo>
                        <a:pt x="128" y="67"/>
                        <a:pt x="128" y="67"/>
                        <a:pt x="128" y="66"/>
                      </a:cubicBezTo>
                      <a:cubicBezTo>
                        <a:pt x="128" y="65"/>
                        <a:pt x="129" y="62"/>
                        <a:pt x="129" y="62"/>
                      </a:cubicBezTo>
                      <a:cubicBezTo>
                        <a:pt x="129" y="61"/>
                        <a:pt x="130" y="58"/>
                        <a:pt x="131" y="54"/>
                      </a:cubicBezTo>
                      <a:cubicBezTo>
                        <a:pt x="132" y="51"/>
                        <a:pt x="132" y="49"/>
                        <a:pt x="132" y="49"/>
                      </a:cubicBezTo>
                      <a:cubicBezTo>
                        <a:pt x="132" y="48"/>
                        <a:pt x="131" y="49"/>
                        <a:pt x="131" y="48"/>
                      </a:cubicBezTo>
                      <a:cubicBezTo>
                        <a:pt x="131" y="46"/>
                        <a:pt x="133" y="40"/>
                        <a:pt x="133" y="37"/>
                      </a:cubicBezTo>
                      <a:cubicBezTo>
                        <a:pt x="133" y="34"/>
                        <a:pt x="133" y="24"/>
                        <a:pt x="132" y="23"/>
                      </a:cubicBezTo>
                      <a:cubicBezTo>
                        <a:pt x="132" y="22"/>
                        <a:pt x="130" y="18"/>
                        <a:pt x="129" y="17"/>
                      </a:cubicBezTo>
                      <a:cubicBezTo>
                        <a:pt x="128" y="16"/>
                        <a:pt x="128" y="15"/>
                        <a:pt x="127" y="14"/>
                      </a:cubicBezTo>
                      <a:cubicBezTo>
                        <a:pt x="126" y="13"/>
                        <a:pt x="123" y="12"/>
                        <a:pt x="122" y="10"/>
                      </a:cubicBezTo>
                      <a:cubicBezTo>
                        <a:pt x="122" y="9"/>
                        <a:pt x="121" y="9"/>
                        <a:pt x="120" y="8"/>
                      </a:cubicBezTo>
                      <a:cubicBezTo>
                        <a:pt x="119" y="7"/>
                        <a:pt x="119" y="7"/>
                        <a:pt x="118" y="7"/>
                      </a:cubicBezTo>
                      <a:cubicBezTo>
                        <a:pt x="117" y="6"/>
                        <a:pt x="113" y="3"/>
                        <a:pt x="108" y="2"/>
                      </a:cubicBezTo>
                      <a:cubicBezTo>
                        <a:pt x="104" y="1"/>
                        <a:pt x="102" y="1"/>
                        <a:pt x="101" y="0"/>
                      </a:cubicBezTo>
                      <a:cubicBezTo>
                        <a:pt x="99" y="0"/>
                        <a:pt x="96" y="1"/>
                        <a:pt x="94" y="1"/>
                      </a:cubicBezTo>
                      <a:cubicBezTo>
                        <a:pt x="91" y="2"/>
                        <a:pt x="87" y="3"/>
                        <a:pt x="85" y="5"/>
                      </a:cubicBezTo>
                      <a:cubicBezTo>
                        <a:pt x="84" y="6"/>
                        <a:pt x="84" y="7"/>
                        <a:pt x="83" y="7"/>
                      </a:cubicBezTo>
                      <a:cubicBezTo>
                        <a:pt x="81" y="8"/>
                        <a:pt x="80" y="9"/>
                        <a:pt x="79" y="10"/>
                      </a:cubicBezTo>
                      <a:cubicBezTo>
                        <a:pt x="79" y="11"/>
                        <a:pt x="77" y="12"/>
                        <a:pt x="76" y="14"/>
                      </a:cubicBezTo>
                      <a:cubicBezTo>
                        <a:pt x="75" y="16"/>
                        <a:pt x="72" y="22"/>
                        <a:pt x="72" y="25"/>
                      </a:cubicBezTo>
                      <a:cubicBezTo>
                        <a:pt x="72" y="28"/>
                        <a:pt x="72" y="31"/>
                        <a:pt x="72" y="32"/>
                      </a:cubicBezTo>
                      <a:cubicBezTo>
                        <a:pt x="72" y="34"/>
                        <a:pt x="71" y="35"/>
                        <a:pt x="71" y="38"/>
                      </a:cubicBezTo>
                      <a:cubicBezTo>
                        <a:pt x="70" y="41"/>
                        <a:pt x="70" y="41"/>
                        <a:pt x="70" y="42"/>
                      </a:cubicBezTo>
                      <a:cubicBezTo>
                        <a:pt x="71" y="42"/>
                        <a:pt x="72" y="43"/>
                        <a:pt x="72" y="43"/>
                      </a:cubicBezTo>
                      <a:cubicBezTo>
                        <a:pt x="71" y="43"/>
                        <a:pt x="72" y="44"/>
                        <a:pt x="71" y="43"/>
                      </a:cubicBezTo>
                      <a:cubicBezTo>
                        <a:pt x="70" y="43"/>
                        <a:pt x="69" y="41"/>
                        <a:pt x="68" y="41"/>
                      </a:cubicBezTo>
                      <a:cubicBezTo>
                        <a:pt x="66" y="42"/>
                        <a:pt x="66" y="44"/>
                        <a:pt x="66" y="47"/>
                      </a:cubicBezTo>
                      <a:cubicBezTo>
                        <a:pt x="65" y="49"/>
                        <a:pt x="65" y="58"/>
                        <a:pt x="67" y="62"/>
                      </a:cubicBezTo>
                      <a:cubicBezTo>
                        <a:pt x="68" y="66"/>
                        <a:pt x="70" y="67"/>
                        <a:pt x="71" y="67"/>
                      </a:cubicBezTo>
                      <a:cubicBezTo>
                        <a:pt x="72" y="67"/>
                        <a:pt x="73" y="66"/>
                        <a:pt x="73" y="67"/>
                      </a:cubicBezTo>
                      <a:cubicBezTo>
                        <a:pt x="73" y="68"/>
                        <a:pt x="73" y="74"/>
                        <a:pt x="75" y="78"/>
                      </a:cubicBezTo>
                      <a:cubicBezTo>
                        <a:pt x="76" y="82"/>
                        <a:pt x="77" y="85"/>
                        <a:pt x="77" y="87"/>
                      </a:cubicBezTo>
                      <a:cubicBezTo>
                        <a:pt x="77" y="88"/>
                        <a:pt x="77" y="89"/>
                        <a:pt x="76" y="89"/>
                      </a:cubicBezTo>
                      <a:cubicBezTo>
                        <a:pt x="75" y="89"/>
                        <a:pt x="75" y="89"/>
                        <a:pt x="75" y="89"/>
                      </a:cubicBezTo>
                      <a:cubicBezTo>
                        <a:pt x="75" y="89"/>
                        <a:pt x="70" y="90"/>
                        <a:pt x="68" y="92"/>
                      </a:cubicBezTo>
                      <a:cubicBezTo>
                        <a:pt x="66" y="94"/>
                        <a:pt x="64" y="96"/>
                        <a:pt x="62" y="98"/>
                      </a:cubicBezTo>
                      <a:cubicBezTo>
                        <a:pt x="60" y="100"/>
                        <a:pt x="57" y="102"/>
                        <a:pt x="55" y="104"/>
                      </a:cubicBezTo>
                      <a:cubicBezTo>
                        <a:pt x="54" y="105"/>
                        <a:pt x="53" y="105"/>
                        <a:pt x="53" y="105"/>
                      </a:cubicBezTo>
                      <a:cubicBezTo>
                        <a:pt x="53" y="105"/>
                        <a:pt x="46" y="109"/>
                        <a:pt x="41" y="110"/>
                      </a:cubicBezTo>
                      <a:cubicBezTo>
                        <a:pt x="37" y="112"/>
                        <a:pt x="29" y="115"/>
                        <a:pt x="25" y="117"/>
                      </a:cubicBezTo>
                      <a:cubicBezTo>
                        <a:pt x="22" y="119"/>
                        <a:pt x="15" y="123"/>
                        <a:pt x="13" y="124"/>
                      </a:cubicBezTo>
                      <a:cubicBezTo>
                        <a:pt x="12" y="125"/>
                        <a:pt x="11" y="126"/>
                        <a:pt x="11" y="126"/>
                      </a:cubicBezTo>
                      <a:cubicBezTo>
                        <a:pt x="11" y="126"/>
                        <a:pt x="9" y="126"/>
                        <a:pt x="8" y="128"/>
                      </a:cubicBezTo>
                      <a:cubicBezTo>
                        <a:pt x="6" y="130"/>
                        <a:pt x="6" y="132"/>
                        <a:pt x="6" y="133"/>
                      </a:cubicBezTo>
                      <a:cubicBezTo>
                        <a:pt x="6" y="135"/>
                        <a:pt x="5" y="136"/>
                        <a:pt x="5" y="138"/>
                      </a:cubicBezTo>
                      <a:cubicBezTo>
                        <a:pt x="4" y="139"/>
                        <a:pt x="2" y="143"/>
                        <a:pt x="2" y="147"/>
                      </a:cubicBezTo>
                      <a:cubicBezTo>
                        <a:pt x="1" y="152"/>
                        <a:pt x="2" y="157"/>
                        <a:pt x="2" y="157"/>
                      </a:cubicBezTo>
                      <a:cubicBezTo>
                        <a:pt x="2" y="157"/>
                        <a:pt x="1" y="161"/>
                        <a:pt x="0" y="167"/>
                      </a:cubicBezTo>
                      <a:cubicBezTo>
                        <a:pt x="176" y="167"/>
                        <a:pt x="176" y="167"/>
                        <a:pt x="176" y="167"/>
                      </a:cubicBezTo>
                      <a:cubicBezTo>
                        <a:pt x="175" y="163"/>
                        <a:pt x="175" y="159"/>
                        <a:pt x="174" y="158"/>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751" name="Group 750"/>
              <p:cNvGrpSpPr/>
              <p:nvPr/>
            </p:nvGrpSpPr>
            <p:grpSpPr>
              <a:xfrm>
                <a:off x="1383939" y="2153348"/>
                <a:ext cx="310523" cy="311615"/>
                <a:chOff x="3114534" y="-1117754"/>
                <a:chExt cx="452120" cy="453709"/>
              </a:xfrm>
            </p:grpSpPr>
            <p:sp>
              <p:nvSpPr>
                <p:cNvPr id="859" name="Freeform 19"/>
                <p:cNvSpPr>
                  <a:spLocks/>
                </p:cNvSpPr>
                <p:nvPr/>
              </p:nvSpPr>
              <p:spPr bwMode="auto">
                <a:xfrm>
                  <a:off x="3114534" y="-1117754"/>
                  <a:ext cx="452120" cy="453709"/>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1" y="299"/>
                        <a:pt x="298" y="232"/>
                        <a:pt x="298" y="150"/>
                      </a:cubicBezTo>
                      <a:close/>
                    </a:path>
                  </a:pathLst>
                </a:cu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860" name="Freeform 29"/>
                <p:cNvSpPr>
                  <a:spLocks/>
                </p:cNvSpPr>
                <p:nvPr/>
              </p:nvSpPr>
              <p:spPr bwMode="auto">
                <a:xfrm>
                  <a:off x="3182619" y="-1018816"/>
                  <a:ext cx="315053" cy="255832"/>
                </a:xfrm>
                <a:custGeom>
                  <a:avLst/>
                  <a:gdLst>
                    <a:gd name="T0" fmla="*/ 208 w 209"/>
                    <a:gd name="T1" fmla="*/ 125 h 170"/>
                    <a:gd name="T2" fmla="*/ 202 w 209"/>
                    <a:gd name="T3" fmla="*/ 115 h 170"/>
                    <a:gd name="T4" fmla="*/ 194 w 209"/>
                    <a:gd name="T5" fmla="*/ 113 h 170"/>
                    <a:gd name="T6" fmla="*/ 178 w 209"/>
                    <a:gd name="T7" fmla="*/ 109 h 170"/>
                    <a:gd name="T8" fmla="*/ 167 w 209"/>
                    <a:gd name="T9" fmla="*/ 106 h 170"/>
                    <a:gd name="T10" fmla="*/ 148 w 209"/>
                    <a:gd name="T11" fmla="*/ 103 h 170"/>
                    <a:gd name="T12" fmla="*/ 134 w 209"/>
                    <a:gd name="T13" fmla="*/ 97 h 170"/>
                    <a:gd name="T14" fmla="*/ 129 w 209"/>
                    <a:gd name="T15" fmla="*/ 91 h 170"/>
                    <a:gd name="T16" fmla="*/ 132 w 209"/>
                    <a:gd name="T17" fmla="*/ 76 h 170"/>
                    <a:gd name="T18" fmla="*/ 137 w 209"/>
                    <a:gd name="T19" fmla="*/ 70 h 170"/>
                    <a:gd name="T20" fmla="*/ 137 w 209"/>
                    <a:gd name="T21" fmla="*/ 62 h 170"/>
                    <a:gd name="T22" fmla="*/ 137 w 209"/>
                    <a:gd name="T23" fmla="*/ 53 h 170"/>
                    <a:gd name="T24" fmla="*/ 134 w 209"/>
                    <a:gd name="T25" fmla="*/ 50 h 170"/>
                    <a:gd name="T26" fmla="*/ 136 w 209"/>
                    <a:gd name="T27" fmla="*/ 39 h 170"/>
                    <a:gd name="T28" fmla="*/ 134 w 209"/>
                    <a:gd name="T29" fmla="*/ 22 h 170"/>
                    <a:gd name="T30" fmla="*/ 132 w 209"/>
                    <a:gd name="T31" fmla="*/ 17 h 170"/>
                    <a:gd name="T32" fmla="*/ 129 w 209"/>
                    <a:gd name="T33" fmla="*/ 12 h 170"/>
                    <a:gd name="T34" fmla="*/ 126 w 209"/>
                    <a:gd name="T35" fmla="*/ 10 h 170"/>
                    <a:gd name="T36" fmla="*/ 122 w 209"/>
                    <a:gd name="T37" fmla="*/ 8 h 170"/>
                    <a:gd name="T38" fmla="*/ 120 w 209"/>
                    <a:gd name="T39" fmla="*/ 4 h 170"/>
                    <a:gd name="T40" fmla="*/ 115 w 209"/>
                    <a:gd name="T41" fmla="*/ 2 h 170"/>
                    <a:gd name="T42" fmla="*/ 111 w 209"/>
                    <a:gd name="T43" fmla="*/ 1 h 170"/>
                    <a:gd name="T44" fmla="*/ 106 w 209"/>
                    <a:gd name="T45" fmla="*/ 0 h 170"/>
                    <a:gd name="T46" fmla="*/ 100 w 209"/>
                    <a:gd name="T47" fmla="*/ 1 h 170"/>
                    <a:gd name="T48" fmla="*/ 93 w 209"/>
                    <a:gd name="T49" fmla="*/ 2 h 170"/>
                    <a:gd name="T50" fmla="*/ 87 w 209"/>
                    <a:gd name="T51" fmla="*/ 6 h 170"/>
                    <a:gd name="T52" fmla="*/ 84 w 209"/>
                    <a:gd name="T53" fmla="*/ 9 h 170"/>
                    <a:gd name="T54" fmla="*/ 80 w 209"/>
                    <a:gd name="T55" fmla="*/ 12 h 170"/>
                    <a:gd name="T56" fmla="*/ 77 w 209"/>
                    <a:gd name="T57" fmla="*/ 17 h 170"/>
                    <a:gd name="T58" fmla="*/ 73 w 209"/>
                    <a:gd name="T59" fmla="*/ 24 h 170"/>
                    <a:gd name="T60" fmla="*/ 72 w 209"/>
                    <a:gd name="T61" fmla="*/ 31 h 170"/>
                    <a:gd name="T62" fmla="*/ 72 w 209"/>
                    <a:gd name="T63" fmla="*/ 38 h 170"/>
                    <a:gd name="T64" fmla="*/ 71 w 209"/>
                    <a:gd name="T65" fmla="*/ 44 h 170"/>
                    <a:gd name="T66" fmla="*/ 68 w 209"/>
                    <a:gd name="T67" fmla="*/ 53 h 170"/>
                    <a:gd name="T68" fmla="*/ 67 w 209"/>
                    <a:gd name="T69" fmla="*/ 62 h 170"/>
                    <a:gd name="T70" fmla="*/ 66 w 209"/>
                    <a:gd name="T71" fmla="*/ 70 h 170"/>
                    <a:gd name="T72" fmla="*/ 69 w 209"/>
                    <a:gd name="T73" fmla="*/ 72 h 170"/>
                    <a:gd name="T74" fmla="*/ 74 w 209"/>
                    <a:gd name="T75" fmla="*/ 94 h 170"/>
                    <a:gd name="T76" fmla="*/ 72 w 209"/>
                    <a:gd name="T77" fmla="*/ 99 h 170"/>
                    <a:gd name="T78" fmla="*/ 68 w 209"/>
                    <a:gd name="T79" fmla="*/ 104 h 170"/>
                    <a:gd name="T80" fmla="*/ 63 w 209"/>
                    <a:gd name="T81" fmla="*/ 109 h 170"/>
                    <a:gd name="T82" fmla="*/ 50 w 209"/>
                    <a:gd name="T83" fmla="*/ 115 h 170"/>
                    <a:gd name="T84" fmla="*/ 37 w 209"/>
                    <a:gd name="T85" fmla="*/ 122 h 170"/>
                    <a:gd name="T86" fmla="*/ 22 w 209"/>
                    <a:gd name="T87" fmla="*/ 131 h 170"/>
                    <a:gd name="T88" fmla="*/ 12 w 209"/>
                    <a:gd name="T89" fmla="*/ 136 h 170"/>
                    <a:gd name="T90" fmla="*/ 6 w 209"/>
                    <a:gd name="T91" fmla="*/ 140 h 170"/>
                    <a:gd name="T92" fmla="*/ 2 w 209"/>
                    <a:gd name="T93" fmla="*/ 149 h 170"/>
                    <a:gd name="T94" fmla="*/ 1 w 209"/>
                    <a:gd name="T95" fmla="*/ 162 h 170"/>
                    <a:gd name="T96" fmla="*/ 0 w 209"/>
                    <a:gd name="T97" fmla="*/ 170 h 170"/>
                    <a:gd name="T98" fmla="*/ 209 w 209"/>
                    <a:gd name="T99" fmla="*/ 128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09" h="170">
                      <a:moveTo>
                        <a:pt x="209" y="128"/>
                      </a:moveTo>
                      <a:cubicBezTo>
                        <a:pt x="209" y="127"/>
                        <a:pt x="208" y="125"/>
                        <a:pt x="208" y="125"/>
                      </a:cubicBezTo>
                      <a:cubicBezTo>
                        <a:pt x="208" y="125"/>
                        <a:pt x="206" y="119"/>
                        <a:pt x="205" y="117"/>
                      </a:cubicBezTo>
                      <a:cubicBezTo>
                        <a:pt x="205" y="116"/>
                        <a:pt x="204" y="115"/>
                        <a:pt x="202" y="115"/>
                      </a:cubicBezTo>
                      <a:cubicBezTo>
                        <a:pt x="201" y="115"/>
                        <a:pt x="201" y="115"/>
                        <a:pt x="200" y="115"/>
                      </a:cubicBezTo>
                      <a:cubicBezTo>
                        <a:pt x="200" y="114"/>
                        <a:pt x="198" y="114"/>
                        <a:pt x="194" y="113"/>
                      </a:cubicBezTo>
                      <a:cubicBezTo>
                        <a:pt x="190" y="112"/>
                        <a:pt x="187" y="111"/>
                        <a:pt x="185" y="111"/>
                      </a:cubicBezTo>
                      <a:cubicBezTo>
                        <a:pt x="184" y="110"/>
                        <a:pt x="180" y="109"/>
                        <a:pt x="178" y="109"/>
                      </a:cubicBezTo>
                      <a:cubicBezTo>
                        <a:pt x="177" y="109"/>
                        <a:pt x="174" y="109"/>
                        <a:pt x="173" y="108"/>
                      </a:cubicBezTo>
                      <a:cubicBezTo>
                        <a:pt x="172" y="108"/>
                        <a:pt x="168" y="107"/>
                        <a:pt x="167" y="106"/>
                      </a:cubicBezTo>
                      <a:cubicBezTo>
                        <a:pt x="165" y="106"/>
                        <a:pt x="158" y="105"/>
                        <a:pt x="156" y="104"/>
                      </a:cubicBezTo>
                      <a:cubicBezTo>
                        <a:pt x="153" y="104"/>
                        <a:pt x="151" y="104"/>
                        <a:pt x="148" y="103"/>
                      </a:cubicBezTo>
                      <a:cubicBezTo>
                        <a:pt x="145" y="102"/>
                        <a:pt x="140" y="100"/>
                        <a:pt x="139" y="100"/>
                      </a:cubicBezTo>
                      <a:cubicBezTo>
                        <a:pt x="137" y="99"/>
                        <a:pt x="135" y="98"/>
                        <a:pt x="134" y="97"/>
                      </a:cubicBezTo>
                      <a:cubicBezTo>
                        <a:pt x="134" y="97"/>
                        <a:pt x="132" y="95"/>
                        <a:pt x="131" y="93"/>
                      </a:cubicBezTo>
                      <a:cubicBezTo>
                        <a:pt x="129" y="92"/>
                        <a:pt x="129" y="92"/>
                        <a:pt x="129" y="91"/>
                      </a:cubicBezTo>
                      <a:cubicBezTo>
                        <a:pt x="129" y="90"/>
                        <a:pt x="131" y="82"/>
                        <a:pt x="131" y="79"/>
                      </a:cubicBezTo>
                      <a:cubicBezTo>
                        <a:pt x="131" y="76"/>
                        <a:pt x="131" y="75"/>
                        <a:pt x="132" y="76"/>
                      </a:cubicBezTo>
                      <a:cubicBezTo>
                        <a:pt x="132" y="76"/>
                        <a:pt x="135" y="76"/>
                        <a:pt x="136" y="75"/>
                      </a:cubicBezTo>
                      <a:cubicBezTo>
                        <a:pt x="136" y="74"/>
                        <a:pt x="137" y="71"/>
                        <a:pt x="137" y="70"/>
                      </a:cubicBezTo>
                      <a:cubicBezTo>
                        <a:pt x="137" y="69"/>
                        <a:pt x="137" y="66"/>
                        <a:pt x="137" y="66"/>
                      </a:cubicBezTo>
                      <a:cubicBezTo>
                        <a:pt x="137" y="65"/>
                        <a:pt x="138" y="64"/>
                        <a:pt x="137" y="62"/>
                      </a:cubicBezTo>
                      <a:cubicBezTo>
                        <a:pt x="137" y="61"/>
                        <a:pt x="137" y="61"/>
                        <a:pt x="137" y="58"/>
                      </a:cubicBezTo>
                      <a:cubicBezTo>
                        <a:pt x="137" y="55"/>
                        <a:pt x="137" y="54"/>
                        <a:pt x="137" y="53"/>
                      </a:cubicBezTo>
                      <a:cubicBezTo>
                        <a:pt x="137" y="52"/>
                        <a:pt x="137" y="50"/>
                        <a:pt x="136" y="49"/>
                      </a:cubicBezTo>
                      <a:cubicBezTo>
                        <a:pt x="135" y="49"/>
                        <a:pt x="135" y="50"/>
                        <a:pt x="134" y="50"/>
                      </a:cubicBezTo>
                      <a:cubicBezTo>
                        <a:pt x="134" y="50"/>
                        <a:pt x="133" y="51"/>
                        <a:pt x="134" y="49"/>
                      </a:cubicBezTo>
                      <a:cubicBezTo>
                        <a:pt x="134" y="48"/>
                        <a:pt x="135" y="45"/>
                        <a:pt x="136" y="39"/>
                      </a:cubicBezTo>
                      <a:cubicBezTo>
                        <a:pt x="136" y="33"/>
                        <a:pt x="136" y="31"/>
                        <a:pt x="135" y="30"/>
                      </a:cubicBezTo>
                      <a:cubicBezTo>
                        <a:pt x="135" y="28"/>
                        <a:pt x="135" y="24"/>
                        <a:pt x="134" y="22"/>
                      </a:cubicBezTo>
                      <a:cubicBezTo>
                        <a:pt x="134" y="21"/>
                        <a:pt x="133" y="20"/>
                        <a:pt x="133" y="19"/>
                      </a:cubicBezTo>
                      <a:cubicBezTo>
                        <a:pt x="133" y="18"/>
                        <a:pt x="132" y="17"/>
                        <a:pt x="132" y="17"/>
                      </a:cubicBezTo>
                      <a:cubicBezTo>
                        <a:pt x="131" y="16"/>
                        <a:pt x="131" y="15"/>
                        <a:pt x="130" y="14"/>
                      </a:cubicBezTo>
                      <a:cubicBezTo>
                        <a:pt x="130" y="13"/>
                        <a:pt x="129" y="13"/>
                        <a:pt x="129" y="12"/>
                      </a:cubicBezTo>
                      <a:cubicBezTo>
                        <a:pt x="129" y="12"/>
                        <a:pt x="128" y="12"/>
                        <a:pt x="128" y="12"/>
                      </a:cubicBezTo>
                      <a:cubicBezTo>
                        <a:pt x="128" y="11"/>
                        <a:pt x="127" y="10"/>
                        <a:pt x="126" y="10"/>
                      </a:cubicBezTo>
                      <a:cubicBezTo>
                        <a:pt x="126" y="9"/>
                        <a:pt x="125" y="8"/>
                        <a:pt x="124" y="8"/>
                      </a:cubicBezTo>
                      <a:cubicBezTo>
                        <a:pt x="124" y="8"/>
                        <a:pt x="123" y="9"/>
                        <a:pt x="122" y="8"/>
                      </a:cubicBezTo>
                      <a:cubicBezTo>
                        <a:pt x="122" y="8"/>
                        <a:pt x="121" y="8"/>
                        <a:pt x="121" y="7"/>
                      </a:cubicBezTo>
                      <a:cubicBezTo>
                        <a:pt x="121" y="7"/>
                        <a:pt x="121" y="5"/>
                        <a:pt x="120" y="4"/>
                      </a:cubicBezTo>
                      <a:cubicBezTo>
                        <a:pt x="119" y="4"/>
                        <a:pt x="119" y="3"/>
                        <a:pt x="118" y="3"/>
                      </a:cubicBezTo>
                      <a:cubicBezTo>
                        <a:pt x="117" y="2"/>
                        <a:pt x="116" y="2"/>
                        <a:pt x="115" y="2"/>
                      </a:cubicBezTo>
                      <a:cubicBezTo>
                        <a:pt x="114" y="2"/>
                        <a:pt x="114" y="2"/>
                        <a:pt x="113" y="1"/>
                      </a:cubicBezTo>
                      <a:cubicBezTo>
                        <a:pt x="112" y="1"/>
                        <a:pt x="111" y="1"/>
                        <a:pt x="111" y="1"/>
                      </a:cubicBezTo>
                      <a:cubicBezTo>
                        <a:pt x="110" y="1"/>
                        <a:pt x="109" y="0"/>
                        <a:pt x="108" y="0"/>
                      </a:cubicBezTo>
                      <a:cubicBezTo>
                        <a:pt x="107" y="0"/>
                        <a:pt x="107" y="0"/>
                        <a:pt x="106" y="0"/>
                      </a:cubicBezTo>
                      <a:cubicBezTo>
                        <a:pt x="105" y="1"/>
                        <a:pt x="104" y="1"/>
                        <a:pt x="103" y="0"/>
                      </a:cubicBezTo>
                      <a:cubicBezTo>
                        <a:pt x="103" y="0"/>
                        <a:pt x="101" y="0"/>
                        <a:pt x="100" y="1"/>
                      </a:cubicBezTo>
                      <a:cubicBezTo>
                        <a:pt x="99" y="1"/>
                        <a:pt x="98" y="2"/>
                        <a:pt x="96" y="2"/>
                      </a:cubicBezTo>
                      <a:cubicBezTo>
                        <a:pt x="95" y="2"/>
                        <a:pt x="94" y="2"/>
                        <a:pt x="93" y="2"/>
                      </a:cubicBezTo>
                      <a:cubicBezTo>
                        <a:pt x="92" y="3"/>
                        <a:pt x="91" y="3"/>
                        <a:pt x="90" y="4"/>
                      </a:cubicBezTo>
                      <a:cubicBezTo>
                        <a:pt x="89" y="4"/>
                        <a:pt x="87" y="6"/>
                        <a:pt x="87" y="6"/>
                      </a:cubicBezTo>
                      <a:cubicBezTo>
                        <a:pt x="87" y="6"/>
                        <a:pt x="86" y="6"/>
                        <a:pt x="85" y="7"/>
                      </a:cubicBezTo>
                      <a:cubicBezTo>
                        <a:pt x="85" y="8"/>
                        <a:pt x="85" y="7"/>
                        <a:pt x="84" y="9"/>
                      </a:cubicBezTo>
                      <a:cubicBezTo>
                        <a:pt x="82" y="10"/>
                        <a:pt x="81" y="10"/>
                        <a:pt x="81" y="10"/>
                      </a:cubicBezTo>
                      <a:cubicBezTo>
                        <a:pt x="81" y="11"/>
                        <a:pt x="81" y="11"/>
                        <a:pt x="80" y="12"/>
                      </a:cubicBezTo>
                      <a:cubicBezTo>
                        <a:pt x="79" y="13"/>
                        <a:pt x="79" y="13"/>
                        <a:pt x="79" y="14"/>
                      </a:cubicBezTo>
                      <a:cubicBezTo>
                        <a:pt x="79" y="15"/>
                        <a:pt x="77" y="16"/>
                        <a:pt x="77" y="17"/>
                      </a:cubicBezTo>
                      <a:cubicBezTo>
                        <a:pt x="76" y="18"/>
                        <a:pt x="76" y="18"/>
                        <a:pt x="75" y="20"/>
                      </a:cubicBezTo>
                      <a:cubicBezTo>
                        <a:pt x="75" y="22"/>
                        <a:pt x="74" y="23"/>
                        <a:pt x="73" y="24"/>
                      </a:cubicBezTo>
                      <a:cubicBezTo>
                        <a:pt x="73" y="24"/>
                        <a:pt x="72" y="27"/>
                        <a:pt x="73" y="28"/>
                      </a:cubicBezTo>
                      <a:cubicBezTo>
                        <a:pt x="73" y="29"/>
                        <a:pt x="73" y="30"/>
                        <a:pt x="72" y="31"/>
                      </a:cubicBezTo>
                      <a:cubicBezTo>
                        <a:pt x="72" y="31"/>
                        <a:pt x="72" y="31"/>
                        <a:pt x="72" y="32"/>
                      </a:cubicBezTo>
                      <a:cubicBezTo>
                        <a:pt x="72" y="34"/>
                        <a:pt x="72" y="37"/>
                        <a:pt x="72" y="38"/>
                      </a:cubicBezTo>
                      <a:cubicBezTo>
                        <a:pt x="72" y="39"/>
                        <a:pt x="72" y="41"/>
                        <a:pt x="72" y="42"/>
                      </a:cubicBezTo>
                      <a:cubicBezTo>
                        <a:pt x="72" y="44"/>
                        <a:pt x="71" y="44"/>
                        <a:pt x="71" y="44"/>
                      </a:cubicBezTo>
                      <a:cubicBezTo>
                        <a:pt x="70" y="43"/>
                        <a:pt x="69" y="43"/>
                        <a:pt x="69" y="45"/>
                      </a:cubicBezTo>
                      <a:cubicBezTo>
                        <a:pt x="68" y="47"/>
                        <a:pt x="69" y="51"/>
                        <a:pt x="68" y="53"/>
                      </a:cubicBezTo>
                      <a:cubicBezTo>
                        <a:pt x="68" y="55"/>
                        <a:pt x="68" y="56"/>
                        <a:pt x="67" y="58"/>
                      </a:cubicBezTo>
                      <a:cubicBezTo>
                        <a:pt x="67" y="59"/>
                        <a:pt x="67" y="61"/>
                        <a:pt x="67" y="62"/>
                      </a:cubicBezTo>
                      <a:cubicBezTo>
                        <a:pt x="67" y="62"/>
                        <a:pt x="67" y="64"/>
                        <a:pt x="66" y="65"/>
                      </a:cubicBezTo>
                      <a:cubicBezTo>
                        <a:pt x="66" y="67"/>
                        <a:pt x="65" y="68"/>
                        <a:pt x="66" y="70"/>
                      </a:cubicBezTo>
                      <a:cubicBezTo>
                        <a:pt x="66" y="71"/>
                        <a:pt x="67" y="71"/>
                        <a:pt x="68" y="71"/>
                      </a:cubicBezTo>
                      <a:cubicBezTo>
                        <a:pt x="69" y="71"/>
                        <a:pt x="69" y="71"/>
                        <a:pt x="69" y="72"/>
                      </a:cubicBezTo>
                      <a:cubicBezTo>
                        <a:pt x="69" y="73"/>
                        <a:pt x="69" y="81"/>
                        <a:pt x="70" y="84"/>
                      </a:cubicBezTo>
                      <a:cubicBezTo>
                        <a:pt x="71" y="88"/>
                        <a:pt x="73" y="93"/>
                        <a:pt x="74" y="94"/>
                      </a:cubicBezTo>
                      <a:cubicBezTo>
                        <a:pt x="74" y="95"/>
                        <a:pt x="75" y="95"/>
                        <a:pt x="74" y="96"/>
                      </a:cubicBezTo>
                      <a:cubicBezTo>
                        <a:pt x="73" y="97"/>
                        <a:pt x="72" y="99"/>
                        <a:pt x="72" y="99"/>
                      </a:cubicBezTo>
                      <a:cubicBezTo>
                        <a:pt x="72" y="99"/>
                        <a:pt x="71" y="101"/>
                        <a:pt x="70" y="102"/>
                      </a:cubicBezTo>
                      <a:cubicBezTo>
                        <a:pt x="70" y="102"/>
                        <a:pt x="69" y="103"/>
                        <a:pt x="68" y="104"/>
                      </a:cubicBezTo>
                      <a:cubicBezTo>
                        <a:pt x="68" y="105"/>
                        <a:pt x="66" y="107"/>
                        <a:pt x="65" y="107"/>
                      </a:cubicBezTo>
                      <a:cubicBezTo>
                        <a:pt x="65" y="108"/>
                        <a:pt x="64" y="109"/>
                        <a:pt x="63" y="109"/>
                      </a:cubicBezTo>
                      <a:cubicBezTo>
                        <a:pt x="62" y="109"/>
                        <a:pt x="58" y="111"/>
                        <a:pt x="57" y="111"/>
                      </a:cubicBezTo>
                      <a:cubicBezTo>
                        <a:pt x="56" y="112"/>
                        <a:pt x="51" y="114"/>
                        <a:pt x="50" y="115"/>
                      </a:cubicBezTo>
                      <a:cubicBezTo>
                        <a:pt x="49" y="115"/>
                        <a:pt x="45" y="116"/>
                        <a:pt x="43" y="118"/>
                      </a:cubicBezTo>
                      <a:cubicBezTo>
                        <a:pt x="41" y="120"/>
                        <a:pt x="40" y="121"/>
                        <a:pt x="37" y="122"/>
                      </a:cubicBezTo>
                      <a:cubicBezTo>
                        <a:pt x="34" y="124"/>
                        <a:pt x="31" y="125"/>
                        <a:pt x="28" y="127"/>
                      </a:cubicBezTo>
                      <a:cubicBezTo>
                        <a:pt x="26" y="129"/>
                        <a:pt x="23" y="130"/>
                        <a:pt x="22" y="131"/>
                      </a:cubicBezTo>
                      <a:cubicBezTo>
                        <a:pt x="22" y="132"/>
                        <a:pt x="20" y="132"/>
                        <a:pt x="19" y="133"/>
                      </a:cubicBezTo>
                      <a:cubicBezTo>
                        <a:pt x="18" y="133"/>
                        <a:pt x="14" y="135"/>
                        <a:pt x="12" y="136"/>
                      </a:cubicBezTo>
                      <a:cubicBezTo>
                        <a:pt x="9" y="137"/>
                        <a:pt x="8" y="138"/>
                        <a:pt x="8" y="139"/>
                      </a:cubicBezTo>
                      <a:cubicBezTo>
                        <a:pt x="7" y="139"/>
                        <a:pt x="7" y="139"/>
                        <a:pt x="6" y="140"/>
                      </a:cubicBezTo>
                      <a:cubicBezTo>
                        <a:pt x="5" y="140"/>
                        <a:pt x="3" y="140"/>
                        <a:pt x="3" y="143"/>
                      </a:cubicBezTo>
                      <a:cubicBezTo>
                        <a:pt x="2" y="146"/>
                        <a:pt x="2" y="148"/>
                        <a:pt x="2" y="149"/>
                      </a:cubicBezTo>
                      <a:cubicBezTo>
                        <a:pt x="2" y="149"/>
                        <a:pt x="2" y="152"/>
                        <a:pt x="2" y="153"/>
                      </a:cubicBezTo>
                      <a:cubicBezTo>
                        <a:pt x="2" y="155"/>
                        <a:pt x="1" y="161"/>
                        <a:pt x="1" y="162"/>
                      </a:cubicBezTo>
                      <a:cubicBezTo>
                        <a:pt x="2" y="164"/>
                        <a:pt x="1" y="167"/>
                        <a:pt x="1" y="167"/>
                      </a:cubicBezTo>
                      <a:cubicBezTo>
                        <a:pt x="1" y="167"/>
                        <a:pt x="1" y="168"/>
                        <a:pt x="0" y="170"/>
                      </a:cubicBezTo>
                      <a:cubicBezTo>
                        <a:pt x="209" y="170"/>
                        <a:pt x="209" y="170"/>
                        <a:pt x="209" y="170"/>
                      </a:cubicBezTo>
                      <a:lnTo>
                        <a:pt x="209" y="12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752" name="Group 751"/>
              <p:cNvGrpSpPr/>
              <p:nvPr/>
            </p:nvGrpSpPr>
            <p:grpSpPr>
              <a:xfrm>
                <a:off x="4374591" y="2186381"/>
                <a:ext cx="560171" cy="558599"/>
                <a:chOff x="5524501" y="920751"/>
                <a:chExt cx="1131888" cy="1128713"/>
              </a:xfrm>
            </p:grpSpPr>
            <p:sp>
              <p:nvSpPr>
                <p:cNvPr id="857" name="Freeform 20"/>
                <p:cNvSpPr>
                  <a:spLocks/>
                </p:cNvSpPr>
                <p:nvPr/>
              </p:nvSpPr>
              <p:spPr bwMode="auto">
                <a:xfrm>
                  <a:off x="5524501" y="920751"/>
                  <a:ext cx="1131888" cy="1128713"/>
                </a:xfrm>
                <a:custGeom>
                  <a:avLst/>
                  <a:gdLst>
                    <a:gd name="T0" fmla="*/ 373 w 373"/>
                    <a:gd name="T1" fmla="*/ 186 h 372"/>
                    <a:gd name="T2" fmla="*/ 373 w 373"/>
                    <a:gd name="T3" fmla="*/ 186 h 372"/>
                    <a:gd name="T4" fmla="*/ 186 w 373"/>
                    <a:gd name="T5" fmla="*/ 0 h 372"/>
                    <a:gd name="T6" fmla="*/ 0 w 373"/>
                    <a:gd name="T7" fmla="*/ 186 h 372"/>
                    <a:gd name="T8" fmla="*/ 0 w 373"/>
                    <a:gd name="T9" fmla="*/ 186 h 372"/>
                    <a:gd name="T10" fmla="*/ 186 w 373"/>
                    <a:gd name="T11" fmla="*/ 372 h 372"/>
                    <a:gd name="T12" fmla="*/ 186 w 373"/>
                    <a:gd name="T13" fmla="*/ 372 h 372"/>
                    <a:gd name="T14" fmla="*/ 373 w 373"/>
                    <a:gd name="T15" fmla="*/ 186 h 37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3" h="372">
                      <a:moveTo>
                        <a:pt x="373" y="186"/>
                      </a:moveTo>
                      <a:cubicBezTo>
                        <a:pt x="373" y="186"/>
                        <a:pt x="373" y="186"/>
                        <a:pt x="373" y="186"/>
                      </a:cubicBezTo>
                      <a:cubicBezTo>
                        <a:pt x="373" y="83"/>
                        <a:pt x="289" y="0"/>
                        <a:pt x="186" y="0"/>
                      </a:cubicBezTo>
                      <a:cubicBezTo>
                        <a:pt x="83" y="0"/>
                        <a:pt x="0" y="83"/>
                        <a:pt x="0" y="186"/>
                      </a:cubicBezTo>
                      <a:cubicBezTo>
                        <a:pt x="0" y="186"/>
                        <a:pt x="0" y="186"/>
                        <a:pt x="0" y="186"/>
                      </a:cubicBezTo>
                      <a:cubicBezTo>
                        <a:pt x="0" y="289"/>
                        <a:pt x="83" y="372"/>
                        <a:pt x="186" y="372"/>
                      </a:cubicBezTo>
                      <a:cubicBezTo>
                        <a:pt x="186" y="372"/>
                        <a:pt x="186" y="372"/>
                        <a:pt x="186" y="372"/>
                      </a:cubicBezTo>
                      <a:cubicBezTo>
                        <a:pt x="289" y="372"/>
                        <a:pt x="373" y="289"/>
                        <a:pt x="373" y="186"/>
                      </a:cubicBezTo>
                      <a:close/>
                    </a:path>
                  </a:pathLst>
                </a:cu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858" name="Freeform 23"/>
                <p:cNvSpPr>
                  <a:spLocks/>
                </p:cNvSpPr>
                <p:nvPr/>
              </p:nvSpPr>
              <p:spPr bwMode="auto">
                <a:xfrm>
                  <a:off x="5746750" y="1117600"/>
                  <a:ext cx="669925" cy="631825"/>
                </a:xfrm>
                <a:custGeom>
                  <a:avLst/>
                  <a:gdLst>
                    <a:gd name="T0" fmla="*/ 217 w 221"/>
                    <a:gd name="T1" fmla="*/ 194 h 208"/>
                    <a:gd name="T2" fmla="*/ 212 w 221"/>
                    <a:gd name="T3" fmla="*/ 165 h 208"/>
                    <a:gd name="T4" fmla="*/ 200 w 221"/>
                    <a:gd name="T5" fmla="*/ 157 h 208"/>
                    <a:gd name="T6" fmla="*/ 161 w 221"/>
                    <a:gd name="T7" fmla="*/ 137 h 208"/>
                    <a:gd name="T8" fmla="*/ 150 w 221"/>
                    <a:gd name="T9" fmla="*/ 127 h 208"/>
                    <a:gd name="T10" fmla="*/ 145 w 221"/>
                    <a:gd name="T11" fmla="*/ 117 h 208"/>
                    <a:gd name="T12" fmla="*/ 158 w 221"/>
                    <a:gd name="T13" fmla="*/ 88 h 208"/>
                    <a:gd name="T14" fmla="*/ 160 w 221"/>
                    <a:gd name="T15" fmla="*/ 82 h 208"/>
                    <a:gd name="T16" fmla="*/ 164 w 221"/>
                    <a:gd name="T17" fmla="*/ 67 h 208"/>
                    <a:gd name="T18" fmla="*/ 164 w 221"/>
                    <a:gd name="T19" fmla="*/ 59 h 208"/>
                    <a:gd name="T20" fmla="*/ 166 w 221"/>
                    <a:gd name="T21" fmla="*/ 28 h 208"/>
                    <a:gd name="T22" fmla="*/ 159 w 221"/>
                    <a:gd name="T23" fmla="*/ 17 h 208"/>
                    <a:gd name="T24" fmla="*/ 150 w 221"/>
                    <a:gd name="T25" fmla="*/ 10 h 208"/>
                    <a:gd name="T26" fmla="*/ 136 w 221"/>
                    <a:gd name="T27" fmla="*/ 2 h 208"/>
                    <a:gd name="T28" fmla="*/ 117 w 221"/>
                    <a:gd name="T29" fmla="*/ 1 h 208"/>
                    <a:gd name="T30" fmla="*/ 104 w 221"/>
                    <a:gd name="T31" fmla="*/ 9 h 208"/>
                    <a:gd name="T32" fmla="*/ 95 w 221"/>
                    <a:gd name="T33" fmla="*/ 17 h 208"/>
                    <a:gd name="T34" fmla="*/ 90 w 221"/>
                    <a:gd name="T35" fmla="*/ 40 h 208"/>
                    <a:gd name="T36" fmla="*/ 88 w 221"/>
                    <a:gd name="T37" fmla="*/ 52 h 208"/>
                    <a:gd name="T38" fmla="*/ 89 w 221"/>
                    <a:gd name="T39" fmla="*/ 54 h 208"/>
                    <a:gd name="T40" fmla="*/ 82 w 221"/>
                    <a:gd name="T41" fmla="*/ 58 h 208"/>
                    <a:gd name="T42" fmla="*/ 89 w 221"/>
                    <a:gd name="T43" fmla="*/ 83 h 208"/>
                    <a:gd name="T44" fmla="*/ 93 w 221"/>
                    <a:gd name="T45" fmla="*/ 97 h 208"/>
                    <a:gd name="T46" fmla="*/ 95 w 221"/>
                    <a:gd name="T47" fmla="*/ 111 h 208"/>
                    <a:gd name="T48" fmla="*/ 85 w 221"/>
                    <a:gd name="T49" fmla="*/ 114 h 208"/>
                    <a:gd name="T50" fmla="*/ 69 w 221"/>
                    <a:gd name="T51" fmla="*/ 129 h 208"/>
                    <a:gd name="T52" fmla="*/ 52 w 221"/>
                    <a:gd name="T53" fmla="*/ 138 h 208"/>
                    <a:gd name="T54" fmla="*/ 17 w 221"/>
                    <a:gd name="T55" fmla="*/ 155 h 208"/>
                    <a:gd name="T56" fmla="*/ 10 w 221"/>
                    <a:gd name="T57" fmla="*/ 160 h 208"/>
                    <a:gd name="T58" fmla="*/ 6 w 221"/>
                    <a:gd name="T59" fmla="*/ 172 h 208"/>
                    <a:gd name="T60" fmla="*/ 3 w 221"/>
                    <a:gd name="T61" fmla="*/ 195 h 208"/>
                    <a:gd name="T62" fmla="*/ 221 w 221"/>
                    <a:gd name="T63" fmla="*/ 208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21" h="208">
                      <a:moveTo>
                        <a:pt x="218" y="197"/>
                      </a:moveTo>
                      <a:cubicBezTo>
                        <a:pt x="218" y="196"/>
                        <a:pt x="217" y="196"/>
                        <a:pt x="217" y="194"/>
                      </a:cubicBezTo>
                      <a:cubicBezTo>
                        <a:pt x="218" y="192"/>
                        <a:pt x="217" y="178"/>
                        <a:pt x="216" y="174"/>
                      </a:cubicBezTo>
                      <a:cubicBezTo>
                        <a:pt x="216" y="169"/>
                        <a:pt x="214" y="166"/>
                        <a:pt x="212" y="165"/>
                      </a:cubicBezTo>
                      <a:cubicBezTo>
                        <a:pt x="210" y="164"/>
                        <a:pt x="210" y="165"/>
                        <a:pt x="209" y="164"/>
                      </a:cubicBezTo>
                      <a:cubicBezTo>
                        <a:pt x="208" y="163"/>
                        <a:pt x="204" y="160"/>
                        <a:pt x="200" y="157"/>
                      </a:cubicBezTo>
                      <a:cubicBezTo>
                        <a:pt x="195" y="155"/>
                        <a:pt x="182" y="147"/>
                        <a:pt x="177" y="144"/>
                      </a:cubicBezTo>
                      <a:cubicBezTo>
                        <a:pt x="171" y="141"/>
                        <a:pt x="161" y="137"/>
                        <a:pt x="161" y="137"/>
                      </a:cubicBezTo>
                      <a:cubicBezTo>
                        <a:pt x="161" y="137"/>
                        <a:pt x="160" y="135"/>
                        <a:pt x="157" y="133"/>
                      </a:cubicBezTo>
                      <a:cubicBezTo>
                        <a:pt x="154" y="130"/>
                        <a:pt x="151" y="129"/>
                        <a:pt x="150" y="127"/>
                      </a:cubicBezTo>
                      <a:cubicBezTo>
                        <a:pt x="148" y="124"/>
                        <a:pt x="147" y="121"/>
                        <a:pt x="146" y="121"/>
                      </a:cubicBezTo>
                      <a:cubicBezTo>
                        <a:pt x="146" y="120"/>
                        <a:pt x="144" y="119"/>
                        <a:pt x="145" y="117"/>
                      </a:cubicBezTo>
                      <a:cubicBezTo>
                        <a:pt x="146" y="116"/>
                        <a:pt x="152" y="110"/>
                        <a:pt x="154" y="104"/>
                      </a:cubicBezTo>
                      <a:cubicBezTo>
                        <a:pt x="155" y="99"/>
                        <a:pt x="158" y="88"/>
                        <a:pt x="158" y="88"/>
                      </a:cubicBezTo>
                      <a:cubicBezTo>
                        <a:pt x="158" y="88"/>
                        <a:pt x="159" y="87"/>
                        <a:pt x="160" y="86"/>
                      </a:cubicBezTo>
                      <a:cubicBezTo>
                        <a:pt x="160" y="84"/>
                        <a:pt x="160" y="83"/>
                        <a:pt x="160" y="82"/>
                      </a:cubicBezTo>
                      <a:cubicBezTo>
                        <a:pt x="160" y="81"/>
                        <a:pt x="161" y="78"/>
                        <a:pt x="161" y="77"/>
                      </a:cubicBezTo>
                      <a:cubicBezTo>
                        <a:pt x="162" y="76"/>
                        <a:pt x="163" y="72"/>
                        <a:pt x="164" y="67"/>
                      </a:cubicBezTo>
                      <a:cubicBezTo>
                        <a:pt x="165" y="63"/>
                        <a:pt x="166" y="61"/>
                        <a:pt x="165" y="61"/>
                      </a:cubicBezTo>
                      <a:cubicBezTo>
                        <a:pt x="165" y="60"/>
                        <a:pt x="163" y="61"/>
                        <a:pt x="164" y="59"/>
                      </a:cubicBezTo>
                      <a:cubicBezTo>
                        <a:pt x="164" y="57"/>
                        <a:pt x="166" y="50"/>
                        <a:pt x="166" y="46"/>
                      </a:cubicBezTo>
                      <a:cubicBezTo>
                        <a:pt x="167" y="43"/>
                        <a:pt x="166" y="30"/>
                        <a:pt x="166" y="28"/>
                      </a:cubicBezTo>
                      <a:cubicBezTo>
                        <a:pt x="165" y="27"/>
                        <a:pt x="163" y="22"/>
                        <a:pt x="161" y="21"/>
                      </a:cubicBezTo>
                      <a:cubicBezTo>
                        <a:pt x="160" y="19"/>
                        <a:pt x="160" y="18"/>
                        <a:pt x="159" y="17"/>
                      </a:cubicBezTo>
                      <a:cubicBezTo>
                        <a:pt x="157" y="16"/>
                        <a:pt x="154" y="14"/>
                        <a:pt x="153" y="13"/>
                      </a:cubicBezTo>
                      <a:cubicBezTo>
                        <a:pt x="152" y="11"/>
                        <a:pt x="151" y="11"/>
                        <a:pt x="150" y="10"/>
                      </a:cubicBezTo>
                      <a:cubicBezTo>
                        <a:pt x="148" y="9"/>
                        <a:pt x="148" y="9"/>
                        <a:pt x="148" y="8"/>
                      </a:cubicBezTo>
                      <a:cubicBezTo>
                        <a:pt x="147" y="7"/>
                        <a:pt x="141" y="3"/>
                        <a:pt x="136" y="2"/>
                      </a:cubicBezTo>
                      <a:cubicBezTo>
                        <a:pt x="130" y="1"/>
                        <a:pt x="128" y="0"/>
                        <a:pt x="126" y="0"/>
                      </a:cubicBezTo>
                      <a:cubicBezTo>
                        <a:pt x="124" y="0"/>
                        <a:pt x="121" y="1"/>
                        <a:pt x="117" y="1"/>
                      </a:cubicBezTo>
                      <a:cubicBezTo>
                        <a:pt x="114" y="2"/>
                        <a:pt x="109" y="4"/>
                        <a:pt x="107" y="6"/>
                      </a:cubicBezTo>
                      <a:cubicBezTo>
                        <a:pt x="105" y="8"/>
                        <a:pt x="105" y="8"/>
                        <a:pt x="104" y="9"/>
                      </a:cubicBezTo>
                      <a:cubicBezTo>
                        <a:pt x="102" y="9"/>
                        <a:pt x="100" y="11"/>
                        <a:pt x="99" y="13"/>
                      </a:cubicBezTo>
                      <a:cubicBezTo>
                        <a:pt x="99" y="14"/>
                        <a:pt x="97" y="14"/>
                        <a:pt x="95" y="17"/>
                      </a:cubicBezTo>
                      <a:cubicBezTo>
                        <a:pt x="94" y="20"/>
                        <a:pt x="91" y="27"/>
                        <a:pt x="90" y="31"/>
                      </a:cubicBezTo>
                      <a:cubicBezTo>
                        <a:pt x="90" y="35"/>
                        <a:pt x="90" y="38"/>
                        <a:pt x="90" y="40"/>
                      </a:cubicBezTo>
                      <a:cubicBezTo>
                        <a:pt x="90" y="42"/>
                        <a:pt x="90" y="43"/>
                        <a:pt x="88" y="47"/>
                      </a:cubicBezTo>
                      <a:cubicBezTo>
                        <a:pt x="87" y="51"/>
                        <a:pt x="88" y="51"/>
                        <a:pt x="88" y="52"/>
                      </a:cubicBezTo>
                      <a:cubicBezTo>
                        <a:pt x="89" y="53"/>
                        <a:pt x="90" y="53"/>
                        <a:pt x="90" y="54"/>
                      </a:cubicBezTo>
                      <a:cubicBezTo>
                        <a:pt x="89" y="54"/>
                        <a:pt x="90" y="55"/>
                        <a:pt x="89" y="54"/>
                      </a:cubicBezTo>
                      <a:cubicBezTo>
                        <a:pt x="88" y="53"/>
                        <a:pt x="86" y="51"/>
                        <a:pt x="85" y="51"/>
                      </a:cubicBezTo>
                      <a:cubicBezTo>
                        <a:pt x="83" y="52"/>
                        <a:pt x="82" y="55"/>
                        <a:pt x="82" y="58"/>
                      </a:cubicBezTo>
                      <a:cubicBezTo>
                        <a:pt x="82" y="61"/>
                        <a:pt x="82" y="73"/>
                        <a:pt x="84" y="78"/>
                      </a:cubicBezTo>
                      <a:cubicBezTo>
                        <a:pt x="85" y="83"/>
                        <a:pt x="88" y="84"/>
                        <a:pt x="89" y="83"/>
                      </a:cubicBezTo>
                      <a:cubicBezTo>
                        <a:pt x="90" y="83"/>
                        <a:pt x="91" y="82"/>
                        <a:pt x="91" y="84"/>
                      </a:cubicBezTo>
                      <a:cubicBezTo>
                        <a:pt x="92" y="85"/>
                        <a:pt x="92" y="92"/>
                        <a:pt x="93" y="97"/>
                      </a:cubicBezTo>
                      <a:cubicBezTo>
                        <a:pt x="95" y="103"/>
                        <a:pt x="97" y="106"/>
                        <a:pt x="97" y="108"/>
                      </a:cubicBezTo>
                      <a:cubicBezTo>
                        <a:pt x="96" y="110"/>
                        <a:pt x="96" y="111"/>
                        <a:pt x="95" y="111"/>
                      </a:cubicBezTo>
                      <a:cubicBezTo>
                        <a:pt x="94" y="111"/>
                        <a:pt x="94" y="111"/>
                        <a:pt x="94" y="111"/>
                      </a:cubicBezTo>
                      <a:cubicBezTo>
                        <a:pt x="94" y="111"/>
                        <a:pt x="88" y="112"/>
                        <a:pt x="85" y="114"/>
                      </a:cubicBezTo>
                      <a:cubicBezTo>
                        <a:pt x="83" y="117"/>
                        <a:pt x="81" y="119"/>
                        <a:pt x="78" y="122"/>
                      </a:cubicBezTo>
                      <a:cubicBezTo>
                        <a:pt x="75" y="125"/>
                        <a:pt x="71" y="128"/>
                        <a:pt x="69" y="129"/>
                      </a:cubicBezTo>
                      <a:cubicBezTo>
                        <a:pt x="68" y="130"/>
                        <a:pt x="67" y="131"/>
                        <a:pt x="67" y="131"/>
                      </a:cubicBezTo>
                      <a:cubicBezTo>
                        <a:pt x="67" y="131"/>
                        <a:pt x="57" y="135"/>
                        <a:pt x="52" y="138"/>
                      </a:cubicBezTo>
                      <a:cubicBezTo>
                        <a:pt x="46" y="140"/>
                        <a:pt x="37" y="144"/>
                        <a:pt x="32" y="146"/>
                      </a:cubicBezTo>
                      <a:cubicBezTo>
                        <a:pt x="27" y="149"/>
                        <a:pt x="18" y="154"/>
                        <a:pt x="17" y="155"/>
                      </a:cubicBezTo>
                      <a:cubicBezTo>
                        <a:pt x="15" y="156"/>
                        <a:pt x="14" y="158"/>
                        <a:pt x="14" y="158"/>
                      </a:cubicBezTo>
                      <a:cubicBezTo>
                        <a:pt x="14" y="158"/>
                        <a:pt x="12" y="157"/>
                        <a:pt x="10" y="160"/>
                      </a:cubicBezTo>
                      <a:cubicBezTo>
                        <a:pt x="8" y="163"/>
                        <a:pt x="8" y="164"/>
                        <a:pt x="7" y="166"/>
                      </a:cubicBezTo>
                      <a:cubicBezTo>
                        <a:pt x="7" y="168"/>
                        <a:pt x="7" y="170"/>
                        <a:pt x="6" y="172"/>
                      </a:cubicBezTo>
                      <a:cubicBezTo>
                        <a:pt x="6" y="173"/>
                        <a:pt x="3" y="179"/>
                        <a:pt x="3" y="184"/>
                      </a:cubicBezTo>
                      <a:cubicBezTo>
                        <a:pt x="2" y="189"/>
                        <a:pt x="3" y="195"/>
                        <a:pt x="3" y="195"/>
                      </a:cubicBezTo>
                      <a:cubicBezTo>
                        <a:pt x="3" y="195"/>
                        <a:pt x="2" y="201"/>
                        <a:pt x="0" y="208"/>
                      </a:cubicBezTo>
                      <a:cubicBezTo>
                        <a:pt x="221" y="208"/>
                        <a:pt x="221" y="208"/>
                        <a:pt x="221" y="208"/>
                      </a:cubicBezTo>
                      <a:cubicBezTo>
                        <a:pt x="220" y="203"/>
                        <a:pt x="219" y="198"/>
                        <a:pt x="218" y="19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753" name="Group 752"/>
              <p:cNvGrpSpPr/>
              <p:nvPr/>
            </p:nvGrpSpPr>
            <p:grpSpPr>
              <a:xfrm>
                <a:off x="3390551" y="3592141"/>
                <a:ext cx="474614" cy="476281"/>
                <a:chOff x="5722296" y="2838511"/>
                <a:chExt cx="1106560" cy="1110448"/>
              </a:xfrm>
            </p:grpSpPr>
            <p:sp>
              <p:nvSpPr>
                <p:cNvPr id="855" name="Freeform 19"/>
                <p:cNvSpPr>
                  <a:spLocks/>
                </p:cNvSpPr>
                <p:nvPr/>
              </p:nvSpPr>
              <p:spPr bwMode="auto">
                <a:xfrm>
                  <a:off x="5722296" y="2838511"/>
                  <a:ext cx="1106560" cy="1110448"/>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1"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pic>
              <p:nvPicPr>
                <p:cNvPr id="856" name="Picture 1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60755" y="2971800"/>
                  <a:ext cx="631527" cy="6794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grpSp>
          <p:grpSp>
            <p:nvGrpSpPr>
              <p:cNvPr id="754" name="Group 753"/>
              <p:cNvGrpSpPr/>
              <p:nvPr/>
            </p:nvGrpSpPr>
            <p:grpSpPr>
              <a:xfrm>
                <a:off x="4999900" y="4094624"/>
                <a:ext cx="549989" cy="551921"/>
                <a:chOff x="852276" y="4541515"/>
                <a:chExt cx="354224" cy="355469"/>
              </a:xfrm>
            </p:grpSpPr>
            <p:sp>
              <p:nvSpPr>
                <p:cNvPr id="853" name="Freeform 19"/>
                <p:cNvSpPr>
                  <a:spLocks/>
                </p:cNvSpPr>
                <p:nvPr/>
              </p:nvSpPr>
              <p:spPr bwMode="auto">
                <a:xfrm>
                  <a:off x="852276" y="4541515"/>
                  <a:ext cx="354224" cy="355469"/>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1" y="299"/>
                        <a:pt x="298" y="232"/>
                        <a:pt x="298" y="150"/>
                      </a:cubicBezTo>
                      <a:close/>
                    </a:path>
                  </a:pathLst>
                </a:cu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854" name="Freeform 24"/>
                <p:cNvSpPr>
                  <a:spLocks/>
                </p:cNvSpPr>
                <p:nvPr/>
              </p:nvSpPr>
              <p:spPr bwMode="auto">
                <a:xfrm>
                  <a:off x="928522" y="4613943"/>
                  <a:ext cx="201778" cy="189874"/>
                </a:xfrm>
                <a:custGeom>
                  <a:avLst/>
                  <a:gdLst>
                    <a:gd name="T0" fmla="*/ 3 w 177"/>
                    <a:gd name="T1" fmla="*/ 156 h 167"/>
                    <a:gd name="T2" fmla="*/ 7 w 177"/>
                    <a:gd name="T3" fmla="*/ 133 h 167"/>
                    <a:gd name="T4" fmla="*/ 17 w 177"/>
                    <a:gd name="T5" fmla="*/ 126 h 167"/>
                    <a:gd name="T6" fmla="*/ 48 w 177"/>
                    <a:gd name="T7" fmla="*/ 110 h 167"/>
                    <a:gd name="T8" fmla="*/ 57 w 177"/>
                    <a:gd name="T9" fmla="*/ 102 h 167"/>
                    <a:gd name="T10" fmla="*/ 60 w 177"/>
                    <a:gd name="T11" fmla="*/ 94 h 167"/>
                    <a:gd name="T12" fmla="*/ 50 w 177"/>
                    <a:gd name="T13" fmla="*/ 71 h 167"/>
                    <a:gd name="T14" fmla="*/ 48 w 177"/>
                    <a:gd name="T15" fmla="*/ 66 h 167"/>
                    <a:gd name="T16" fmla="*/ 45 w 177"/>
                    <a:gd name="T17" fmla="*/ 54 h 167"/>
                    <a:gd name="T18" fmla="*/ 46 w 177"/>
                    <a:gd name="T19" fmla="*/ 48 h 167"/>
                    <a:gd name="T20" fmla="*/ 44 w 177"/>
                    <a:gd name="T21" fmla="*/ 23 h 167"/>
                    <a:gd name="T22" fmla="*/ 50 w 177"/>
                    <a:gd name="T23" fmla="*/ 14 h 167"/>
                    <a:gd name="T24" fmla="*/ 57 w 177"/>
                    <a:gd name="T25" fmla="*/ 8 h 167"/>
                    <a:gd name="T26" fmla="*/ 68 w 177"/>
                    <a:gd name="T27" fmla="*/ 2 h 167"/>
                    <a:gd name="T28" fmla="*/ 83 w 177"/>
                    <a:gd name="T29" fmla="*/ 1 h 167"/>
                    <a:gd name="T30" fmla="*/ 94 w 177"/>
                    <a:gd name="T31" fmla="*/ 7 h 167"/>
                    <a:gd name="T32" fmla="*/ 100 w 177"/>
                    <a:gd name="T33" fmla="*/ 14 h 167"/>
                    <a:gd name="T34" fmla="*/ 105 w 177"/>
                    <a:gd name="T35" fmla="*/ 32 h 167"/>
                    <a:gd name="T36" fmla="*/ 106 w 177"/>
                    <a:gd name="T37" fmla="*/ 42 h 167"/>
                    <a:gd name="T38" fmla="*/ 106 w 177"/>
                    <a:gd name="T39" fmla="*/ 43 h 167"/>
                    <a:gd name="T40" fmla="*/ 111 w 177"/>
                    <a:gd name="T41" fmla="*/ 47 h 167"/>
                    <a:gd name="T42" fmla="*/ 105 w 177"/>
                    <a:gd name="T43" fmla="*/ 67 h 167"/>
                    <a:gd name="T44" fmla="*/ 102 w 177"/>
                    <a:gd name="T45" fmla="*/ 78 h 167"/>
                    <a:gd name="T46" fmla="*/ 101 w 177"/>
                    <a:gd name="T47" fmla="*/ 89 h 167"/>
                    <a:gd name="T48" fmla="*/ 108 w 177"/>
                    <a:gd name="T49" fmla="*/ 92 h 167"/>
                    <a:gd name="T50" fmla="*/ 121 w 177"/>
                    <a:gd name="T51" fmla="*/ 104 h 167"/>
                    <a:gd name="T52" fmla="*/ 135 w 177"/>
                    <a:gd name="T53" fmla="*/ 110 h 167"/>
                    <a:gd name="T54" fmla="*/ 163 w 177"/>
                    <a:gd name="T55" fmla="*/ 124 h 167"/>
                    <a:gd name="T56" fmla="*/ 169 w 177"/>
                    <a:gd name="T57" fmla="*/ 128 h 167"/>
                    <a:gd name="T58" fmla="*/ 172 w 177"/>
                    <a:gd name="T59" fmla="*/ 138 h 167"/>
                    <a:gd name="T60" fmla="*/ 174 w 177"/>
                    <a:gd name="T61" fmla="*/ 157 h 167"/>
                    <a:gd name="T62" fmla="*/ 0 w 177"/>
                    <a:gd name="T63" fmla="*/ 16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7" h="167">
                      <a:moveTo>
                        <a:pt x="2" y="158"/>
                      </a:moveTo>
                      <a:cubicBezTo>
                        <a:pt x="3" y="157"/>
                        <a:pt x="3" y="157"/>
                        <a:pt x="3" y="156"/>
                      </a:cubicBezTo>
                      <a:cubicBezTo>
                        <a:pt x="2" y="154"/>
                        <a:pt x="3" y="143"/>
                        <a:pt x="4" y="139"/>
                      </a:cubicBezTo>
                      <a:cubicBezTo>
                        <a:pt x="4" y="135"/>
                        <a:pt x="5" y="133"/>
                        <a:pt x="7" y="133"/>
                      </a:cubicBezTo>
                      <a:cubicBezTo>
                        <a:pt x="8" y="132"/>
                        <a:pt x="9" y="132"/>
                        <a:pt x="9" y="131"/>
                      </a:cubicBezTo>
                      <a:cubicBezTo>
                        <a:pt x="10" y="130"/>
                        <a:pt x="14" y="128"/>
                        <a:pt x="17" y="126"/>
                      </a:cubicBezTo>
                      <a:cubicBezTo>
                        <a:pt x="20" y="124"/>
                        <a:pt x="31" y="118"/>
                        <a:pt x="35" y="116"/>
                      </a:cubicBezTo>
                      <a:cubicBezTo>
                        <a:pt x="40" y="113"/>
                        <a:pt x="48" y="110"/>
                        <a:pt x="48" y="110"/>
                      </a:cubicBezTo>
                      <a:cubicBezTo>
                        <a:pt x="48" y="110"/>
                        <a:pt x="49" y="108"/>
                        <a:pt x="51" y="107"/>
                      </a:cubicBezTo>
                      <a:cubicBezTo>
                        <a:pt x="54" y="105"/>
                        <a:pt x="56" y="104"/>
                        <a:pt x="57" y="102"/>
                      </a:cubicBezTo>
                      <a:cubicBezTo>
                        <a:pt x="58" y="99"/>
                        <a:pt x="59" y="97"/>
                        <a:pt x="60" y="97"/>
                      </a:cubicBezTo>
                      <a:cubicBezTo>
                        <a:pt x="60" y="96"/>
                        <a:pt x="61" y="95"/>
                        <a:pt x="60" y="94"/>
                      </a:cubicBezTo>
                      <a:cubicBezTo>
                        <a:pt x="60" y="93"/>
                        <a:pt x="55" y="88"/>
                        <a:pt x="54" y="84"/>
                      </a:cubicBezTo>
                      <a:cubicBezTo>
                        <a:pt x="52" y="79"/>
                        <a:pt x="50" y="71"/>
                        <a:pt x="50" y="71"/>
                      </a:cubicBezTo>
                      <a:cubicBezTo>
                        <a:pt x="50" y="71"/>
                        <a:pt x="49" y="70"/>
                        <a:pt x="49" y="69"/>
                      </a:cubicBezTo>
                      <a:cubicBezTo>
                        <a:pt x="48" y="67"/>
                        <a:pt x="48" y="67"/>
                        <a:pt x="48" y="66"/>
                      </a:cubicBezTo>
                      <a:cubicBezTo>
                        <a:pt x="48" y="65"/>
                        <a:pt x="48" y="62"/>
                        <a:pt x="47" y="62"/>
                      </a:cubicBezTo>
                      <a:cubicBezTo>
                        <a:pt x="47" y="61"/>
                        <a:pt x="46" y="58"/>
                        <a:pt x="45" y="54"/>
                      </a:cubicBezTo>
                      <a:cubicBezTo>
                        <a:pt x="45" y="51"/>
                        <a:pt x="44" y="49"/>
                        <a:pt x="45" y="49"/>
                      </a:cubicBezTo>
                      <a:cubicBezTo>
                        <a:pt x="45" y="48"/>
                        <a:pt x="46" y="49"/>
                        <a:pt x="46" y="48"/>
                      </a:cubicBezTo>
                      <a:cubicBezTo>
                        <a:pt x="45" y="46"/>
                        <a:pt x="44" y="40"/>
                        <a:pt x="43" y="37"/>
                      </a:cubicBezTo>
                      <a:cubicBezTo>
                        <a:pt x="43" y="34"/>
                        <a:pt x="43" y="24"/>
                        <a:pt x="44" y="23"/>
                      </a:cubicBezTo>
                      <a:cubicBezTo>
                        <a:pt x="45" y="22"/>
                        <a:pt x="47" y="18"/>
                        <a:pt x="47" y="17"/>
                      </a:cubicBezTo>
                      <a:cubicBezTo>
                        <a:pt x="48" y="16"/>
                        <a:pt x="49" y="15"/>
                        <a:pt x="50" y="14"/>
                      </a:cubicBezTo>
                      <a:cubicBezTo>
                        <a:pt x="51" y="13"/>
                        <a:pt x="54" y="12"/>
                        <a:pt x="54" y="10"/>
                      </a:cubicBezTo>
                      <a:cubicBezTo>
                        <a:pt x="55" y="9"/>
                        <a:pt x="55" y="9"/>
                        <a:pt x="57" y="8"/>
                      </a:cubicBezTo>
                      <a:cubicBezTo>
                        <a:pt x="58" y="7"/>
                        <a:pt x="58" y="7"/>
                        <a:pt x="58" y="7"/>
                      </a:cubicBezTo>
                      <a:cubicBezTo>
                        <a:pt x="59" y="6"/>
                        <a:pt x="64" y="3"/>
                        <a:pt x="68" y="2"/>
                      </a:cubicBezTo>
                      <a:cubicBezTo>
                        <a:pt x="73" y="1"/>
                        <a:pt x="74" y="1"/>
                        <a:pt x="76" y="0"/>
                      </a:cubicBezTo>
                      <a:cubicBezTo>
                        <a:pt x="78" y="0"/>
                        <a:pt x="80" y="1"/>
                        <a:pt x="83" y="1"/>
                      </a:cubicBezTo>
                      <a:cubicBezTo>
                        <a:pt x="86" y="2"/>
                        <a:pt x="89" y="3"/>
                        <a:pt x="91" y="5"/>
                      </a:cubicBezTo>
                      <a:cubicBezTo>
                        <a:pt x="93" y="6"/>
                        <a:pt x="93" y="7"/>
                        <a:pt x="94" y="7"/>
                      </a:cubicBezTo>
                      <a:cubicBezTo>
                        <a:pt x="95" y="8"/>
                        <a:pt x="97" y="9"/>
                        <a:pt x="97" y="10"/>
                      </a:cubicBezTo>
                      <a:cubicBezTo>
                        <a:pt x="98" y="11"/>
                        <a:pt x="99" y="12"/>
                        <a:pt x="100" y="14"/>
                      </a:cubicBezTo>
                      <a:cubicBezTo>
                        <a:pt x="101" y="16"/>
                        <a:pt x="104" y="22"/>
                        <a:pt x="104" y="25"/>
                      </a:cubicBezTo>
                      <a:cubicBezTo>
                        <a:pt x="105" y="28"/>
                        <a:pt x="105" y="31"/>
                        <a:pt x="105" y="32"/>
                      </a:cubicBezTo>
                      <a:cubicBezTo>
                        <a:pt x="105" y="34"/>
                        <a:pt x="105" y="35"/>
                        <a:pt x="106" y="38"/>
                      </a:cubicBezTo>
                      <a:cubicBezTo>
                        <a:pt x="107" y="41"/>
                        <a:pt x="106" y="41"/>
                        <a:pt x="106" y="42"/>
                      </a:cubicBezTo>
                      <a:cubicBezTo>
                        <a:pt x="105" y="42"/>
                        <a:pt x="105" y="43"/>
                        <a:pt x="105" y="43"/>
                      </a:cubicBezTo>
                      <a:cubicBezTo>
                        <a:pt x="105" y="43"/>
                        <a:pt x="105" y="44"/>
                        <a:pt x="106" y="43"/>
                      </a:cubicBezTo>
                      <a:cubicBezTo>
                        <a:pt x="106" y="43"/>
                        <a:pt x="107" y="41"/>
                        <a:pt x="109" y="41"/>
                      </a:cubicBezTo>
                      <a:cubicBezTo>
                        <a:pt x="110" y="42"/>
                        <a:pt x="111" y="44"/>
                        <a:pt x="111" y="47"/>
                      </a:cubicBezTo>
                      <a:cubicBezTo>
                        <a:pt x="111" y="49"/>
                        <a:pt x="111" y="58"/>
                        <a:pt x="110" y="62"/>
                      </a:cubicBezTo>
                      <a:cubicBezTo>
                        <a:pt x="108" y="66"/>
                        <a:pt x="106" y="67"/>
                        <a:pt x="105" y="67"/>
                      </a:cubicBezTo>
                      <a:cubicBezTo>
                        <a:pt x="104" y="67"/>
                        <a:pt x="103" y="66"/>
                        <a:pt x="103" y="67"/>
                      </a:cubicBezTo>
                      <a:cubicBezTo>
                        <a:pt x="103" y="68"/>
                        <a:pt x="103" y="74"/>
                        <a:pt x="102" y="78"/>
                      </a:cubicBezTo>
                      <a:cubicBezTo>
                        <a:pt x="101" y="82"/>
                        <a:pt x="99" y="85"/>
                        <a:pt x="99" y="87"/>
                      </a:cubicBezTo>
                      <a:cubicBezTo>
                        <a:pt x="100" y="88"/>
                        <a:pt x="100" y="89"/>
                        <a:pt x="101" y="89"/>
                      </a:cubicBezTo>
                      <a:cubicBezTo>
                        <a:pt x="101" y="89"/>
                        <a:pt x="102" y="89"/>
                        <a:pt x="102" y="89"/>
                      </a:cubicBezTo>
                      <a:cubicBezTo>
                        <a:pt x="102" y="89"/>
                        <a:pt x="106" y="90"/>
                        <a:pt x="108" y="92"/>
                      </a:cubicBezTo>
                      <a:cubicBezTo>
                        <a:pt x="110" y="94"/>
                        <a:pt x="112" y="96"/>
                        <a:pt x="114" y="98"/>
                      </a:cubicBezTo>
                      <a:cubicBezTo>
                        <a:pt x="116" y="100"/>
                        <a:pt x="120" y="102"/>
                        <a:pt x="121" y="104"/>
                      </a:cubicBezTo>
                      <a:cubicBezTo>
                        <a:pt x="123" y="105"/>
                        <a:pt x="123" y="105"/>
                        <a:pt x="123" y="105"/>
                      </a:cubicBezTo>
                      <a:cubicBezTo>
                        <a:pt x="123" y="105"/>
                        <a:pt x="131" y="109"/>
                        <a:pt x="135" y="110"/>
                      </a:cubicBezTo>
                      <a:cubicBezTo>
                        <a:pt x="140" y="112"/>
                        <a:pt x="147" y="115"/>
                        <a:pt x="151" y="117"/>
                      </a:cubicBezTo>
                      <a:cubicBezTo>
                        <a:pt x="155" y="119"/>
                        <a:pt x="162" y="123"/>
                        <a:pt x="163" y="124"/>
                      </a:cubicBezTo>
                      <a:cubicBezTo>
                        <a:pt x="165" y="125"/>
                        <a:pt x="166" y="126"/>
                        <a:pt x="166" y="126"/>
                      </a:cubicBezTo>
                      <a:cubicBezTo>
                        <a:pt x="166" y="126"/>
                        <a:pt x="167" y="126"/>
                        <a:pt x="169" y="128"/>
                      </a:cubicBezTo>
                      <a:cubicBezTo>
                        <a:pt x="170" y="130"/>
                        <a:pt x="170" y="132"/>
                        <a:pt x="171" y="133"/>
                      </a:cubicBezTo>
                      <a:cubicBezTo>
                        <a:pt x="171" y="135"/>
                        <a:pt x="171" y="136"/>
                        <a:pt x="172" y="138"/>
                      </a:cubicBezTo>
                      <a:cubicBezTo>
                        <a:pt x="172" y="139"/>
                        <a:pt x="174" y="143"/>
                        <a:pt x="175" y="147"/>
                      </a:cubicBezTo>
                      <a:cubicBezTo>
                        <a:pt x="175" y="152"/>
                        <a:pt x="174" y="157"/>
                        <a:pt x="174" y="157"/>
                      </a:cubicBezTo>
                      <a:cubicBezTo>
                        <a:pt x="174" y="157"/>
                        <a:pt x="175" y="161"/>
                        <a:pt x="177" y="167"/>
                      </a:cubicBezTo>
                      <a:cubicBezTo>
                        <a:pt x="0" y="167"/>
                        <a:pt x="0" y="167"/>
                        <a:pt x="0" y="167"/>
                      </a:cubicBezTo>
                      <a:cubicBezTo>
                        <a:pt x="1" y="163"/>
                        <a:pt x="2" y="159"/>
                        <a:pt x="2" y="158"/>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755" name="Group 754"/>
              <p:cNvGrpSpPr/>
              <p:nvPr/>
            </p:nvGrpSpPr>
            <p:grpSpPr>
              <a:xfrm>
                <a:off x="4218544" y="4469526"/>
                <a:ext cx="345326" cy="345931"/>
                <a:chOff x="8888413" y="2886075"/>
                <a:chExt cx="904875" cy="906463"/>
              </a:xfrm>
            </p:grpSpPr>
            <p:sp>
              <p:nvSpPr>
                <p:cNvPr id="851" name="Freeform 13"/>
                <p:cNvSpPr>
                  <a:spLocks/>
                </p:cNvSpPr>
                <p:nvPr/>
              </p:nvSpPr>
              <p:spPr bwMode="auto">
                <a:xfrm>
                  <a:off x="8888413" y="2886075"/>
                  <a:ext cx="904875" cy="906463"/>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2"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2"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852" name="Freeform 26"/>
                <p:cNvSpPr>
                  <a:spLocks/>
                </p:cNvSpPr>
                <p:nvPr/>
              </p:nvSpPr>
              <p:spPr bwMode="auto">
                <a:xfrm>
                  <a:off x="9070975" y="3038475"/>
                  <a:ext cx="546100" cy="514350"/>
                </a:xfrm>
                <a:custGeom>
                  <a:avLst/>
                  <a:gdLst>
                    <a:gd name="T0" fmla="*/ 2 w 180"/>
                    <a:gd name="T1" fmla="*/ 165 h 170"/>
                    <a:gd name="T2" fmla="*/ 5 w 180"/>
                    <a:gd name="T3" fmla="*/ 145 h 170"/>
                    <a:gd name="T4" fmla="*/ 10 w 180"/>
                    <a:gd name="T5" fmla="*/ 133 h 170"/>
                    <a:gd name="T6" fmla="*/ 20 w 180"/>
                    <a:gd name="T7" fmla="*/ 127 h 170"/>
                    <a:gd name="T8" fmla="*/ 49 w 180"/>
                    <a:gd name="T9" fmla="*/ 115 h 170"/>
                    <a:gd name="T10" fmla="*/ 61 w 180"/>
                    <a:gd name="T11" fmla="*/ 108 h 170"/>
                    <a:gd name="T12" fmla="*/ 66 w 180"/>
                    <a:gd name="T13" fmla="*/ 103 h 170"/>
                    <a:gd name="T14" fmla="*/ 63 w 180"/>
                    <a:gd name="T15" fmla="*/ 95 h 170"/>
                    <a:gd name="T16" fmla="*/ 56 w 180"/>
                    <a:gd name="T17" fmla="*/ 81 h 170"/>
                    <a:gd name="T18" fmla="*/ 53 w 180"/>
                    <a:gd name="T19" fmla="*/ 67 h 170"/>
                    <a:gd name="T20" fmla="*/ 54 w 180"/>
                    <a:gd name="T21" fmla="*/ 53 h 170"/>
                    <a:gd name="T22" fmla="*/ 54 w 180"/>
                    <a:gd name="T23" fmla="*/ 49 h 170"/>
                    <a:gd name="T24" fmla="*/ 56 w 180"/>
                    <a:gd name="T25" fmla="*/ 28 h 170"/>
                    <a:gd name="T26" fmla="*/ 55 w 180"/>
                    <a:gd name="T27" fmla="*/ 21 h 170"/>
                    <a:gd name="T28" fmla="*/ 71 w 180"/>
                    <a:gd name="T29" fmla="*/ 6 h 170"/>
                    <a:gd name="T30" fmla="*/ 97 w 180"/>
                    <a:gd name="T31" fmla="*/ 1 h 170"/>
                    <a:gd name="T32" fmla="*/ 111 w 180"/>
                    <a:gd name="T33" fmla="*/ 9 h 170"/>
                    <a:gd name="T34" fmla="*/ 118 w 180"/>
                    <a:gd name="T35" fmla="*/ 17 h 170"/>
                    <a:gd name="T36" fmla="*/ 121 w 180"/>
                    <a:gd name="T37" fmla="*/ 44 h 170"/>
                    <a:gd name="T38" fmla="*/ 122 w 180"/>
                    <a:gd name="T39" fmla="*/ 57 h 170"/>
                    <a:gd name="T40" fmla="*/ 115 w 180"/>
                    <a:gd name="T41" fmla="*/ 70 h 170"/>
                    <a:gd name="T42" fmla="*/ 115 w 180"/>
                    <a:gd name="T43" fmla="*/ 72 h 170"/>
                    <a:gd name="T44" fmla="*/ 109 w 180"/>
                    <a:gd name="T45" fmla="*/ 77 h 170"/>
                    <a:gd name="T46" fmla="*/ 109 w 180"/>
                    <a:gd name="T47" fmla="*/ 91 h 170"/>
                    <a:gd name="T48" fmla="*/ 111 w 180"/>
                    <a:gd name="T49" fmla="*/ 93 h 170"/>
                    <a:gd name="T50" fmla="*/ 120 w 180"/>
                    <a:gd name="T51" fmla="*/ 96 h 170"/>
                    <a:gd name="T52" fmla="*/ 131 w 180"/>
                    <a:gd name="T53" fmla="*/ 108 h 170"/>
                    <a:gd name="T54" fmla="*/ 150 w 180"/>
                    <a:gd name="T55" fmla="*/ 116 h 170"/>
                    <a:gd name="T56" fmla="*/ 175 w 180"/>
                    <a:gd name="T57" fmla="*/ 132 h 170"/>
                    <a:gd name="T58" fmla="*/ 179 w 180"/>
                    <a:gd name="T59" fmla="*/ 143 h 170"/>
                    <a:gd name="T60" fmla="*/ 175 w 180"/>
                    <a:gd name="T61" fmla="*/ 158 h 170"/>
                    <a:gd name="T62" fmla="*/ 174 w 180"/>
                    <a:gd name="T63" fmla="*/ 170 h 170"/>
                    <a:gd name="T64" fmla="*/ 1 w 180"/>
                    <a:gd name="T65" fmla="*/ 167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0" h="170">
                      <a:moveTo>
                        <a:pt x="1" y="167"/>
                      </a:moveTo>
                      <a:cubicBezTo>
                        <a:pt x="2" y="167"/>
                        <a:pt x="2" y="166"/>
                        <a:pt x="2" y="165"/>
                      </a:cubicBezTo>
                      <a:cubicBezTo>
                        <a:pt x="2" y="164"/>
                        <a:pt x="2" y="161"/>
                        <a:pt x="2" y="159"/>
                      </a:cubicBezTo>
                      <a:cubicBezTo>
                        <a:pt x="3" y="157"/>
                        <a:pt x="4" y="149"/>
                        <a:pt x="5" y="145"/>
                      </a:cubicBezTo>
                      <a:cubicBezTo>
                        <a:pt x="5" y="141"/>
                        <a:pt x="7" y="136"/>
                        <a:pt x="8" y="135"/>
                      </a:cubicBezTo>
                      <a:cubicBezTo>
                        <a:pt x="9" y="134"/>
                        <a:pt x="10" y="133"/>
                        <a:pt x="10" y="133"/>
                      </a:cubicBezTo>
                      <a:cubicBezTo>
                        <a:pt x="11" y="133"/>
                        <a:pt x="12" y="133"/>
                        <a:pt x="13" y="132"/>
                      </a:cubicBezTo>
                      <a:cubicBezTo>
                        <a:pt x="13" y="131"/>
                        <a:pt x="18" y="129"/>
                        <a:pt x="20" y="127"/>
                      </a:cubicBezTo>
                      <a:cubicBezTo>
                        <a:pt x="23" y="126"/>
                        <a:pt x="34" y="121"/>
                        <a:pt x="36" y="120"/>
                      </a:cubicBezTo>
                      <a:cubicBezTo>
                        <a:pt x="38" y="119"/>
                        <a:pt x="45" y="116"/>
                        <a:pt x="49" y="115"/>
                      </a:cubicBezTo>
                      <a:cubicBezTo>
                        <a:pt x="53" y="113"/>
                        <a:pt x="54" y="112"/>
                        <a:pt x="55" y="112"/>
                      </a:cubicBezTo>
                      <a:cubicBezTo>
                        <a:pt x="55" y="111"/>
                        <a:pt x="59" y="109"/>
                        <a:pt x="61" y="108"/>
                      </a:cubicBezTo>
                      <a:cubicBezTo>
                        <a:pt x="62" y="107"/>
                        <a:pt x="64" y="107"/>
                        <a:pt x="64" y="106"/>
                      </a:cubicBezTo>
                      <a:cubicBezTo>
                        <a:pt x="65" y="105"/>
                        <a:pt x="66" y="103"/>
                        <a:pt x="66" y="103"/>
                      </a:cubicBezTo>
                      <a:cubicBezTo>
                        <a:pt x="66" y="103"/>
                        <a:pt x="64" y="102"/>
                        <a:pt x="64" y="100"/>
                      </a:cubicBezTo>
                      <a:cubicBezTo>
                        <a:pt x="63" y="98"/>
                        <a:pt x="63" y="95"/>
                        <a:pt x="63" y="95"/>
                      </a:cubicBezTo>
                      <a:cubicBezTo>
                        <a:pt x="63" y="94"/>
                        <a:pt x="62" y="93"/>
                        <a:pt x="61" y="91"/>
                      </a:cubicBezTo>
                      <a:cubicBezTo>
                        <a:pt x="60" y="89"/>
                        <a:pt x="57" y="84"/>
                        <a:pt x="56" y="81"/>
                      </a:cubicBezTo>
                      <a:cubicBezTo>
                        <a:pt x="56" y="78"/>
                        <a:pt x="56" y="76"/>
                        <a:pt x="55" y="74"/>
                      </a:cubicBezTo>
                      <a:cubicBezTo>
                        <a:pt x="54" y="73"/>
                        <a:pt x="53" y="70"/>
                        <a:pt x="53" y="67"/>
                      </a:cubicBezTo>
                      <a:cubicBezTo>
                        <a:pt x="53" y="63"/>
                        <a:pt x="54" y="58"/>
                        <a:pt x="54" y="57"/>
                      </a:cubicBezTo>
                      <a:cubicBezTo>
                        <a:pt x="54" y="55"/>
                        <a:pt x="54" y="54"/>
                        <a:pt x="54" y="53"/>
                      </a:cubicBezTo>
                      <a:cubicBezTo>
                        <a:pt x="53" y="53"/>
                        <a:pt x="52" y="51"/>
                        <a:pt x="52" y="51"/>
                      </a:cubicBezTo>
                      <a:cubicBezTo>
                        <a:pt x="53" y="50"/>
                        <a:pt x="54" y="50"/>
                        <a:pt x="54" y="49"/>
                      </a:cubicBezTo>
                      <a:cubicBezTo>
                        <a:pt x="54" y="48"/>
                        <a:pt x="54" y="40"/>
                        <a:pt x="54" y="37"/>
                      </a:cubicBezTo>
                      <a:cubicBezTo>
                        <a:pt x="55" y="33"/>
                        <a:pt x="55" y="31"/>
                        <a:pt x="56" y="28"/>
                      </a:cubicBezTo>
                      <a:cubicBezTo>
                        <a:pt x="57" y="25"/>
                        <a:pt x="58" y="25"/>
                        <a:pt x="56" y="24"/>
                      </a:cubicBezTo>
                      <a:cubicBezTo>
                        <a:pt x="55" y="23"/>
                        <a:pt x="55" y="22"/>
                        <a:pt x="55" y="21"/>
                      </a:cubicBezTo>
                      <a:cubicBezTo>
                        <a:pt x="55" y="21"/>
                        <a:pt x="59" y="16"/>
                        <a:pt x="60" y="14"/>
                      </a:cubicBezTo>
                      <a:cubicBezTo>
                        <a:pt x="61" y="13"/>
                        <a:pt x="69" y="8"/>
                        <a:pt x="71" y="6"/>
                      </a:cubicBezTo>
                      <a:cubicBezTo>
                        <a:pt x="74" y="5"/>
                        <a:pt x="78" y="2"/>
                        <a:pt x="83" y="1"/>
                      </a:cubicBezTo>
                      <a:cubicBezTo>
                        <a:pt x="88" y="0"/>
                        <a:pt x="95" y="0"/>
                        <a:pt x="97" y="1"/>
                      </a:cubicBezTo>
                      <a:cubicBezTo>
                        <a:pt x="99" y="1"/>
                        <a:pt x="104" y="2"/>
                        <a:pt x="106" y="4"/>
                      </a:cubicBezTo>
                      <a:cubicBezTo>
                        <a:pt x="108" y="6"/>
                        <a:pt x="111" y="8"/>
                        <a:pt x="111" y="9"/>
                      </a:cubicBezTo>
                      <a:cubicBezTo>
                        <a:pt x="112" y="10"/>
                        <a:pt x="112" y="10"/>
                        <a:pt x="113" y="11"/>
                      </a:cubicBezTo>
                      <a:cubicBezTo>
                        <a:pt x="114" y="12"/>
                        <a:pt x="116" y="13"/>
                        <a:pt x="118" y="17"/>
                      </a:cubicBezTo>
                      <a:cubicBezTo>
                        <a:pt x="120" y="20"/>
                        <a:pt x="121" y="27"/>
                        <a:pt x="122" y="32"/>
                      </a:cubicBezTo>
                      <a:cubicBezTo>
                        <a:pt x="122" y="38"/>
                        <a:pt x="121" y="42"/>
                        <a:pt x="121" y="44"/>
                      </a:cubicBezTo>
                      <a:cubicBezTo>
                        <a:pt x="121" y="46"/>
                        <a:pt x="120" y="45"/>
                        <a:pt x="121" y="47"/>
                      </a:cubicBezTo>
                      <a:cubicBezTo>
                        <a:pt x="121" y="49"/>
                        <a:pt x="122" y="53"/>
                        <a:pt x="122" y="57"/>
                      </a:cubicBezTo>
                      <a:cubicBezTo>
                        <a:pt x="121" y="61"/>
                        <a:pt x="119" y="65"/>
                        <a:pt x="118" y="67"/>
                      </a:cubicBezTo>
                      <a:cubicBezTo>
                        <a:pt x="116" y="69"/>
                        <a:pt x="115" y="70"/>
                        <a:pt x="115" y="70"/>
                      </a:cubicBezTo>
                      <a:cubicBezTo>
                        <a:pt x="115" y="70"/>
                        <a:pt x="115" y="71"/>
                        <a:pt x="115" y="71"/>
                      </a:cubicBezTo>
                      <a:cubicBezTo>
                        <a:pt x="115" y="71"/>
                        <a:pt x="114" y="71"/>
                        <a:pt x="115" y="72"/>
                      </a:cubicBezTo>
                      <a:cubicBezTo>
                        <a:pt x="115" y="72"/>
                        <a:pt x="114" y="73"/>
                        <a:pt x="113" y="74"/>
                      </a:cubicBezTo>
                      <a:cubicBezTo>
                        <a:pt x="112" y="74"/>
                        <a:pt x="109" y="77"/>
                        <a:pt x="109" y="77"/>
                      </a:cubicBezTo>
                      <a:cubicBezTo>
                        <a:pt x="109" y="77"/>
                        <a:pt x="109" y="81"/>
                        <a:pt x="109" y="84"/>
                      </a:cubicBezTo>
                      <a:cubicBezTo>
                        <a:pt x="108" y="87"/>
                        <a:pt x="109" y="89"/>
                        <a:pt x="109" y="91"/>
                      </a:cubicBezTo>
                      <a:cubicBezTo>
                        <a:pt x="110" y="93"/>
                        <a:pt x="110" y="94"/>
                        <a:pt x="110" y="94"/>
                      </a:cubicBezTo>
                      <a:cubicBezTo>
                        <a:pt x="111" y="93"/>
                        <a:pt x="111" y="93"/>
                        <a:pt x="111" y="93"/>
                      </a:cubicBezTo>
                      <a:cubicBezTo>
                        <a:pt x="111" y="93"/>
                        <a:pt x="114" y="93"/>
                        <a:pt x="117" y="94"/>
                      </a:cubicBezTo>
                      <a:cubicBezTo>
                        <a:pt x="119" y="94"/>
                        <a:pt x="119" y="95"/>
                        <a:pt x="120" y="96"/>
                      </a:cubicBezTo>
                      <a:cubicBezTo>
                        <a:pt x="121" y="98"/>
                        <a:pt x="123" y="100"/>
                        <a:pt x="126" y="102"/>
                      </a:cubicBezTo>
                      <a:cubicBezTo>
                        <a:pt x="128" y="105"/>
                        <a:pt x="131" y="107"/>
                        <a:pt x="131" y="108"/>
                      </a:cubicBezTo>
                      <a:cubicBezTo>
                        <a:pt x="132" y="108"/>
                        <a:pt x="133" y="109"/>
                        <a:pt x="133" y="109"/>
                      </a:cubicBezTo>
                      <a:cubicBezTo>
                        <a:pt x="133" y="109"/>
                        <a:pt x="147" y="115"/>
                        <a:pt x="150" y="116"/>
                      </a:cubicBezTo>
                      <a:cubicBezTo>
                        <a:pt x="152" y="117"/>
                        <a:pt x="158" y="119"/>
                        <a:pt x="163" y="123"/>
                      </a:cubicBezTo>
                      <a:cubicBezTo>
                        <a:pt x="168" y="126"/>
                        <a:pt x="174" y="130"/>
                        <a:pt x="175" y="132"/>
                      </a:cubicBezTo>
                      <a:cubicBezTo>
                        <a:pt x="177" y="134"/>
                        <a:pt x="178" y="135"/>
                        <a:pt x="179" y="136"/>
                      </a:cubicBezTo>
                      <a:cubicBezTo>
                        <a:pt x="179" y="138"/>
                        <a:pt x="179" y="141"/>
                        <a:pt x="179" y="143"/>
                      </a:cubicBezTo>
                      <a:cubicBezTo>
                        <a:pt x="180" y="145"/>
                        <a:pt x="180" y="148"/>
                        <a:pt x="179" y="152"/>
                      </a:cubicBezTo>
                      <a:cubicBezTo>
                        <a:pt x="178" y="155"/>
                        <a:pt x="175" y="158"/>
                        <a:pt x="175" y="158"/>
                      </a:cubicBezTo>
                      <a:cubicBezTo>
                        <a:pt x="175" y="158"/>
                        <a:pt x="175" y="162"/>
                        <a:pt x="175" y="167"/>
                      </a:cubicBezTo>
                      <a:cubicBezTo>
                        <a:pt x="175" y="168"/>
                        <a:pt x="175" y="169"/>
                        <a:pt x="174" y="170"/>
                      </a:cubicBezTo>
                      <a:cubicBezTo>
                        <a:pt x="0" y="170"/>
                        <a:pt x="0" y="170"/>
                        <a:pt x="0" y="170"/>
                      </a:cubicBezTo>
                      <a:cubicBezTo>
                        <a:pt x="0" y="169"/>
                        <a:pt x="1" y="168"/>
                        <a:pt x="1" y="16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756" name="Group 755"/>
              <p:cNvGrpSpPr/>
              <p:nvPr/>
            </p:nvGrpSpPr>
            <p:grpSpPr>
              <a:xfrm>
                <a:off x="3968191" y="2950102"/>
                <a:ext cx="398849" cy="400251"/>
                <a:chOff x="4681538" y="5033963"/>
                <a:chExt cx="903288" cy="906463"/>
              </a:xfrm>
            </p:grpSpPr>
            <p:sp>
              <p:nvSpPr>
                <p:cNvPr id="849" name="Freeform 17"/>
                <p:cNvSpPr>
                  <a:spLocks/>
                </p:cNvSpPr>
                <p:nvPr/>
              </p:nvSpPr>
              <p:spPr bwMode="auto">
                <a:xfrm>
                  <a:off x="4681538" y="5033963"/>
                  <a:ext cx="903288" cy="906463"/>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6" y="0"/>
                        <a:pt x="0" y="67"/>
                        <a:pt x="0" y="150"/>
                      </a:cubicBezTo>
                      <a:cubicBezTo>
                        <a:pt x="0" y="150"/>
                        <a:pt x="0" y="150"/>
                        <a:pt x="0" y="150"/>
                      </a:cubicBezTo>
                      <a:cubicBezTo>
                        <a:pt x="0" y="232"/>
                        <a:pt x="66" y="299"/>
                        <a:pt x="149" y="299"/>
                      </a:cubicBezTo>
                      <a:cubicBezTo>
                        <a:pt x="149" y="299"/>
                        <a:pt x="149" y="299"/>
                        <a:pt x="149" y="299"/>
                      </a:cubicBezTo>
                      <a:cubicBezTo>
                        <a:pt x="231" y="299"/>
                        <a:pt x="298" y="232"/>
                        <a:pt x="298" y="150"/>
                      </a:cubicBezTo>
                      <a:close/>
                    </a:path>
                  </a:pathLst>
                </a:custGeom>
                <a:solidFill>
                  <a:srgbClr val="0AA8D9"/>
                </a:solidFill>
                <a:ln w="9525">
                  <a:noFill/>
                  <a:round/>
                  <a:headEnd/>
                  <a:tailEnd/>
                </a:ln>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850" name="Freeform 29"/>
                <p:cNvSpPr>
                  <a:spLocks/>
                </p:cNvSpPr>
                <p:nvPr/>
              </p:nvSpPr>
              <p:spPr bwMode="auto">
                <a:xfrm>
                  <a:off x="4827588" y="5183188"/>
                  <a:ext cx="633413" cy="514350"/>
                </a:xfrm>
                <a:custGeom>
                  <a:avLst/>
                  <a:gdLst>
                    <a:gd name="T0" fmla="*/ 208 w 209"/>
                    <a:gd name="T1" fmla="*/ 125 h 170"/>
                    <a:gd name="T2" fmla="*/ 202 w 209"/>
                    <a:gd name="T3" fmla="*/ 115 h 170"/>
                    <a:gd name="T4" fmla="*/ 194 w 209"/>
                    <a:gd name="T5" fmla="*/ 113 h 170"/>
                    <a:gd name="T6" fmla="*/ 178 w 209"/>
                    <a:gd name="T7" fmla="*/ 109 h 170"/>
                    <a:gd name="T8" fmla="*/ 167 w 209"/>
                    <a:gd name="T9" fmla="*/ 106 h 170"/>
                    <a:gd name="T10" fmla="*/ 148 w 209"/>
                    <a:gd name="T11" fmla="*/ 103 h 170"/>
                    <a:gd name="T12" fmla="*/ 134 w 209"/>
                    <a:gd name="T13" fmla="*/ 97 h 170"/>
                    <a:gd name="T14" fmla="*/ 129 w 209"/>
                    <a:gd name="T15" fmla="*/ 91 h 170"/>
                    <a:gd name="T16" fmla="*/ 132 w 209"/>
                    <a:gd name="T17" fmla="*/ 76 h 170"/>
                    <a:gd name="T18" fmla="*/ 137 w 209"/>
                    <a:gd name="T19" fmla="*/ 70 h 170"/>
                    <a:gd name="T20" fmla="*/ 137 w 209"/>
                    <a:gd name="T21" fmla="*/ 62 h 170"/>
                    <a:gd name="T22" fmla="*/ 137 w 209"/>
                    <a:gd name="T23" fmla="*/ 53 h 170"/>
                    <a:gd name="T24" fmla="*/ 134 w 209"/>
                    <a:gd name="T25" fmla="*/ 50 h 170"/>
                    <a:gd name="T26" fmla="*/ 136 w 209"/>
                    <a:gd name="T27" fmla="*/ 39 h 170"/>
                    <a:gd name="T28" fmla="*/ 134 w 209"/>
                    <a:gd name="T29" fmla="*/ 22 h 170"/>
                    <a:gd name="T30" fmla="*/ 132 w 209"/>
                    <a:gd name="T31" fmla="*/ 17 h 170"/>
                    <a:gd name="T32" fmla="*/ 129 w 209"/>
                    <a:gd name="T33" fmla="*/ 12 h 170"/>
                    <a:gd name="T34" fmla="*/ 126 w 209"/>
                    <a:gd name="T35" fmla="*/ 10 h 170"/>
                    <a:gd name="T36" fmla="*/ 122 w 209"/>
                    <a:gd name="T37" fmla="*/ 8 h 170"/>
                    <a:gd name="T38" fmla="*/ 120 w 209"/>
                    <a:gd name="T39" fmla="*/ 4 h 170"/>
                    <a:gd name="T40" fmla="*/ 115 w 209"/>
                    <a:gd name="T41" fmla="*/ 2 h 170"/>
                    <a:gd name="T42" fmla="*/ 111 w 209"/>
                    <a:gd name="T43" fmla="*/ 1 h 170"/>
                    <a:gd name="T44" fmla="*/ 106 w 209"/>
                    <a:gd name="T45" fmla="*/ 0 h 170"/>
                    <a:gd name="T46" fmla="*/ 100 w 209"/>
                    <a:gd name="T47" fmla="*/ 1 h 170"/>
                    <a:gd name="T48" fmla="*/ 93 w 209"/>
                    <a:gd name="T49" fmla="*/ 2 h 170"/>
                    <a:gd name="T50" fmla="*/ 87 w 209"/>
                    <a:gd name="T51" fmla="*/ 6 h 170"/>
                    <a:gd name="T52" fmla="*/ 84 w 209"/>
                    <a:gd name="T53" fmla="*/ 9 h 170"/>
                    <a:gd name="T54" fmla="*/ 80 w 209"/>
                    <a:gd name="T55" fmla="*/ 12 h 170"/>
                    <a:gd name="T56" fmla="*/ 77 w 209"/>
                    <a:gd name="T57" fmla="*/ 17 h 170"/>
                    <a:gd name="T58" fmla="*/ 73 w 209"/>
                    <a:gd name="T59" fmla="*/ 24 h 170"/>
                    <a:gd name="T60" fmla="*/ 72 w 209"/>
                    <a:gd name="T61" fmla="*/ 31 h 170"/>
                    <a:gd name="T62" fmla="*/ 72 w 209"/>
                    <a:gd name="T63" fmla="*/ 38 h 170"/>
                    <a:gd name="T64" fmla="*/ 71 w 209"/>
                    <a:gd name="T65" fmla="*/ 44 h 170"/>
                    <a:gd name="T66" fmla="*/ 68 w 209"/>
                    <a:gd name="T67" fmla="*/ 53 h 170"/>
                    <a:gd name="T68" fmla="*/ 67 w 209"/>
                    <a:gd name="T69" fmla="*/ 62 h 170"/>
                    <a:gd name="T70" fmla="*/ 66 w 209"/>
                    <a:gd name="T71" fmla="*/ 70 h 170"/>
                    <a:gd name="T72" fmla="*/ 69 w 209"/>
                    <a:gd name="T73" fmla="*/ 72 h 170"/>
                    <a:gd name="T74" fmla="*/ 74 w 209"/>
                    <a:gd name="T75" fmla="*/ 94 h 170"/>
                    <a:gd name="T76" fmla="*/ 72 w 209"/>
                    <a:gd name="T77" fmla="*/ 99 h 170"/>
                    <a:gd name="T78" fmla="*/ 68 w 209"/>
                    <a:gd name="T79" fmla="*/ 104 h 170"/>
                    <a:gd name="T80" fmla="*/ 63 w 209"/>
                    <a:gd name="T81" fmla="*/ 109 h 170"/>
                    <a:gd name="T82" fmla="*/ 50 w 209"/>
                    <a:gd name="T83" fmla="*/ 115 h 170"/>
                    <a:gd name="T84" fmla="*/ 37 w 209"/>
                    <a:gd name="T85" fmla="*/ 122 h 170"/>
                    <a:gd name="T86" fmla="*/ 22 w 209"/>
                    <a:gd name="T87" fmla="*/ 131 h 170"/>
                    <a:gd name="T88" fmla="*/ 12 w 209"/>
                    <a:gd name="T89" fmla="*/ 136 h 170"/>
                    <a:gd name="T90" fmla="*/ 6 w 209"/>
                    <a:gd name="T91" fmla="*/ 140 h 170"/>
                    <a:gd name="T92" fmla="*/ 2 w 209"/>
                    <a:gd name="T93" fmla="*/ 149 h 170"/>
                    <a:gd name="T94" fmla="*/ 1 w 209"/>
                    <a:gd name="T95" fmla="*/ 162 h 170"/>
                    <a:gd name="T96" fmla="*/ 0 w 209"/>
                    <a:gd name="T97" fmla="*/ 170 h 170"/>
                    <a:gd name="T98" fmla="*/ 209 w 209"/>
                    <a:gd name="T99" fmla="*/ 128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09" h="170">
                      <a:moveTo>
                        <a:pt x="209" y="128"/>
                      </a:moveTo>
                      <a:cubicBezTo>
                        <a:pt x="209" y="127"/>
                        <a:pt x="208" y="125"/>
                        <a:pt x="208" y="125"/>
                      </a:cubicBezTo>
                      <a:cubicBezTo>
                        <a:pt x="208" y="125"/>
                        <a:pt x="206" y="119"/>
                        <a:pt x="205" y="117"/>
                      </a:cubicBezTo>
                      <a:cubicBezTo>
                        <a:pt x="205" y="116"/>
                        <a:pt x="204" y="115"/>
                        <a:pt x="202" y="115"/>
                      </a:cubicBezTo>
                      <a:cubicBezTo>
                        <a:pt x="201" y="115"/>
                        <a:pt x="201" y="115"/>
                        <a:pt x="200" y="115"/>
                      </a:cubicBezTo>
                      <a:cubicBezTo>
                        <a:pt x="200" y="114"/>
                        <a:pt x="198" y="114"/>
                        <a:pt x="194" y="113"/>
                      </a:cubicBezTo>
                      <a:cubicBezTo>
                        <a:pt x="190" y="112"/>
                        <a:pt x="187" y="111"/>
                        <a:pt x="185" y="111"/>
                      </a:cubicBezTo>
                      <a:cubicBezTo>
                        <a:pt x="184" y="110"/>
                        <a:pt x="180" y="109"/>
                        <a:pt x="178" y="109"/>
                      </a:cubicBezTo>
                      <a:cubicBezTo>
                        <a:pt x="177" y="109"/>
                        <a:pt x="174" y="109"/>
                        <a:pt x="173" y="108"/>
                      </a:cubicBezTo>
                      <a:cubicBezTo>
                        <a:pt x="172" y="108"/>
                        <a:pt x="168" y="107"/>
                        <a:pt x="167" y="106"/>
                      </a:cubicBezTo>
                      <a:cubicBezTo>
                        <a:pt x="165" y="106"/>
                        <a:pt x="158" y="105"/>
                        <a:pt x="156" y="104"/>
                      </a:cubicBezTo>
                      <a:cubicBezTo>
                        <a:pt x="153" y="104"/>
                        <a:pt x="151" y="104"/>
                        <a:pt x="148" y="103"/>
                      </a:cubicBezTo>
                      <a:cubicBezTo>
                        <a:pt x="145" y="102"/>
                        <a:pt x="140" y="100"/>
                        <a:pt x="139" y="100"/>
                      </a:cubicBezTo>
                      <a:cubicBezTo>
                        <a:pt x="137" y="99"/>
                        <a:pt x="135" y="98"/>
                        <a:pt x="134" y="97"/>
                      </a:cubicBezTo>
                      <a:cubicBezTo>
                        <a:pt x="134" y="97"/>
                        <a:pt x="132" y="95"/>
                        <a:pt x="131" y="93"/>
                      </a:cubicBezTo>
                      <a:cubicBezTo>
                        <a:pt x="129" y="92"/>
                        <a:pt x="129" y="92"/>
                        <a:pt x="129" y="91"/>
                      </a:cubicBezTo>
                      <a:cubicBezTo>
                        <a:pt x="129" y="90"/>
                        <a:pt x="131" y="82"/>
                        <a:pt x="131" y="79"/>
                      </a:cubicBezTo>
                      <a:cubicBezTo>
                        <a:pt x="131" y="76"/>
                        <a:pt x="131" y="75"/>
                        <a:pt x="132" y="76"/>
                      </a:cubicBezTo>
                      <a:cubicBezTo>
                        <a:pt x="132" y="76"/>
                        <a:pt x="135" y="76"/>
                        <a:pt x="136" y="75"/>
                      </a:cubicBezTo>
                      <a:cubicBezTo>
                        <a:pt x="136" y="74"/>
                        <a:pt x="137" y="71"/>
                        <a:pt x="137" y="70"/>
                      </a:cubicBezTo>
                      <a:cubicBezTo>
                        <a:pt x="137" y="69"/>
                        <a:pt x="137" y="66"/>
                        <a:pt x="137" y="66"/>
                      </a:cubicBezTo>
                      <a:cubicBezTo>
                        <a:pt x="137" y="65"/>
                        <a:pt x="138" y="64"/>
                        <a:pt x="137" y="62"/>
                      </a:cubicBezTo>
                      <a:cubicBezTo>
                        <a:pt x="137" y="61"/>
                        <a:pt x="137" y="61"/>
                        <a:pt x="137" y="58"/>
                      </a:cubicBezTo>
                      <a:cubicBezTo>
                        <a:pt x="137" y="55"/>
                        <a:pt x="137" y="54"/>
                        <a:pt x="137" y="53"/>
                      </a:cubicBezTo>
                      <a:cubicBezTo>
                        <a:pt x="137" y="52"/>
                        <a:pt x="137" y="50"/>
                        <a:pt x="136" y="49"/>
                      </a:cubicBezTo>
                      <a:cubicBezTo>
                        <a:pt x="135" y="49"/>
                        <a:pt x="135" y="50"/>
                        <a:pt x="134" y="50"/>
                      </a:cubicBezTo>
                      <a:cubicBezTo>
                        <a:pt x="134" y="50"/>
                        <a:pt x="133" y="51"/>
                        <a:pt x="134" y="49"/>
                      </a:cubicBezTo>
                      <a:cubicBezTo>
                        <a:pt x="134" y="48"/>
                        <a:pt x="135" y="45"/>
                        <a:pt x="136" y="39"/>
                      </a:cubicBezTo>
                      <a:cubicBezTo>
                        <a:pt x="136" y="33"/>
                        <a:pt x="136" y="31"/>
                        <a:pt x="135" y="30"/>
                      </a:cubicBezTo>
                      <a:cubicBezTo>
                        <a:pt x="135" y="28"/>
                        <a:pt x="135" y="24"/>
                        <a:pt x="134" y="22"/>
                      </a:cubicBezTo>
                      <a:cubicBezTo>
                        <a:pt x="134" y="21"/>
                        <a:pt x="133" y="20"/>
                        <a:pt x="133" y="19"/>
                      </a:cubicBezTo>
                      <a:cubicBezTo>
                        <a:pt x="133" y="18"/>
                        <a:pt x="132" y="17"/>
                        <a:pt x="132" y="17"/>
                      </a:cubicBezTo>
                      <a:cubicBezTo>
                        <a:pt x="131" y="16"/>
                        <a:pt x="131" y="15"/>
                        <a:pt x="130" y="14"/>
                      </a:cubicBezTo>
                      <a:cubicBezTo>
                        <a:pt x="130" y="13"/>
                        <a:pt x="129" y="13"/>
                        <a:pt x="129" y="12"/>
                      </a:cubicBezTo>
                      <a:cubicBezTo>
                        <a:pt x="129" y="12"/>
                        <a:pt x="128" y="12"/>
                        <a:pt x="128" y="12"/>
                      </a:cubicBezTo>
                      <a:cubicBezTo>
                        <a:pt x="128" y="11"/>
                        <a:pt x="127" y="10"/>
                        <a:pt x="126" y="10"/>
                      </a:cubicBezTo>
                      <a:cubicBezTo>
                        <a:pt x="126" y="9"/>
                        <a:pt x="125" y="8"/>
                        <a:pt x="124" y="8"/>
                      </a:cubicBezTo>
                      <a:cubicBezTo>
                        <a:pt x="124" y="8"/>
                        <a:pt x="123" y="9"/>
                        <a:pt x="122" y="8"/>
                      </a:cubicBezTo>
                      <a:cubicBezTo>
                        <a:pt x="122" y="8"/>
                        <a:pt x="121" y="8"/>
                        <a:pt x="121" y="7"/>
                      </a:cubicBezTo>
                      <a:cubicBezTo>
                        <a:pt x="121" y="7"/>
                        <a:pt x="121" y="5"/>
                        <a:pt x="120" y="4"/>
                      </a:cubicBezTo>
                      <a:cubicBezTo>
                        <a:pt x="119" y="4"/>
                        <a:pt x="119" y="3"/>
                        <a:pt x="118" y="3"/>
                      </a:cubicBezTo>
                      <a:cubicBezTo>
                        <a:pt x="117" y="2"/>
                        <a:pt x="116" y="2"/>
                        <a:pt x="115" y="2"/>
                      </a:cubicBezTo>
                      <a:cubicBezTo>
                        <a:pt x="114" y="2"/>
                        <a:pt x="114" y="2"/>
                        <a:pt x="113" y="1"/>
                      </a:cubicBezTo>
                      <a:cubicBezTo>
                        <a:pt x="112" y="1"/>
                        <a:pt x="111" y="1"/>
                        <a:pt x="111" y="1"/>
                      </a:cubicBezTo>
                      <a:cubicBezTo>
                        <a:pt x="110" y="1"/>
                        <a:pt x="109" y="0"/>
                        <a:pt x="108" y="0"/>
                      </a:cubicBezTo>
                      <a:cubicBezTo>
                        <a:pt x="107" y="0"/>
                        <a:pt x="107" y="0"/>
                        <a:pt x="106" y="0"/>
                      </a:cubicBezTo>
                      <a:cubicBezTo>
                        <a:pt x="105" y="1"/>
                        <a:pt x="104" y="1"/>
                        <a:pt x="103" y="0"/>
                      </a:cubicBezTo>
                      <a:cubicBezTo>
                        <a:pt x="103" y="0"/>
                        <a:pt x="101" y="0"/>
                        <a:pt x="100" y="1"/>
                      </a:cubicBezTo>
                      <a:cubicBezTo>
                        <a:pt x="99" y="1"/>
                        <a:pt x="98" y="2"/>
                        <a:pt x="96" y="2"/>
                      </a:cubicBezTo>
                      <a:cubicBezTo>
                        <a:pt x="95" y="2"/>
                        <a:pt x="94" y="2"/>
                        <a:pt x="93" y="2"/>
                      </a:cubicBezTo>
                      <a:cubicBezTo>
                        <a:pt x="92" y="3"/>
                        <a:pt x="91" y="3"/>
                        <a:pt x="90" y="4"/>
                      </a:cubicBezTo>
                      <a:cubicBezTo>
                        <a:pt x="89" y="4"/>
                        <a:pt x="87" y="6"/>
                        <a:pt x="87" y="6"/>
                      </a:cubicBezTo>
                      <a:cubicBezTo>
                        <a:pt x="87" y="6"/>
                        <a:pt x="86" y="6"/>
                        <a:pt x="85" y="7"/>
                      </a:cubicBezTo>
                      <a:cubicBezTo>
                        <a:pt x="85" y="8"/>
                        <a:pt x="85" y="7"/>
                        <a:pt x="84" y="9"/>
                      </a:cubicBezTo>
                      <a:cubicBezTo>
                        <a:pt x="82" y="10"/>
                        <a:pt x="81" y="10"/>
                        <a:pt x="81" y="10"/>
                      </a:cubicBezTo>
                      <a:cubicBezTo>
                        <a:pt x="81" y="11"/>
                        <a:pt x="81" y="11"/>
                        <a:pt x="80" y="12"/>
                      </a:cubicBezTo>
                      <a:cubicBezTo>
                        <a:pt x="79" y="13"/>
                        <a:pt x="79" y="13"/>
                        <a:pt x="79" y="14"/>
                      </a:cubicBezTo>
                      <a:cubicBezTo>
                        <a:pt x="79" y="15"/>
                        <a:pt x="77" y="16"/>
                        <a:pt x="77" y="17"/>
                      </a:cubicBezTo>
                      <a:cubicBezTo>
                        <a:pt x="76" y="18"/>
                        <a:pt x="76" y="18"/>
                        <a:pt x="75" y="20"/>
                      </a:cubicBezTo>
                      <a:cubicBezTo>
                        <a:pt x="75" y="22"/>
                        <a:pt x="74" y="23"/>
                        <a:pt x="73" y="24"/>
                      </a:cubicBezTo>
                      <a:cubicBezTo>
                        <a:pt x="73" y="24"/>
                        <a:pt x="72" y="27"/>
                        <a:pt x="73" y="28"/>
                      </a:cubicBezTo>
                      <a:cubicBezTo>
                        <a:pt x="73" y="29"/>
                        <a:pt x="73" y="30"/>
                        <a:pt x="72" y="31"/>
                      </a:cubicBezTo>
                      <a:cubicBezTo>
                        <a:pt x="72" y="31"/>
                        <a:pt x="72" y="31"/>
                        <a:pt x="72" y="32"/>
                      </a:cubicBezTo>
                      <a:cubicBezTo>
                        <a:pt x="72" y="34"/>
                        <a:pt x="72" y="37"/>
                        <a:pt x="72" y="38"/>
                      </a:cubicBezTo>
                      <a:cubicBezTo>
                        <a:pt x="72" y="39"/>
                        <a:pt x="72" y="41"/>
                        <a:pt x="72" y="42"/>
                      </a:cubicBezTo>
                      <a:cubicBezTo>
                        <a:pt x="72" y="44"/>
                        <a:pt x="71" y="44"/>
                        <a:pt x="71" y="44"/>
                      </a:cubicBezTo>
                      <a:cubicBezTo>
                        <a:pt x="70" y="43"/>
                        <a:pt x="69" y="43"/>
                        <a:pt x="69" y="45"/>
                      </a:cubicBezTo>
                      <a:cubicBezTo>
                        <a:pt x="68" y="47"/>
                        <a:pt x="69" y="51"/>
                        <a:pt x="68" y="53"/>
                      </a:cubicBezTo>
                      <a:cubicBezTo>
                        <a:pt x="68" y="55"/>
                        <a:pt x="68" y="56"/>
                        <a:pt x="67" y="58"/>
                      </a:cubicBezTo>
                      <a:cubicBezTo>
                        <a:pt x="67" y="59"/>
                        <a:pt x="67" y="61"/>
                        <a:pt x="67" y="62"/>
                      </a:cubicBezTo>
                      <a:cubicBezTo>
                        <a:pt x="67" y="62"/>
                        <a:pt x="67" y="64"/>
                        <a:pt x="66" y="65"/>
                      </a:cubicBezTo>
                      <a:cubicBezTo>
                        <a:pt x="66" y="67"/>
                        <a:pt x="65" y="68"/>
                        <a:pt x="66" y="70"/>
                      </a:cubicBezTo>
                      <a:cubicBezTo>
                        <a:pt x="66" y="71"/>
                        <a:pt x="67" y="71"/>
                        <a:pt x="68" y="71"/>
                      </a:cubicBezTo>
                      <a:cubicBezTo>
                        <a:pt x="69" y="71"/>
                        <a:pt x="69" y="71"/>
                        <a:pt x="69" y="72"/>
                      </a:cubicBezTo>
                      <a:cubicBezTo>
                        <a:pt x="69" y="73"/>
                        <a:pt x="69" y="81"/>
                        <a:pt x="70" y="84"/>
                      </a:cubicBezTo>
                      <a:cubicBezTo>
                        <a:pt x="71" y="88"/>
                        <a:pt x="73" y="93"/>
                        <a:pt x="74" y="94"/>
                      </a:cubicBezTo>
                      <a:cubicBezTo>
                        <a:pt x="74" y="95"/>
                        <a:pt x="75" y="95"/>
                        <a:pt x="74" y="96"/>
                      </a:cubicBezTo>
                      <a:cubicBezTo>
                        <a:pt x="73" y="97"/>
                        <a:pt x="72" y="99"/>
                        <a:pt x="72" y="99"/>
                      </a:cubicBezTo>
                      <a:cubicBezTo>
                        <a:pt x="72" y="99"/>
                        <a:pt x="71" y="101"/>
                        <a:pt x="70" y="102"/>
                      </a:cubicBezTo>
                      <a:cubicBezTo>
                        <a:pt x="70" y="102"/>
                        <a:pt x="69" y="103"/>
                        <a:pt x="68" y="104"/>
                      </a:cubicBezTo>
                      <a:cubicBezTo>
                        <a:pt x="68" y="105"/>
                        <a:pt x="66" y="107"/>
                        <a:pt x="65" y="107"/>
                      </a:cubicBezTo>
                      <a:cubicBezTo>
                        <a:pt x="65" y="108"/>
                        <a:pt x="64" y="109"/>
                        <a:pt x="63" y="109"/>
                      </a:cubicBezTo>
                      <a:cubicBezTo>
                        <a:pt x="62" y="109"/>
                        <a:pt x="58" y="111"/>
                        <a:pt x="57" y="111"/>
                      </a:cubicBezTo>
                      <a:cubicBezTo>
                        <a:pt x="56" y="112"/>
                        <a:pt x="51" y="114"/>
                        <a:pt x="50" y="115"/>
                      </a:cubicBezTo>
                      <a:cubicBezTo>
                        <a:pt x="49" y="115"/>
                        <a:pt x="45" y="116"/>
                        <a:pt x="43" y="118"/>
                      </a:cubicBezTo>
                      <a:cubicBezTo>
                        <a:pt x="41" y="120"/>
                        <a:pt x="40" y="121"/>
                        <a:pt x="37" y="122"/>
                      </a:cubicBezTo>
                      <a:cubicBezTo>
                        <a:pt x="34" y="124"/>
                        <a:pt x="31" y="125"/>
                        <a:pt x="28" y="127"/>
                      </a:cubicBezTo>
                      <a:cubicBezTo>
                        <a:pt x="26" y="129"/>
                        <a:pt x="23" y="130"/>
                        <a:pt x="22" y="131"/>
                      </a:cubicBezTo>
                      <a:cubicBezTo>
                        <a:pt x="22" y="132"/>
                        <a:pt x="20" y="132"/>
                        <a:pt x="19" y="133"/>
                      </a:cubicBezTo>
                      <a:cubicBezTo>
                        <a:pt x="18" y="133"/>
                        <a:pt x="14" y="135"/>
                        <a:pt x="12" y="136"/>
                      </a:cubicBezTo>
                      <a:cubicBezTo>
                        <a:pt x="9" y="137"/>
                        <a:pt x="8" y="138"/>
                        <a:pt x="8" y="139"/>
                      </a:cubicBezTo>
                      <a:cubicBezTo>
                        <a:pt x="7" y="139"/>
                        <a:pt x="7" y="139"/>
                        <a:pt x="6" y="140"/>
                      </a:cubicBezTo>
                      <a:cubicBezTo>
                        <a:pt x="5" y="140"/>
                        <a:pt x="3" y="140"/>
                        <a:pt x="3" y="143"/>
                      </a:cubicBezTo>
                      <a:cubicBezTo>
                        <a:pt x="2" y="146"/>
                        <a:pt x="2" y="148"/>
                        <a:pt x="2" y="149"/>
                      </a:cubicBezTo>
                      <a:cubicBezTo>
                        <a:pt x="2" y="149"/>
                        <a:pt x="2" y="152"/>
                        <a:pt x="2" y="153"/>
                      </a:cubicBezTo>
                      <a:cubicBezTo>
                        <a:pt x="2" y="155"/>
                        <a:pt x="1" y="161"/>
                        <a:pt x="1" y="162"/>
                      </a:cubicBezTo>
                      <a:cubicBezTo>
                        <a:pt x="2" y="164"/>
                        <a:pt x="1" y="167"/>
                        <a:pt x="1" y="167"/>
                      </a:cubicBezTo>
                      <a:cubicBezTo>
                        <a:pt x="1" y="167"/>
                        <a:pt x="1" y="168"/>
                        <a:pt x="0" y="170"/>
                      </a:cubicBezTo>
                      <a:cubicBezTo>
                        <a:pt x="209" y="170"/>
                        <a:pt x="209" y="170"/>
                        <a:pt x="209" y="170"/>
                      </a:cubicBezTo>
                      <a:lnTo>
                        <a:pt x="209" y="128"/>
                      </a:lnTo>
                      <a:close/>
                    </a:path>
                  </a:pathLst>
                </a:custGeom>
                <a:solidFill>
                  <a:srgbClr val="FFFFFF"/>
                </a:solidFill>
                <a:ln w="9525">
                  <a:noFill/>
                  <a:round/>
                  <a:headEnd/>
                  <a:tailEnd/>
                </a:ln>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757" name="Group 756"/>
              <p:cNvGrpSpPr/>
              <p:nvPr/>
            </p:nvGrpSpPr>
            <p:grpSpPr>
              <a:xfrm>
                <a:off x="3252555" y="4125718"/>
                <a:ext cx="265754" cy="266220"/>
                <a:chOff x="9761538" y="4983163"/>
                <a:chExt cx="904875" cy="906463"/>
              </a:xfrm>
            </p:grpSpPr>
            <p:sp>
              <p:nvSpPr>
                <p:cNvPr id="847" name="Freeform 14"/>
                <p:cNvSpPr>
                  <a:spLocks/>
                </p:cNvSpPr>
                <p:nvPr/>
              </p:nvSpPr>
              <p:spPr bwMode="auto">
                <a:xfrm>
                  <a:off x="9761538" y="4983163"/>
                  <a:ext cx="904875" cy="906463"/>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2"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2"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pic>
              <p:nvPicPr>
                <p:cNvPr id="848" name="Picture 1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986963" y="5144236"/>
                  <a:ext cx="471487" cy="50726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grpSp>
          <p:grpSp>
            <p:nvGrpSpPr>
              <p:cNvPr id="758" name="Group 757"/>
              <p:cNvGrpSpPr/>
              <p:nvPr/>
            </p:nvGrpSpPr>
            <p:grpSpPr>
              <a:xfrm>
                <a:off x="3410880" y="2800049"/>
                <a:ext cx="251108" cy="251991"/>
                <a:chOff x="852276" y="4541515"/>
                <a:chExt cx="354224" cy="355469"/>
              </a:xfrm>
            </p:grpSpPr>
            <p:sp>
              <p:nvSpPr>
                <p:cNvPr id="845" name="Freeform 19"/>
                <p:cNvSpPr>
                  <a:spLocks/>
                </p:cNvSpPr>
                <p:nvPr/>
              </p:nvSpPr>
              <p:spPr bwMode="auto">
                <a:xfrm>
                  <a:off x="852276" y="4541515"/>
                  <a:ext cx="354224" cy="355469"/>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1" y="299"/>
                        <a:pt x="298" y="232"/>
                        <a:pt x="298" y="150"/>
                      </a:cubicBezTo>
                      <a:close/>
                    </a:path>
                  </a:pathLst>
                </a:cu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846" name="Freeform 24"/>
                <p:cNvSpPr>
                  <a:spLocks/>
                </p:cNvSpPr>
                <p:nvPr/>
              </p:nvSpPr>
              <p:spPr bwMode="auto">
                <a:xfrm>
                  <a:off x="928522" y="4613944"/>
                  <a:ext cx="201778" cy="189874"/>
                </a:xfrm>
                <a:custGeom>
                  <a:avLst/>
                  <a:gdLst>
                    <a:gd name="T0" fmla="*/ 3 w 177"/>
                    <a:gd name="T1" fmla="*/ 156 h 167"/>
                    <a:gd name="T2" fmla="*/ 7 w 177"/>
                    <a:gd name="T3" fmla="*/ 133 h 167"/>
                    <a:gd name="T4" fmla="*/ 17 w 177"/>
                    <a:gd name="T5" fmla="*/ 126 h 167"/>
                    <a:gd name="T6" fmla="*/ 48 w 177"/>
                    <a:gd name="T7" fmla="*/ 110 h 167"/>
                    <a:gd name="T8" fmla="*/ 57 w 177"/>
                    <a:gd name="T9" fmla="*/ 102 h 167"/>
                    <a:gd name="T10" fmla="*/ 60 w 177"/>
                    <a:gd name="T11" fmla="*/ 94 h 167"/>
                    <a:gd name="T12" fmla="*/ 50 w 177"/>
                    <a:gd name="T13" fmla="*/ 71 h 167"/>
                    <a:gd name="T14" fmla="*/ 48 w 177"/>
                    <a:gd name="T15" fmla="*/ 66 h 167"/>
                    <a:gd name="T16" fmla="*/ 45 w 177"/>
                    <a:gd name="T17" fmla="*/ 54 h 167"/>
                    <a:gd name="T18" fmla="*/ 46 w 177"/>
                    <a:gd name="T19" fmla="*/ 48 h 167"/>
                    <a:gd name="T20" fmla="*/ 44 w 177"/>
                    <a:gd name="T21" fmla="*/ 23 h 167"/>
                    <a:gd name="T22" fmla="*/ 50 w 177"/>
                    <a:gd name="T23" fmla="*/ 14 h 167"/>
                    <a:gd name="T24" fmla="*/ 57 w 177"/>
                    <a:gd name="T25" fmla="*/ 8 h 167"/>
                    <a:gd name="T26" fmla="*/ 68 w 177"/>
                    <a:gd name="T27" fmla="*/ 2 h 167"/>
                    <a:gd name="T28" fmla="*/ 83 w 177"/>
                    <a:gd name="T29" fmla="*/ 1 h 167"/>
                    <a:gd name="T30" fmla="*/ 94 w 177"/>
                    <a:gd name="T31" fmla="*/ 7 h 167"/>
                    <a:gd name="T32" fmla="*/ 100 w 177"/>
                    <a:gd name="T33" fmla="*/ 14 h 167"/>
                    <a:gd name="T34" fmla="*/ 105 w 177"/>
                    <a:gd name="T35" fmla="*/ 32 h 167"/>
                    <a:gd name="T36" fmla="*/ 106 w 177"/>
                    <a:gd name="T37" fmla="*/ 42 h 167"/>
                    <a:gd name="T38" fmla="*/ 106 w 177"/>
                    <a:gd name="T39" fmla="*/ 43 h 167"/>
                    <a:gd name="T40" fmla="*/ 111 w 177"/>
                    <a:gd name="T41" fmla="*/ 47 h 167"/>
                    <a:gd name="T42" fmla="*/ 105 w 177"/>
                    <a:gd name="T43" fmla="*/ 67 h 167"/>
                    <a:gd name="T44" fmla="*/ 102 w 177"/>
                    <a:gd name="T45" fmla="*/ 78 h 167"/>
                    <a:gd name="T46" fmla="*/ 101 w 177"/>
                    <a:gd name="T47" fmla="*/ 89 h 167"/>
                    <a:gd name="T48" fmla="*/ 108 w 177"/>
                    <a:gd name="T49" fmla="*/ 92 h 167"/>
                    <a:gd name="T50" fmla="*/ 121 w 177"/>
                    <a:gd name="T51" fmla="*/ 104 h 167"/>
                    <a:gd name="T52" fmla="*/ 135 w 177"/>
                    <a:gd name="T53" fmla="*/ 110 h 167"/>
                    <a:gd name="T54" fmla="*/ 163 w 177"/>
                    <a:gd name="T55" fmla="*/ 124 h 167"/>
                    <a:gd name="T56" fmla="*/ 169 w 177"/>
                    <a:gd name="T57" fmla="*/ 128 h 167"/>
                    <a:gd name="T58" fmla="*/ 172 w 177"/>
                    <a:gd name="T59" fmla="*/ 138 h 167"/>
                    <a:gd name="T60" fmla="*/ 174 w 177"/>
                    <a:gd name="T61" fmla="*/ 157 h 167"/>
                    <a:gd name="T62" fmla="*/ 0 w 177"/>
                    <a:gd name="T63" fmla="*/ 16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7" h="167">
                      <a:moveTo>
                        <a:pt x="2" y="158"/>
                      </a:moveTo>
                      <a:cubicBezTo>
                        <a:pt x="3" y="157"/>
                        <a:pt x="3" y="157"/>
                        <a:pt x="3" y="156"/>
                      </a:cubicBezTo>
                      <a:cubicBezTo>
                        <a:pt x="2" y="154"/>
                        <a:pt x="3" y="143"/>
                        <a:pt x="4" y="139"/>
                      </a:cubicBezTo>
                      <a:cubicBezTo>
                        <a:pt x="4" y="135"/>
                        <a:pt x="5" y="133"/>
                        <a:pt x="7" y="133"/>
                      </a:cubicBezTo>
                      <a:cubicBezTo>
                        <a:pt x="8" y="132"/>
                        <a:pt x="9" y="132"/>
                        <a:pt x="9" y="131"/>
                      </a:cubicBezTo>
                      <a:cubicBezTo>
                        <a:pt x="10" y="130"/>
                        <a:pt x="14" y="128"/>
                        <a:pt x="17" y="126"/>
                      </a:cubicBezTo>
                      <a:cubicBezTo>
                        <a:pt x="20" y="124"/>
                        <a:pt x="31" y="118"/>
                        <a:pt x="35" y="116"/>
                      </a:cubicBezTo>
                      <a:cubicBezTo>
                        <a:pt x="40" y="113"/>
                        <a:pt x="48" y="110"/>
                        <a:pt x="48" y="110"/>
                      </a:cubicBezTo>
                      <a:cubicBezTo>
                        <a:pt x="48" y="110"/>
                        <a:pt x="49" y="108"/>
                        <a:pt x="51" y="107"/>
                      </a:cubicBezTo>
                      <a:cubicBezTo>
                        <a:pt x="54" y="105"/>
                        <a:pt x="56" y="104"/>
                        <a:pt x="57" y="102"/>
                      </a:cubicBezTo>
                      <a:cubicBezTo>
                        <a:pt x="58" y="99"/>
                        <a:pt x="59" y="97"/>
                        <a:pt x="60" y="97"/>
                      </a:cubicBezTo>
                      <a:cubicBezTo>
                        <a:pt x="60" y="96"/>
                        <a:pt x="61" y="95"/>
                        <a:pt x="60" y="94"/>
                      </a:cubicBezTo>
                      <a:cubicBezTo>
                        <a:pt x="60" y="93"/>
                        <a:pt x="55" y="88"/>
                        <a:pt x="54" y="84"/>
                      </a:cubicBezTo>
                      <a:cubicBezTo>
                        <a:pt x="52" y="79"/>
                        <a:pt x="50" y="71"/>
                        <a:pt x="50" y="71"/>
                      </a:cubicBezTo>
                      <a:cubicBezTo>
                        <a:pt x="50" y="71"/>
                        <a:pt x="49" y="70"/>
                        <a:pt x="49" y="69"/>
                      </a:cubicBezTo>
                      <a:cubicBezTo>
                        <a:pt x="48" y="67"/>
                        <a:pt x="48" y="67"/>
                        <a:pt x="48" y="66"/>
                      </a:cubicBezTo>
                      <a:cubicBezTo>
                        <a:pt x="48" y="65"/>
                        <a:pt x="48" y="62"/>
                        <a:pt x="47" y="62"/>
                      </a:cubicBezTo>
                      <a:cubicBezTo>
                        <a:pt x="47" y="61"/>
                        <a:pt x="46" y="58"/>
                        <a:pt x="45" y="54"/>
                      </a:cubicBezTo>
                      <a:cubicBezTo>
                        <a:pt x="45" y="51"/>
                        <a:pt x="44" y="49"/>
                        <a:pt x="45" y="49"/>
                      </a:cubicBezTo>
                      <a:cubicBezTo>
                        <a:pt x="45" y="48"/>
                        <a:pt x="46" y="49"/>
                        <a:pt x="46" y="48"/>
                      </a:cubicBezTo>
                      <a:cubicBezTo>
                        <a:pt x="45" y="46"/>
                        <a:pt x="44" y="40"/>
                        <a:pt x="43" y="37"/>
                      </a:cubicBezTo>
                      <a:cubicBezTo>
                        <a:pt x="43" y="34"/>
                        <a:pt x="43" y="24"/>
                        <a:pt x="44" y="23"/>
                      </a:cubicBezTo>
                      <a:cubicBezTo>
                        <a:pt x="45" y="22"/>
                        <a:pt x="47" y="18"/>
                        <a:pt x="47" y="17"/>
                      </a:cubicBezTo>
                      <a:cubicBezTo>
                        <a:pt x="48" y="16"/>
                        <a:pt x="49" y="15"/>
                        <a:pt x="50" y="14"/>
                      </a:cubicBezTo>
                      <a:cubicBezTo>
                        <a:pt x="51" y="13"/>
                        <a:pt x="54" y="12"/>
                        <a:pt x="54" y="10"/>
                      </a:cubicBezTo>
                      <a:cubicBezTo>
                        <a:pt x="55" y="9"/>
                        <a:pt x="55" y="9"/>
                        <a:pt x="57" y="8"/>
                      </a:cubicBezTo>
                      <a:cubicBezTo>
                        <a:pt x="58" y="7"/>
                        <a:pt x="58" y="7"/>
                        <a:pt x="58" y="7"/>
                      </a:cubicBezTo>
                      <a:cubicBezTo>
                        <a:pt x="59" y="6"/>
                        <a:pt x="64" y="3"/>
                        <a:pt x="68" y="2"/>
                      </a:cubicBezTo>
                      <a:cubicBezTo>
                        <a:pt x="73" y="1"/>
                        <a:pt x="74" y="1"/>
                        <a:pt x="76" y="0"/>
                      </a:cubicBezTo>
                      <a:cubicBezTo>
                        <a:pt x="78" y="0"/>
                        <a:pt x="80" y="1"/>
                        <a:pt x="83" y="1"/>
                      </a:cubicBezTo>
                      <a:cubicBezTo>
                        <a:pt x="86" y="2"/>
                        <a:pt x="89" y="3"/>
                        <a:pt x="91" y="5"/>
                      </a:cubicBezTo>
                      <a:cubicBezTo>
                        <a:pt x="93" y="6"/>
                        <a:pt x="93" y="7"/>
                        <a:pt x="94" y="7"/>
                      </a:cubicBezTo>
                      <a:cubicBezTo>
                        <a:pt x="95" y="8"/>
                        <a:pt x="97" y="9"/>
                        <a:pt x="97" y="10"/>
                      </a:cubicBezTo>
                      <a:cubicBezTo>
                        <a:pt x="98" y="11"/>
                        <a:pt x="99" y="12"/>
                        <a:pt x="100" y="14"/>
                      </a:cubicBezTo>
                      <a:cubicBezTo>
                        <a:pt x="101" y="16"/>
                        <a:pt x="104" y="22"/>
                        <a:pt x="104" y="25"/>
                      </a:cubicBezTo>
                      <a:cubicBezTo>
                        <a:pt x="105" y="28"/>
                        <a:pt x="105" y="31"/>
                        <a:pt x="105" y="32"/>
                      </a:cubicBezTo>
                      <a:cubicBezTo>
                        <a:pt x="105" y="34"/>
                        <a:pt x="105" y="35"/>
                        <a:pt x="106" y="38"/>
                      </a:cubicBezTo>
                      <a:cubicBezTo>
                        <a:pt x="107" y="41"/>
                        <a:pt x="106" y="41"/>
                        <a:pt x="106" y="42"/>
                      </a:cubicBezTo>
                      <a:cubicBezTo>
                        <a:pt x="105" y="42"/>
                        <a:pt x="105" y="43"/>
                        <a:pt x="105" y="43"/>
                      </a:cubicBezTo>
                      <a:cubicBezTo>
                        <a:pt x="105" y="43"/>
                        <a:pt x="105" y="44"/>
                        <a:pt x="106" y="43"/>
                      </a:cubicBezTo>
                      <a:cubicBezTo>
                        <a:pt x="106" y="43"/>
                        <a:pt x="107" y="41"/>
                        <a:pt x="109" y="41"/>
                      </a:cubicBezTo>
                      <a:cubicBezTo>
                        <a:pt x="110" y="42"/>
                        <a:pt x="111" y="44"/>
                        <a:pt x="111" y="47"/>
                      </a:cubicBezTo>
                      <a:cubicBezTo>
                        <a:pt x="111" y="49"/>
                        <a:pt x="111" y="58"/>
                        <a:pt x="110" y="62"/>
                      </a:cubicBezTo>
                      <a:cubicBezTo>
                        <a:pt x="108" y="66"/>
                        <a:pt x="106" y="67"/>
                        <a:pt x="105" y="67"/>
                      </a:cubicBezTo>
                      <a:cubicBezTo>
                        <a:pt x="104" y="67"/>
                        <a:pt x="103" y="66"/>
                        <a:pt x="103" y="67"/>
                      </a:cubicBezTo>
                      <a:cubicBezTo>
                        <a:pt x="103" y="68"/>
                        <a:pt x="103" y="74"/>
                        <a:pt x="102" y="78"/>
                      </a:cubicBezTo>
                      <a:cubicBezTo>
                        <a:pt x="101" y="82"/>
                        <a:pt x="99" y="85"/>
                        <a:pt x="99" y="87"/>
                      </a:cubicBezTo>
                      <a:cubicBezTo>
                        <a:pt x="100" y="88"/>
                        <a:pt x="100" y="89"/>
                        <a:pt x="101" y="89"/>
                      </a:cubicBezTo>
                      <a:cubicBezTo>
                        <a:pt x="101" y="89"/>
                        <a:pt x="102" y="89"/>
                        <a:pt x="102" y="89"/>
                      </a:cubicBezTo>
                      <a:cubicBezTo>
                        <a:pt x="102" y="89"/>
                        <a:pt x="106" y="90"/>
                        <a:pt x="108" y="92"/>
                      </a:cubicBezTo>
                      <a:cubicBezTo>
                        <a:pt x="110" y="94"/>
                        <a:pt x="112" y="96"/>
                        <a:pt x="114" y="98"/>
                      </a:cubicBezTo>
                      <a:cubicBezTo>
                        <a:pt x="116" y="100"/>
                        <a:pt x="120" y="102"/>
                        <a:pt x="121" y="104"/>
                      </a:cubicBezTo>
                      <a:cubicBezTo>
                        <a:pt x="123" y="105"/>
                        <a:pt x="123" y="105"/>
                        <a:pt x="123" y="105"/>
                      </a:cubicBezTo>
                      <a:cubicBezTo>
                        <a:pt x="123" y="105"/>
                        <a:pt x="131" y="109"/>
                        <a:pt x="135" y="110"/>
                      </a:cubicBezTo>
                      <a:cubicBezTo>
                        <a:pt x="140" y="112"/>
                        <a:pt x="147" y="115"/>
                        <a:pt x="151" y="117"/>
                      </a:cubicBezTo>
                      <a:cubicBezTo>
                        <a:pt x="155" y="119"/>
                        <a:pt x="162" y="123"/>
                        <a:pt x="163" y="124"/>
                      </a:cubicBezTo>
                      <a:cubicBezTo>
                        <a:pt x="165" y="125"/>
                        <a:pt x="166" y="126"/>
                        <a:pt x="166" y="126"/>
                      </a:cubicBezTo>
                      <a:cubicBezTo>
                        <a:pt x="166" y="126"/>
                        <a:pt x="167" y="126"/>
                        <a:pt x="169" y="128"/>
                      </a:cubicBezTo>
                      <a:cubicBezTo>
                        <a:pt x="170" y="130"/>
                        <a:pt x="170" y="132"/>
                        <a:pt x="171" y="133"/>
                      </a:cubicBezTo>
                      <a:cubicBezTo>
                        <a:pt x="171" y="135"/>
                        <a:pt x="171" y="136"/>
                        <a:pt x="172" y="138"/>
                      </a:cubicBezTo>
                      <a:cubicBezTo>
                        <a:pt x="172" y="139"/>
                        <a:pt x="174" y="143"/>
                        <a:pt x="175" y="147"/>
                      </a:cubicBezTo>
                      <a:cubicBezTo>
                        <a:pt x="175" y="152"/>
                        <a:pt x="174" y="157"/>
                        <a:pt x="174" y="157"/>
                      </a:cubicBezTo>
                      <a:cubicBezTo>
                        <a:pt x="174" y="157"/>
                        <a:pt x="175" y="161"/>
                        <a:pt x="177" y="167"/>
                      </a:cubicBezTo>
                      <a:cubicBezTo>
                        <a:pt x="0" y="167"/>
                        <a:pt x="0" y="167"/>
                        <a:pt x="0" y="167"/>
                      </a:cubicBezTo>
                      <a:cubicBezTo>
                        <a:pt x="1" y="163"/>
                        <a:pt x="2" y="159"/>
                        <a:pt x="2" y="158"/>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759" name="Group 758"/>
              <p:cNvGrpSpPr/>
              <p:nvPr/>
            </p:nvGrpSpPr>
            <p:grpSpPr>
              <a:xfrm>
                <a:off x="4482172" y="3179960"/>
                <a:ext cx="328589" cy="329744"/>
                <a:chOff x="5537164" y="2838511"/>
                <a:chExt cx="1106560" cy="1110448"/>
              </a:xfrm>
            </p:grpSpPr>
            <p:sp>
              <p:nvSpPr>
                <p:cNvPr id="843" name="Freeform 19"/>
                <p:cNvSpPr>
                  <a:spLocks/>
                </p:cNvSpPr>
                <p:nvPr/>
              </p:nvSpPr>
              <p:spPr bwMode="auto">
                <a:xfrm>
                  <a:off x="5537164" y="2838511"/>
                  <a:ext cx="1106560" cy="1110448"/>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1"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pic>
              <p:nvPicPr>
                <p:cNvPr id="844" name="Picture 1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775622" y="2971800"/>
                  <a:ext cx="631528" cy="6794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grpSp>
          <p:grpSp>
            <p:nvGrpSpPr>
              <p:cNvPr id="760" name="Group 759"/>
              <p:cNvGrpSpPr/>
              <p:nvPr/>
            </p:nvGrpSpPr>
            <p:grpSpPr>
              <a:xfrm>
                <a:off x="4373830" y="3749306"/>
                <a:ext cx="360565" cy="361832"/>
                <a:chOff x="9048995" y="3582459"/>
                <a:chExt cx="1061156" cy="1064885"/>
              </a:xfrm>
            </p:grpSpPr>
            <p:sp>
              <p:nvSpPr>
                <p:cNvPr id="841" name="Freeform 19"/>
                <p:cNvSpPr>
                  <a:spLocks/>
                </p:cNvSpPr>
                <p:nvPr/>
              </p:nvSpPr>
              <p:spPr bwMode="auto">
                <a:xfrm>
                  <a:off x="9048995" y="3582459"/>
                  <a:ext cx="1061156" cy="1064885"/>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1" y="299"/>
                        <a:pt x="298" y="232"/>
                        <a:pt x="298" y="150"/>
                      </a:cubicBezTo>
                      <a:close/>
                    </a:path>
                  </a:pathLst>
                </a:cu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pic>
              <p:nvPicPr>
                <p:cNvPr id="842" name="Picture 1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257539" y="3748440"/>
                  <a:ext cx="631528" cy="6794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grpSp>
          <p:grpSp>
            <p:nvGrpSpPr>
              <p:cNvPr id="761" name="Group 760"/>
              <p:cNvGrpSpPr/>
              <p:nvPr/>
            </p:nvGrpSpPr>
            <p:grpSpPr>
              <a:xfrm>
                <a:off x="3536434" y="4403160"/>
                <a:ext cx="362777" cy="364052"/>
                <a:chOff x="4681538" y="5033963"/>
                <a:chExt cx="903288" cy="906463"/>
              </a:xfrm>
            </p:grpSpPr>
            <p:sp>
              <p:nvSpPr>
                <p:cNvPr id="839" name="Freeform 17"/>
                <p:cNvSpPr>
                  <a:spLocks/>
                </p:cNvSpPr>
                <p:nvPr/>
              </p:nvSpPr>
              <p:spPr bwMode="auto">
                <a:xfrm>
                  <a:off x="4681538" y="5033963"/>
                  <a:ext cx="903288" cy="906463"/>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6" y="0"/>
                        <a:pt x="0" y="67"/>
                        <a:pt x="0" y="150"/>
                      </a:cubicBezTo>
                      <a:cubicBezTo>
                        <a:pt x="0" y="150"/>
                        <a:pt x="0" y="150"/>
                        <a:pt x="0" y="150"/>
                      </a:cubicBezTo>
                      <a:cubicBezTo>
                        <a:pt x="0" y="232"/>
                        <a:pt x="66" y="299"/>
                        <a:pt x="149" y="299"/>
                      </a:cubicBezTo>
                      <a:cubicBezTo>
                        <a:pt x="149" y="299"/>
                        <a:pt x="149" y="299"/>
                        <a:pt x="149" y="299"/>
                      </a:cubicBezTo>
                      <a:cubicBezTo>
                        <a:pt x="231"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840" name="Freeform 29"/>
                <p:cNvSpPr>
                  <a:spLocks/>
                </p:cNvSpPr>
                <p:nvPr/>
              </p:nvSpPr>
              <p:spPr bwMode="auto">
                <a:xfrm>
                  <a:off x="4827588" y="5183188"/>
                  <a:ext cx="633413" cy="514350"/>
                </a:xfrm>
                <a:custGeom>
                  <a:avLst/>
                  <a:gdLst>
                    <a:gd name="T0" fmla="*/ 208 w 209"/>
                    <a:gd name="T1" fmla="*/ 125 h 170"/>
                    <a:gd name="T2" fmla="*/ 202 w 209"/>
                    <a:gd name="T3" fmla="*/ 115 h 170"/>
                    <a:gd name="T4" fmla="*/ 194 w 209"/>
                    <a:gd name="T5" fmla="*/ 113 h 170"/>
                    <a:gd name="T6" fmla="*/ 178 w 209"/>
                    <a:gd name="T7" fmla="*/ 109 h 170"/>
                    <a:gd name="T8" fmla="*/ 167 w 209"/>
                    <a:gd name="T9" fmla="*/ 106 h 170"/>
                    <a:gd name="T10" fmla="*/ 148 w 209"/>
                    <a:gd name="T11" fmla="*/ 103 h 170"/>
                    <a:gd name="T12" fmla="*/ 134 w 209"/>
                    <a:gd name="T13" fmla="*/ 97 h 170"/>
                    <a:gd name="T14" fmla="*/ 129 w 209"/>
                    <a:gd name="T15" fmla="*/ 91 h 170"/>
                    <a:gd name="T16" fmla="*/ 132 w 209"/>
                    <a:gd name="T17" fmla="*/ 76 h 170"/>
                    <a:gd name="T18" fmla="*/ 137 w 209"/>
                    <a:gd name="T19" fmla="*/ 70 h 170"/>
                    <a:gd name="T20" fmla="*/ 137 w 209"/>
                    <a:gd name="T21" fmla="*/ 62 h 170"/>
                    <a:gd name="T22" fmla="*/ 137 w 209"/>
                    <a:gd name="T23" fmla="*/ 53 h 170"/>
                    <a:gd name="T24" fmla="*/ 134 w 209"/>
                    <a:gd name="T25" fmla="*/ 50 h 170"/>
                    <a:gd name="T26" fmla="*/ 136 w 209"/>
                    <a:gd name="T27" fmla="*/ 39 h 170"/>
                    <a:gd name="T28" fmla="*/ 134 w 209"/>
                    <a:gd name="T29" fmla="*/ 22 h 170"/>
                    <a:gd name="T30" fmla="*/ 132 w 209"/>
                    <a:gd name="T31" fmla="*/ 17 h 170"/>
                    <a:gd name="T32" fmla="*/ 129 w 209"/>
                    <a:gd name="T33" fmla="*/ 12 h 170"/>
                    <a:gd name="T34" fmla="*/ 126 w 209"/>
                    <a:gd name="T35" fmla="*/ 10 h 170"/>
                    <a:gd name="T36" fmla="*/ 122 w 209"/>
                    <a:gd name="T37" fmla="*/ 8 h 170"/>
                    <a:gd name="T38" fmla="*/ 120 w 209"/>
                    <a:gd name="T39" fmla="*/ 4 h 170"/>
                    <a:gd name="T40" fmla="*/ 115 w 209"/>
                    <a:gd name="T41" fmla="*/ 2 h 170"/>
                    <a:gd name="T42" fmla="*/ 111 w 209"/>
                    <a:gd name="T43" fmla="*/ 1 h 170"/>
                    <a:gd name="T44" fmla="*/ 106 w 209"/>
                    <a:gd name="T45" fmla="*/ 0 h 170"/>
                    <a:gd name="T46" fmla="*/ 100 w 209"/>
                    <a:gd name="T47" fmla="*/ 1 h 170"/>
                    <a:gd name="T48" fmla="*/ 93 w 209"/>
                    <a:gd name="T49" fmla="*/ 2 h 170"/>
                    <a:gd name="T50" fmla="*/ 87 w 209"/>
                    <a:gd name="T51" fmla="*/ 6 h 170"/>
                    <a:gd name="T52" fmla="*/ 84 w 209"/>
                    <a:gd name="T53" fmla="*/ 9 h 170"/>
                    <a:gd name="T54" fmla="*/ 80 w 209"/>
                    <a:gd name="T55" fmla="*/ 12 h 170"/>
                    <a:gd name="T56" fmla="*/ 77 w 209"/>
                    <a:gd name="T57" fmla="*/ 17 h 170"/>
                    <a:gd name="T58" fmla="*/ 73 w 209"/>
                    <a:gd name="T59" fmla="*/ 24 h 170"/>
                    <a:gd name="T60" fmla="*/ 72 w 209"/>
                    <a:gd name="T61" fmla="*/ 31 h 170"/>
                    <a:gd name="T62" fmla="*/ 72 w 209"/>
                    <a:gd name="T63" fmla="*/ 38 h 170"/>
                    <a:gd name="T64" fmla="*/ 71 w 209"/>
                    <a:gd name="T65" fmla="*/ 44 h 170"/>
                    <a:gd name="T66" fmla="*/ 68 w 209"/>
                    <a:gd name="T67" fmla="*/ 53 h 170"/>
                    <a:gd name="T68" fmla="*/ 67 w 209"/>
                    <a:gd name="T69" fmla="*/ 62 h 170"/>
                    <a:gd name="T70" fmla="*/ 66 w 209"/>
                    <a:gd name="T71" fmla="*/ 70 h 170"/>
                    <a:gd name="T72" fmla="*/ 69 w 209"/>
                    <a:gd name="T73" fmla="*/ 72 h 170"/>
                    <a:gd name="T74" fmla="*/ 74 w 209"/>
                    <a:gd name="T75" fmla="*/ 94 h 170"/>
                    <a:gd name="T76" fmla="*/ 72 w 209"/>
                    <a:gd name="T77" fmla="*/ 99 h 170"/>
                    <a:gd name="T78" fmla="*/ 68 w 209"/>
                    <a:gd name="T79" fmla="*/ 104 h 170"/>
                    <a:gd name="T80" fmla="*/ 63 w 209"/>
                    <a:gd name="T81" fmla="*/ 109 h 170"/>
                    <a:gd name="T82" fmla="*/ 50 w 209"/>
                    <a:gd name="T83" fmla="*/ 115 h 170"/>
                    <a:gd name="T84" fmla="*/ 37 w 209"/>
                    <a:gd name="T85" fmla="*/ 122 h 170"/>
                    <a:gd name="T86" fmla="*/ 22 w 209"/>
                    <a:gd name="T87" fmla="*/ 131 h 170"/>
                    <a:gd name="T88" fmla="*/ 12 w 209"/>
                    <a:gd name="T89" fmla="*/ 136 h 170"/>
                    <a:gd name="T90" fmla="*/ 6 w 209"/>
                    <a:gd name="T91" fmla="*/ 140 h 170"/>
                    <a:gd name="T92" fmla="*/ 2 w 209"/>
                    <a:gd name="T93" fmla="*/ 149 h 170"/>
                    <a:gd name="T94" fmla="*/ 1 w 209"/>
                    <a:gd name="T95" fmla="*/ 162 h 170"/>
                    <a:gd name="T96" fmla="*/ 0 w 209"/>
                    <a:gd name="T97" fmla="*/ 170 h 170"/>
                    <a:gd name="T98" fmla="*/ 209 w 209"/>
                    <a:gd name="T99" fmla="*/ 128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09" h="170">
                      <a:moveTo>
                        <a:pt x="209" y="128"/>
                      </a:moveTo>
                      <a:cubicBezTo>
                        <a:pt x="209" y="127"/>
                        <a:pt x="208" y="125"/>
                        <a:pt x="208" y="125"/>
                      </a:cubicBezTo>
                      <a:cubicBezTo>
                        <a:pt x="208" y="125"/>
                        <a:pt x="206" y="119"/>
                        <a:pt x="205" y="117"/>
                      </a:cubicBezTo>
                      <a:cubicBezTo>
                        <a:pt x="205" y="116"/>
                        <a:pt x="204" y="115"/>
                        <a:pt x="202" y="115"/>
                      </a:cubicBezTo>
                      <a:cubicBezTo>
                        <a:pt x="201" y="115"/>
                        <a:pt x="201" y="115"/>
                        <a:pt x="200" y="115"/>
                      </a:cubicBezTo>
                      <a:cubicBezTo>
                        <a:pt x="200" y="114"/>
                        <a:pt x="198" y="114"/>
                        <a:pt x="194" y="113"/>
                      </a:cubicBezTo>
                      <a:cubicBezTo>
                        <a:pt x="190" y="112"/>
                        <a:pt x="187" y="111"/>
                        <a:pt x="185" y="111"/>
                      </a:cubicBezTo>
                      <a:cubicBezTo>
                        <a:pt x="184" y="110"/>
                        <a:pt x="180" y="109"/>
                        <a:pt x="178" y="109"/>
                      </a:cubicBezTo>
                      <a:cubicBezTo>
                        <a:pt x="177" y="109"/>
                        <a:pt x="174" y="109"/>
                        <a:pt x="173" y="108"/>
                      </a:cubicBezTo>
                      <a:cubicBezTo>
                        <a:pt x="172" y="108"/>
                        <a:pt x="168" y="107"/>
                        <a:pt x="167" y="106"/>
                      </a:cubicBezTo>
                      <a:cubicBezTo>
                        <a:pt x="165" y="106"/>
                        <a:pt x="158" y="105"/>
                        <a:pt x="156" y="104"/>
                      </a:cubicBezTo>
                      <a:cubicBezTo>
                        <a:pt x="153" y="104"/>
                        <a:pt x="151" y="104"/>
                        <a:pt x="148" y="103"/>
                      </a:cubicBezTo>
                      <a:cubicBezTo>
                        <a:pt x="145" y="102"/>
                        <a:pt x="140" y="100"/>
                        <a:pt x="139" y="100"/>
                      </a:cubicBezTo>
                      <a:cubicBezTo>
                        <a:pt x="137" y="99"/>
                        <a:pt x="135" y="98"/>
                        <a:pt x="134" y="97"/>
                      </a:cubicBezTo>
                      <a:cubicBezTo>
                        <a:pt x="134" y="97"/>
                        <a:pt x="132" y="95"/>
                        <a:pt x="131" y="93"/>
                      </a:cubicBezTo>
                      <a:cubicBezTo>
                        <a:pt x="129" y="92"/>
                        <a:pt x="129" y="92"/>
                        <a:pt x="129" y="91"/>
                      </a:cubicBezTo>
                      <a:cubicBezTo>
                        <a:pt x="129" y="90"/>
                        <a:pt x="131" y="82"/>
                        <a:pt x="131" y="79"/>
                      </a:cubicBezTo>
                      <a:cubicBezTo>
                        <a:pt x="131" y="76"/>
                        <a:pt x="131" y="75"/>
                        <a:pt x="132" y="76"/>
                      </a:cubicBezTo>
                      <a:cubicBezTo>
                        <a:pt x="132" y="76"/>
                        <a:pt x="135" y="76"/>
                        <a:pt x="136" y="75"/>
                      </a:cubicBezTo>
                      <a:cubicBezTo>
                        <a:pt x="136" y="74"/>
                        <a:pt x="137" y="71"/>
                        <a:pt x="137" y="70"/>
                      </a:cubicBezTo>
                      <a:cubicBezTo>
                        <a:pt x="137" y="69"/>
                        <a:pt x="137" y="66"/>
                        <a:pt x="137" y="66"/>
                      </a:cubicBezTo>
                      <a:cubicBezTo>
                        <a:pt x="137" y="65"/>
                        <a:pt x="138" y="64"/>
                        <a:pt x="137" y="62"/>
                      </a:cubicBezTo>
                      <a:cubicBezTo>
                        <a:pt x="137" y="61"/>
                        <a:pt x="137" y="61"/>
                        <a:pt x="137" y="58"/>
                      </a:cubicBezTo>
                      <a:cubicBezTo>
                        <a:pt x="137" y="55"/>
                        <a:pt x="137" y="54"/>
                        <a:pt x="137" y="53"/>
                      </a:cubicBezTo>
                      <a:cubicBezTo>
                        <a:pt x="137" y="52"/>
                        <a:pt x="137" y="50"/>
                        <a:pt x="136" y="49"/>
                      </a:cubicBezTo>
                      <a:cubicBezTo>
                        <a:pt x="135" y="49"/>
                        <a:pt x="135" y="50"/>
                        <a:pt x="134" y="50"/>
                      </a:cubicBezTo>
                      <a:cubicBezTo>
                        <a:pt x="134" y="50"/>
                        <a:pt x="133" y="51"/>
                        <a:pt x="134" y="49"/>
                      </a:cubicBezTo>
                      <a:cubicBezTo>
                        <a:pt x="134" y="48"/>
                        <a:pt x="135" y="45"/>
                        <a:pt x="136" y="39"/>
                      </a:cubicBezTo>
                      <a:cubicBezTo>
                        <a:pt x="136" y="33"/>
                        <a:pt x="136" y="31"/>
                        <a:pt x="135" y="30"/>
                      </a:cubicBezTo>
                      <a:cubicBezTo>
                        <a:pt x="135" y="28"/>
                        <a:pt x="135" y="24"/>
                        <a:pt x="134" y="22"/>
                      </a:cubicBezTo>
                      <a:cubicBezTo>
                        <a:pt x="134" y="21"/>
                        <a:pt x="133" y="20"/>
                        <a:pt x="133" y="19"/>
                      </a:cubicBezTo>
                      <a:cubicBezTo>
                        <a:pt x="133" y="18"/>
                        <a:pt x="132" y="17"/>
                        <a:pt x="132" y="17"/>
                      </a:cubicBezTo>
                      <a:cubicBezTo>
                        <a:pt x="131" y="16"/>
                        <a:pt x="131" y="15"/>
                        <a:pt x="130" y="14"/>
                      </a:cubicBezTo>
                      <a:cubicBezTo>
                        <a:pt x="130" y="13"/>
                        <a:pt x="129" y="13"/>
                        <a:pt x="129" y="12"/>
                      </a:cubicBezTo>
                      <a:cubicBezTo>
                        <a:pt x="129" y="12"/>
                        <a:pt x="128" y="12"/>
                        <a:pt x="128" y="12"/>
                      </a:cubicBezTo>
                      <a:cubicBezTo>
                        <a:pt x="128" y="11"/>
                        <a:pt x="127" y="10"/>
                        <a:pt x="126" y="10"/>
                      </a:cubicBezTo>
                      <a:cubicBezTo>
                        <a:pt x="126" y="9"/>
                        <a:pt x="125" y="8"/>
                        <a:pt x="124" y="8"/>
                      </a:cubicBezTo>
                      <a:cubicBezTo>
                        <a:pt x="124" y="8"/>
                        <a:pt x="123" y="9"/>
                        <a:pt x="122" y="8"/>
                      </a:cubicBezTo>
                      <a:cubicBezTo>
                        <a:pt x="122" y="8"/>
                        <a:pt x="121" y="8"/>
                        <a:pt x="121" y="7"/>
                      </a:cubicBezTo>
                      <a:cubicBezTo>
                        <a:pt x="121" y="7"/>
                        <a:pt x="121" y="5"/>
                        <a:pt x="120" y="4"/>
                      </a:cubicBezTo>
                      <a:cubicBezTo>
                        <a:pt x="119" y="4"/>
                        <a:pt x="119" y="3"/>
                        <a:pt x="118" y="3"/>
                      </a:cubicBezTo>
                      <a:cubicBezTo>
                        <a:pt x="117" y="2"/>
                        <a:pt x="116" y="2"/>
                        <a:pt x="115" y="2"/>
                      </a:cubicBezTo>
                      <a:cubicBezTo>
                        <a:pt x="114" y="2"/>
                        <a:pt x="114" y="2"/>
                        <a:pt x="113" y="1"/>
                      </a:cubicBezTo>
                      <a:cubicBezTo>
                        <a:pt x="112" y="1"/>
                        <a:pt x="111" y="1"/>
                        <a:pt x="111" y="1"/>
                      </a:cubicBezTo>
                      <a:cubicBezTo>
                        <a:pt x="110" y="1"/>
                        <a:pt x="109" y="0"/>
                        <a:pt x="108" y="0"/>
                      </a:cubicBezTo>
                      <a:cubicBezTo>
                        <a:pt x="107" y="0"/>
                        <a:pt x="107" y="0"/>
                        <a:pt x="106" y="0"/>
                      </a:cubicBezTo>
                      <a:cubicBezTo>
                        <a:pt x="105" y="1"/>
                        <a:pt x="104" y="1"/>
                        <a:pt x="103" y="0"/>
                      </a:cubicBezTo>
                      <a:cubicBezTo>
                        <a:pt x="103" y="0"/>
                        <a:pt x="101" y="0"/>
                        <a:pt x="100" y="1"/>
                      </a:cubicBezTo>
                      <a:cubicBezTo>
                        <a:pt x="99" y="1"/>
                        <a:pt x="98" y="2"/>
                        <a:pt x="96" y="2"/>
                      </a:cubicBezTo>
                      <a:cubicBezTo>
                        <a:pt x="95" y="2"/>
                        <a:pt x="94" y="2"/>
                        <a:pt x="93" y="2"/>
                      </a:cubicBezTo>
                      <a:cubicBezTo>
                        <a:pt x="92" y="3"/>
                        <a:pt x="91" y="3"/>
                        <a:pt x="90" y="4"/>
                      </a:cubicBezTo>
                      <a:cubicBezTo>
                        <a:pt x="89" y="4"/>
                        <a:pt x="87" y="6"/>
                        <a:pt x="87" y="6"/>
                      </a:cubicBezTo>
                      <a:cubicBezTo>
                        <a:pt x="87" y="6"/>
                        <a:pt x="86" y="6"/>
                        <a:pt x="85" y="7"/>
                      </a:cubicBezTo>
                      <a:cubicBezTo>
                        <a:pt x="85" y="8"/>
                        <a:pt x="85" y="7"/>
                        <a:pt x="84" y="9"/>
                      </a:cubicBezTo>
                      <a:cubicBezTo>
                        <a:pt x="82" y="10"/>
                        <a:pt x="81" y="10"/>
                        <a:pt x="81" y="10"/>
                      </a:cubicBezTo>
                      <a:cubicBezTo>
                        <a:pt x="81" y="11"/>
                        <a:pt x="81" y="11"/>
                        <a:pt x="80" y="12"/>
                      </a:cubicBezTo>
                      <a:cubicBezTo>
                        <a:pt x="79" y="13"/>
                        <a:pt x="79" y="13"/>
                        <a:pt x="79" y="14"/>
                      </a:cubicBezTo>
                      <a:cubicBezTo>
                        <a:pt x="79" y="15"/>
                        <a:pt x="77" y="16"/>
                        <a:pt x="77" y="17"/>
                      </a:cubicBezTo>
                      <a:cubicBezTo>
                        <a:pt x="76" y="18"/>
                        <a:pt x="76" y="18"/>
                        <a:pt x="75" y="20"/>
                      </a:cubicBezTo>
                      <a:cubicBezTo>
                        <a:pt x="75" y="22"/>
                        <a:pt x="74" y="23"/>
                        <a:pt x="73" y="24"/>
                      </a:cubicBezTo>
                      <a:cubicBezTo>
                        <a:pt x="73" y="24"/>
                        <a:pt x="72" y="27"/>
                        <a:pt x="73" y="28"/>
                      </a:cubicBezTo>
                      <a:cubicBezTo>
                        <a:pt x="73" y="29"/>
                        <a:pt x="73" y="30"/>
                        <a:pt x="72" y="31"/>
                      </a:cubicBezTo>
                      <a:cubicBezTo>
                        <a:pt x="72" y="31"/>
                        <a:pt x="72" y="31"/>
                        <a:pt x="72" y="32"/>
                      </a:cubicBezTo>
                      <a:cubicBezTo>
                        <a:pt x="72" y="34"/>
                        <a:pt x="72" y="37"/>
                        <a:pt x="72" y="38"/>
                      </a:cubicBezTo>
                      <a:cubicBezTo>
                        <a:pt x="72" y="39"/>
                        <a:pt x="72" y="41"/>
                        <a:pt x="72" y="42"/>
                      </a:cubicBezTo>
                      <a:cubicBezTo>
                        <a:pt x="72" y="44"/>
                        <a:pt x="71" y="44"/>
                        <a:pt x="71" y="44"/>
                      </a:cubicBezTo>
                      <a:cubicBezTo>
                        <a:pt x="70" y="43"/>
                        <a:pt x="69" y="43"/>
                        <a:pt x="69" y="45"/>
                      </a:cubicBezTo>
                      <a:cubicBezTo>
                        <a:pt x="68" y="47"/>
                        <a:pt x="69" y="51"/>
                        <a:pt x="68" y="53"/>
                      </a:cubicBezTo>
                      <a:cubicBezTo>
                        <a:pt x="68" y="55"/>
                        <a:pt x="68" y="56"/>
                        <a:pt x="67" y="58"/>
                      </a:cubicBezTo>
                      <a:cubicBezTo>
                        <a:pt x="67" y="59"/>
                        <a:pt x="67" y="61"/>
                        <a:pt x="67" y="62"/>
                      </a:cubicBezTo>
                      <a:cubicBezTo>
                        <a:pt x="67" y="62"/>
                        <a:pt x="67" y="64"/>
                        <a:pt x="66" y="65"/>
                      </a:cubicBezTo>
                      <a:cubicBezTo>
                        <a:pt x="66" y="67"/>
                        <a:pt x="65" y="68"/>
                        <a:pt x="66" y="70"/>
                      </a:cubicBezTo>
                      <a:cubicBezTo>
                        <a:pt x="66" y="71"/>
                        <a:pt x="67" y="71"/>
                        <a:pt x="68" y="71"/>
                      </a:cubicBezTo>
                      <a:cubicBezTo>
                        <a:pt x="69" y="71"/>
                        <a:pt x="69" y="71"/>
                        <a:pt x="69" y="72"/>
                      </a:cubicBezTo>
                      <a:cubicBezTo>
                        <a:pt x="69" y="73"/>
                        <a:pt x="69" y="81"/>
                        <a:pt x="70" y="84"/>
                      </a:cubicBezTo>
                      <a:cubicBezTo>
                        <a:pt x="71" y="88"/>
                        <a:pt x="73" y="93"/>
                        <a:pt x="74" y="94"/>
                      </a:cubicBezTo>
                      <a:cubicBezTo>
                        <a:pt x="74" y="95"/>
                        <a:pt x="75" y="95"/>
                        <a:pt x="74" y="96"/>
                      </a:cubicBezTo>
                      <a:cubicBezTo>
                        <a:pt x="73" y="97"/>
                        <a:pt x="72" y="99"/>
                        <a:pt x="72" y="99"/>
                      </a:cubicBezTo>
                      <a:cubicBezTo>
                        <a:pt x="72" y="99"/>
                        <a:pt x="71" y="101"/>
                        <a:pt x="70" y="102"/>
                      </a:cubicBezTo>
                      <a:cubicBezTo>
                        <a:pt x="70" y="102"/>
                        <a:pt x="69" y="103"/>
                        <a:pt x="68" y="104"/>
                      </a:cubicBezTo>
                      <a:cubicBezTo>
                        <a:pt x="68" y="105"/>
                        <a:pt x="66" y="107"/>
                        <a:pt x="65" y="107"/>
                      </a:cubicBezTo>
                      <a:cubicBezTo>
                        <a:pt x="65" y="108"/>
                        <a:pt x="64" y="109"/>
                        <a:pt x="63" y="109"/>
                      </a:cubicBezTo>
                      <a:cubicBezTo>
                        <a:pt x="62" y="109"/>
                        <a:pt x="58" y="111"/>
                        <a:pt x="57" y="111"/>
                      </a:cubicBezTo>
                      <a:cubicBezTo>
                        <a:pt x="56" y="112"/>
                        <a:pt x="51" y="114"/>
                        <a:pt x="50" y="115"/>
                      </a:cubicBezTo>
                      <a:cubicBezTo>
                        <a:pt x="49" y="115"/>
                        <a:pt x="45" y="116"/>
                        <a:pt x="43" y="118"/>
                      </a:cubicBezTo>
                      <a:cubicBezTo>
                        <a:pt x="41" y="120"/>
                        <a:pt x="40" y="121"/>
                        <a:pt x="37" y="122"/>
                      </a:cubicBezTo>
                      <a:cubicBezTo>
                        <a:pt x="34" y="124"/>
                        <a:pt x="31" y="125"/>
                        <a:pt x="28" y="127"/>
                      </a:cubicBezTo>
                      <a:cubicBezTo>
                        <a:pt x="26" y="129"/>
                        <a:pt x="23" y="130"/>
                        <a:pt x="22" y="131"/>
                      </a:cubicBezTo>
                      <a:cubicBezTo>
                        <a:pt x="22" y="132"/>
                        <a:pt x="20" y="132"/>
                        <a:pt x="19" y="133"/>
                      </a:cubicBezTo>
                      <a:cubicBezTo>
                        <a:pt x="18" y="133"/>
                        <a:pt x="14" y="135"/>
                        <a:pt x="12" y="136"/>
                      </a:cubicBezTo>
                      <a:cubicBezTo>
                        <a:pt x="9" y="137"/>
                        <a:pt x="8" y="138"/>
                        <a:pt x="8" y="139"/>
                      </a:cubicBezTo>
                      <a:cubicBezTo>
                        <a:pt x="7" y="139"/>
                        <a:pt x="7" y="139"/>
                        <a:pt x="6" y="140"/>
                      </a:cubicBezTo>
                      <a:cubicBezTo>
                        <a:pt x="5" y="140"/>
                        <a:pt x="3" y="140"/>
                        <a:pt x="3" y="143"/>
                      </a:cubicBezTo>
                      <a:cubicBezTo>
                        <a:pt x="2" y="146"/>
                        <a:pt x="2" y="148"/>
                        <a:pt x="2" y="149"/>
                      </a:cubicBezTo>
                      <a:cubicBezTo>
                        <a:pt x="2" y="149"/>
                        <a:pt x="2" y="152"/>
                        <a:pt x="2" y="153"/>
                      </a:cubicBezTo>
                      <a:cubicBezTo>
                        <a:pt x="2" y="155"/>
                        <a:pt x="1" y="161"/>
                        <a:pt x="1" y="162"/>
                      </a:cubicBezTo>
                      <a:cubicBezTo>
                        <a:pt x="2" y="164"/>
                        <a:pt x="1" y="167"/>
                        <a:pt x="1" y="167"/>
                      </a:cubicBezTo>
                      <a:cubicBezTo>
                        <a:pt x="1" y="167"/>
                        <a:pt x="1" y="168"/>
                        <a:pt x="0" y="170"/>
                      </a:cubicBezTo>
                      <a:cubicBezTo>
                        <a:pt x="209" y="170"/>
                        <a:pt x="209" y="170"/>
                        <a:pt x="209" y="170"/>
                      </a:cubicBezTo>
                      <a:lnTo>
                        <a:pt x="209" y="12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nvGrpSpPr>
              <p:cNvPr id="762" name="Group 761"/>
              <p:cNvGrpSpPr/>
              <p:nvPr/>
            </p:nvGrpSpPr>
            <p:grpSpPr>
              <a:xfrm>
                <a:off x="3718877" y="2272545"/>
                <a:ext cx="334538" cy="335714"/>
                <a:chOff x="852276" y="4541515"/>
                <a:chExt cx="354224" cy="355469"/>
              </a:xfrm>
            </p:grpSpPr>
            <p:sp>
              <p:nvSpPr>
                <p:cNvPr id="837" name="Freeform 19"/>
                <p:cNvSpPr>
                  <a:spLocks/>
                </p:cNvSpPr>
                <p:nvPr/>
              </p:nvSpPr>
              <p:spPr bwMode="auto">
                <a:xfrm>
                  <a:off x="852276" y="4541515"/>
                  <a:ext cx="354224" cy="355469"/>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1"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1" y="299"/>
                        <a:pt x="298" y="232"/>
                        <a:pt x="298" y="150"/>
                      </a:cubicBezTo>
                      <a:close/>
                    </a:path>
                  </a:pathLst>
                </a:cu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838" name="Freeform 24"/>
                <p:cNvSpPr>
                  <a:spLocks/>
                </p:cNvSpPr>
                <p:nvPr/>
              </p:nvSpPr>
              <p:spPr bwMode="auto">
                <a:xfrm>
                  <a:off x="928522" y="4613944"/>
                  <a:ext cx="201778" cy="189874"/>
                </a:xfrm>
                <a:custGeom>
                  <a:avLst/>
                  <a:gdLst>
                    <a:gd name="T0" fmla="*/ 3 w 177"/>
                    <a:gd name="T1" fmla="*/ 156 h 167"/>
                    <a:gd name="T2" fmla="*/ 7 w 177"/>
                    <a:gd name="T3" fmla="*/ 133 h 167"/>
                    <a:gd name="T4" fmla="*/ 17 w 177"/>
                    <a:gd name="T5" fmla="*/ 126 h 167"/>
                    <a:gd name="T6" fmla="*/ 48 w 177"/>
                    <a:gd name="T7" fmla="*/ 110 h 167"/>
                    <a:gd name="T8" fmla="*/ 57 w 177"/>
                    <a:gd name="T9" fmla="*/ 102 h 167"/>
                    <a:gd name="T10" fmla="*/ 60 w 177"/>
                    <a:gd name="T11" fmla="*/ 94 h 167"/>
                    <a:gd name="T12" fmla="*/ 50 w 177"/>
                    <a:gd name="T13" fmla="*/ 71 h 167"/>
                    <a:gd name="T14" fmla="*/ 48 w 177"/>
                    <a:gd name="T15" fmla="*/ 66 h 167"/>
                    <a:gd name="T16" fmla="*/ 45 w 177"/>
                    <a:gd name="T17" fmla="*/ 54 h 167"/>
                    <a:gd name="T18" fmla="*/ 46 w 177"/>
                    <a:gd name="T19" fmla="*/ 48 h 167"/>
                    <a:gd name="T20" fmla="*/ 44 w 177"/>
                    <a:gd name="T21" fmla="*/ 23 h 167"/>
                    <a:gd name="T22" fmla="*/ 50 w 177"/>
                    <a:gd name="T23" fmla="*/ 14 h 167"/>
                    <a:gd name="T24" fmla="*/ 57 w 177"/>
                    <a:gd name="T25" fmla="*/ 8 h 167"/>
                    <a:gd name="T26" fmla="*/ 68 w 177"/>
                    <a:gd name="T27" fmla="*/ 2 h 167"/>
                    <a:gd name="T28" fmla="*/ 83 w 177"/>
                    <a:gd name="T29" fmla="*/ 1 h 167"/>
                    <a:gd name="T30" fmla="*/ 94 w 177"/>
                    <a:gd name="T31" fmla="*/ 7 h 167"/>
                    <a:gd name="T32" fmla="*/ 100 w 177"/>
                    <a:gd name="T33" fmla="*/ 14 h 167"/>
                    <a:gd name="T34" fmla="*/ 105 w 177"/>
                    <a:gd name="T35" fmla="*/ 32 h 167"/>
                    <a:gd name="T36" fmla="*/ 106 w 177"/>
                    <a:gd name="T37" fmla="*/ 42 h 167"/>
                    <a:gd name="T38" fmla="*/ 106 w 177"/>
                    <a:gd name="T39" fmla="*/ 43 h 167"/>
                    <a:gd name="T40" fmla="*/ 111 w 177"/>
                    <a:gd name="T41" fmla="*/ 47 h 167"/>
                    <a:gd name="T42" fmla="*/ 105 w 177"/>
                    <a:gd name="T43" fmla="*/ 67 h 167"/>
                    <a:gd name="T44" fmla="*/ 102 w 177"/>
                    <a:gd name="T45" fmla="*/ 78 h 167"/>
                    <a:gd name="T46" fmla="*/ 101 w 177"/>
                    <a:gd name="T47" fmla="*/ 89 h 167"/>
                    <a:gd name="T48" fmla="*/ 108 w 177"/>
                    <a:gd name="T49" fmla="*/ 92 h 167"/>
                    <a:gd name="T50" fmla="*/ 121 w 177"/>
                    <a:gd name="T51" fmla="*/ 104 h 167"/>
                    <a:gd name="T52" fmla="*/ 135 w 177"/>
                    <a:gd name="T53" fmla="*/ 110 h 167"/>
                    <a:gd name="T54" fmla="*/ 163 w 177"/>
                    <a:gd name="T55" fmla="*/ 124 h 167"/>
                    <a:gd name="T56" fmla="*/ 169 w 177"/>
                    <a:gd name="T57" fmla="*/ 128 h 167"/>
                    <a:gd name="T58" fmla="*/ 172 w 177"/>
                    <a:gd name="T59" fmla="*/ 138 h 167"/>
                    <a:gd name="T60" fmla="*/ 174 w 177"/>
                    <a:gd name="T61" fmla="*/ 157 h 167"/>
                    <a:gd name="T62" fmla="*/ 0 w 177"/>
                    <a:gd name="T63" fmla="*/ 16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7" h="167">
                      <a:moveTo>
                        <a:pt x="2" y="158"/>
                      </a:moveTo>
                      <a:cubicBezTo>
                        <a:pt x="3" y="157"/>
                        <a:pt x="3" y="157"/>
                        <a:pt x="3" y="156"/>
                      </a:cubicBezTo>
                      <a:cubicBezTo>
                        <a:pt x="2" y="154"/>
                        <a:pt x="3" y="143"/>
                        <a:pt x="4" y="139"/>
                      </a:cubicBezTo>
                      <a:cubicBezTo>
                        <a:pt x="4" y="135"/>
                        <a:pt x="5" y="133"/>
                        <a:pt x="7" y="133"/>
                      </a:cubicBezTo>
                      <a:cubicBezTo>
                        <a:pt x="8" y="132"/>
                        <a:pt x="9" y="132"/>
                        <a:pt x="9" y="131"/>
                      </a:cubicBezTo>
                      <a:cubicBezTo>
                        <a:pt x="10" y="130"/>
                        <a:pt x="14" y="128"/>
                        <a:pt x="17" y="126"/>
                      </a:cubicBezTo>
                      <a:cubicBezTo>
                        <a:pt x="20" y="124"/>
                        <a:pt x="31" y="118"/>
                        <a:pt x="35" y="116"/>
                      </a:cubicBezTo>
                      <a:cubicBezTo>
                        <a:pt x="40" y="113"/>
                        <a:pt x="48" y="110"/>
                        <a:pt x="48" y="110"/>
                      </a:cubicBezTo>
                      <a:cubicBezTo>
                        <a:pt x="48" y="110"/>
                        <a:pt x="49" y="108"/>
                        <a:pt x="51" y="107"/>
                      </a:cubicBezTo>
                      <a:cubicBezTo>
                        <a:pt x="54" y="105"/>
                        <a:pt x="56" y="104"/>
                        <a:pt x="57" y="102"/>
                      </a:cubicBezTo>
                      <a:cubicBezTo>
                        <a:pt x="58" y="99"/>
                        <a:pt x="59" y="97"/>
                        <a:pt x="60" y="97"/>
                      </a:cubicBezTo>
                      <a:cubicBezTo>
                        <a:pt x="60" y="96"/>
                        <a:pt x="61" y="95"/>
                        <a:pt x="60" y="94"/>
                      </a:cubicBezTo>
                      <a:cubicBezTo>
                        <a:pt x="60" y="93"/>
                        <a:pt x="55" y="88"/>
                        <a:pt x="54" y="84"/>
                      </a:cubicBezTo>
                      <a:cubicBezTo>
                        <a:pt x="52" y="79"/>
                        <a:pt x="50" y="71"/>
                        <a:pt x="50" y="71"/>
                      </a:cubicBezTo>
                      <a:cubicBezTo>
                        <a:pt x="50" y="71"/>
                        <a:pt x="49" y="70"/>
                        <a:pt x="49" y="69"/>
                      </a:cubicBezTo>
                      <a:cubicBezTo>
                        <a:pt x="48" y="67"/>
                        <a:pt x="48" y="67"/>
                        <a:pt x="48" y="66"/>
                      </a:cubicBezTo>
                      <a:cubicBezTo>
                        <a:pt x="48" y="65"/>
                        <a:pt x="48" y="62"/>
                        <a:pt x="47" y="62"/>
                      </a:cubicBezTo>
                      <a:cubicBezTo>
                        <a:pt x="47" y="61"/>
                        <a:pt x="46" y="58"/>
                        <a:pt x="45" y="54"/>
                      </a:cubicBezTo>
                      <a:cubicBezTo>
                        <a:pt x="45" y="51"/>
                        <a:pt x="44" y="49"/>
                        <a:pt x="45" y="49"/>
                      </a:cubicBezTo>
                      <a:cubicBezTo>
                        <a:pt x="45" y="48"/>
                        <a:pt x="46" y="49"/>
                        <a:pt x="46" y="48"/>
                      </a:cubicBezTo>
                      <a:cubicBezTo>
                        <a:pt x="45" y="46"/>
                        <a:pt x="44" y="40"/>
                        <a:pt x="43" y="37"/>
                      </a:cubicBezTo>
                      <a:cubicBezTo>
                        <a:pt x="43" y="34"/>
                        <a:pt x="43" y="24"/>
                        <a:pt x="44" y="23"/>
                      </a:cubicBezTo>
                      <a:cubicBezTo>
                        <a:pt x="45" y="22"/>
                        <a:pt x="47" y="18"/>
                        <a:pt x="47" y="17"/>
                      </a:cubicBezTo>
                      <a:cubicBezTo>
                        <a:pt x="48" y="16"/>
                        <a:pt x="49" y="15"/>
                        <a:pt x="50" y="14"/>
                      </a:cubicBezTo>
                      <a:cubicBezTo>
                        <a:pt x="51" y="13"/>
                        <a:pt x="54" y="12"/>
                        <a:pt x="54" y="10"/>
                      </a:cubicBezTo>
                      <a:cubicBezTo>
                        <a:pt x="55" y="9"/>
                        <a:pt x="55" y="9"/>
                        <a:pt x="57" y="8"/>
                      </a:cubicBezTo>
                      <a:cubicBezTo>
                        <a:pt x="58" y="7"/>
                        <a:pt x="58" y="7"/>
                        <a:pt x="58" y="7"/>
                      </a:cubicBezTo>
                      <a:cubicBezTo>
                        <a:pt x="59" y="6"/>
                        <a:pt x="64" y="3"/>
                        <a:pt x="68" y="2"/>
                      </a:cubicBezTo>
                      <a:cubicBezTo>
                        <a:pt x="73" y="1"/>
                        <a:pt x="74" y="1"/>
                        <a:pt x="76" y="0"/>
                      </a:cubicBezTo>
                      <a:cubicBezTo>
                        <a:pt x="78" y="0"/>
                        <a:pt x="80" y="1"/>
                        <a:pt x="83" y="1"/>
                      </a:cubicBezTo>
                      <a:cubicBezTo>
                        <a:pt x="86" y="2"/>
                        <a:pt x="89" y="3"/>
                        <a:pt x="91" y="5"/>
                      </a:cubicBezTo>
                      <a:cubicBezTo>
                        <a:pt x="93" y="6"/>
                        <a:pt x="93" y="7"/>
                        <a:pt x="94" y="7"/>
                      </a:cubicBezTo>
                      <a:cubicBezTo>
                        <a:pt x="95" y="8"/>
                        <a:pt x="97" y="9"/>
                        <a:pt x="97" y="10"/>
                      </a:cubicBezTo>
                      <a:cubicBezTo>
                        <a:pt x="98" y="11"/>
                        <a:pt x="99" y="12"/>
                        <a:pt x="100" y="14"/>
                      </a:cubicBezTo>
                      <a:cubicBezTo>
                        <a:pt x="101" y="16"/>
                        <a:pt x="104" y="22"/>
                        <a:pt x="104" y="25"/>
                      </a:cubicBezTo>
                      <a:cubicBezTo>
                        <a:pt x="105" y="28"/>
                        <a:pt x="105" y="31"/>
                        <a:pt x="105" y="32"/>
                      </a:cubicBezTo>
                      <a:cubicBezTo>
                        <a:pt x="105" y="34"/>
                        <a:pt x="105" y="35"/>
                        <a:pt x="106" y="38"/>
                      </a:cubicBezTo>
                      <a:cubicBezTo>
                        <a:pt x="107" y="41"/>
                        <a:pt x="106" y="41"/>
                        <a:pt x="106" y="42"/>
                      </a:cubicBezTo>
                      <a:cubicBezTo>
                        <a:pt x="105" y="42"/>
                        <a:pt x="105" y="43"/>
                        <a:pt x="105" y="43"/>
                      </a:cubicBezTo>
                      <a:cubicBezTo>
                        <a:pt x="105" y="43"/>
                        <a:pt x="105" y="44"/>
                        <a:pt x="106" y="43"/>
                      </a:cubicBezTo>
                      <a:cubicBezTo>
                        <a:pt x="106" y="43"/>
                        <a:pt x="107" y="41"/>
                        <a:pt x="109" y="41"/>
                      </a:cubicBezTo>
                      <a:cubicBezTo>
                        <a:pt x="110" y="42"/>
                        <a:pt x="111" y="44"/>
                        <a:pt x="111" y="47"/>
                      </a:cubicBezTo>
                      <a:cubicBezTo>
                        <a:pt x="111" y="49"/>
                        <a:pt x="111" y="58"/>
                        <a:pt x="110" y="62"/>
                      </a:cubicBezTo>
                      <a:cubicBezTo>
                        <a:pt x="108" y="66"/>
                        <a:pt x="106" y="67"/>
                        <a:pt x="105" y="67"/>
                      </a:cubicBezTo>
                      <a:cubicBezTo>
                        <a:pt x="104" y="67"/>
                        <a:pt x="103" y="66"/>
                        <a:pt x="103" y="67"/>
                      </a:cubicBezTo>
                      <a:cubicBezTo>
                        <a:pt x="103" y="68"/>
                        <a:pt x="103" y="74"/>
                        <a:pt x="102" y="78"/>
                      </a:cubicBezTo>
                      <a:cubicBezTo>
                        <a:pt x="101" y="82"/>
                        <a:pt x="99" y="85"/>
                        <a:pt x="99" y="87"/>
                      </a:cubicBezTo>
                      <a:cubicBezTo>
                        <a:pt x="100" y="88"/>
                        <a:pt x="100" y="89"/>
                        <a:pt x="101" y="89"/>
                      </a:cubicBezTo>
                      <a:cubicBezTo>
                        <a:pt x="101" y="89"/>
                        <a:pt x="102" y="89"/>
                        <a:pt x="102" y="89"/>
                      </a:cubicBezTo>
                      <a:cubicBezTo>
                        <a:pt x="102" y="89"/>
                        <a:pt x="106" y="90"/>
                        <a:pt x="108" y="92"/>
                      </a:cubicBezTo>
                      <a:cubicBezTo>
                        <a:pt x="110" y="94"/>
                        <a:pt x="112" y="96"/>
                        <a:pt x="114" y="98"/>
                      </a:cubicBezTo>
                      <a:cubicBezTo>
                        <a:pt x="116" y="100"/>
                        <a:pt x="120" y="102"/>
                        <a:pt x="121" y="104"/>
                      </a:cubicBezTo>
                      <a:cubicBezTo>
                        <a:pt x="123" y="105"/>
                        <a:pt x="123" y="105"/>
                        <a:pt x="123" y="105"/>
                      </a:cubicBezTo>
                      <a:cubicBezTo>
                        <a:pt x="123" y="105"/>
                        <a:pt x="131" y="109"/>
                        <a:pt x="135" y="110"/>
                      </a:cubicBezTo>
                      <a:cubicBezTo>
                        <a:pt x="140" y="112"/>
                        <a:pt x="147" y="115"/>
                        <a:pt x="151" y="117"/>
                      </a:cubicBezTo>
                      <a:cubicBezTo>
                        <a:pt x="155" y="119"/>
                        <a:pt x="162" y="123"/>
                        <a:pt x="163" y="124"/>
                      </a:cubicBezTo>
                      <a:cubicBezTo>
                        <a:pt x="165" y="125"/>
                        <a:pt x="166" y="126"/>
                        <a:pt x="166" y="126"/>
                      </a:cubicBezTo>
                      <a:cubicBezTo>
                        <a:pt x="166" y="126"/>
                        <a:pt x="167" y="126"/>
                        <a:pt x="169" y="128"/>
                      </a:cubicBezTo>
                      <a:cubicBezTo>
                        <a:pt x="170" y="130"/>
                        <a:pt x="170" y="132"/>
                        <a:pt x="171" y="133"/>
                      </a:cubicBezTo>
                      <a:cubicBezTo>
                        <a:pt x="171" y="135"/>
                        <a:pt x="171" y="136"/>
                        <a:pt x="172" y="138"/>
                      </a:cubicBezTo>
                      <a:cubicBezTo>
                        <a:pt x="172" y="139"/>
                        <a:pt x="174" y="143"/>
                        <a:pt x="175" y="147"/>
                      </a:cubicBezTo>
                      <a:cubicBezTo>
                        <a:pt x="175" y="152"/>
                        <a:pt x="174" y="157"/>
                        <a:pt x="174" y="157"/>
                      </a:cubicBezTo>
                      <a:cubicBezTo>
                        <a:pt x="174" y="157"/>
                        <a:pt x="175" y="161"/>
                        <a:pt x="177" y="167"/>
                      </a:cubicBezTo>
                      <a:cubicBezTo>
                        <a:pt x="0" y="167"/>
                        <a:pt x="0" y="167"/>
                        <a:pt x="0" y="167"/>
                      </a:cubicBezTo>
                      <a:cubicBezTo>
                        <a:pt x="1" y="163"/>
                        <a:pt x="2" y="159"/>
                        <a:pt x="2" y="158"/>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sp>
            <p:nvSpPr>
              <p:cNvPr id="763" name="Freeform 12"/>
              <p:cNvSpPr>
                <a:spLocks/>
              </p:cNvSpPr>
              <p:nvPr/>
            </p:nvSpPr>
            <p:spPr bwMode="auto">
              <a:xfrm>
                <a:off x="4947441" y="3496311"/>
                <a:ext cx="398849" cy="400251"/>
              </a:xfrm>
              <a:custGeom>
                <a:avLst/>
                <a:gdLst>
                  <a:gd name="T0" fmla="*/ 298 w 298"/>
                  <a:gd name="T1" fmla="*/ 150 h 299"/>
                  <a:gd name="T2" fmla="*/ 298 w 298"/>
                  <a:gd name="T3" fmla="*/ 150 h 299"/>
                  <a:gd name="T4" fmla="*/ 149 w 298"/>
                  <a:gd name="T5" fmla="*/ 0 h 299"/>
                  <a:gd name="T6" fmla="*/ 0 w 298"/>
                  <a:gd name="T7" fmla="*/ 150 h 299"/>
                  <a:gd name="T8" fmla="*/ 0 w 298"/>
                  <a:gd name="T9" fmla="*/ 150 h 299"/>
                  <a:gd name="T10" fmla="*/ 149 w 298"/>
                  <a:gd name="T11" fmla="*/ 299 h 299"/>
                  <a:gd name="T12" fmla="*/ 149 w 298"/>
                  <a:gd name="T13" fmla="*/ 299 h 299"/>
                  <a:gd name="T14" fmla="*/ 298 w 298"/>
                  <a:gd name="T15" fmla="*/ 15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299">
                    <a:moveTo>
                      <a:pt x="298" y="150"/>
                    </a:moveTo>
                    <a:cubicBezTo>
                      <a:pt x="298" y="150"/>
                      <a:pt x="298" y="150"/>
                      <a:pt x="298" y="150"/>
                    </a:cubicBezTo>
                    <a:cubicBezTo>
                      <a:pt x="298" y="67"/>
                      <a:pt x="232" y="0"/>
                      <a:pt x="149" y="0"/>
                    </a:cubicBezTo>
                    <a:cubicBezTo>
                      <a:pt x="67" y="0"/>
                      <a:pt x="0" y="67"/>
                      <a:pt x="0" y="150"/>
                    </a:cubicBezTo>
                    <a:cubicBezTo>
                      <a:pt x="0" y="150"/>
                      <a:pt x="0" y="150"/>
                      <a:pt x="0" y="150"/>
                    </a:cubicBezTo>
                    <a:cubicBezTo>
                      <a:pt x="0" y="232"/>
                      <a:pt x="67" y="299"/>
                      <a:pt x="149" y="299"/>
                    </a:cubicBezTo>
                    <a:cubicBezTo>
                      <a:pt x="149" y="299"/>
                      <a:pt x="149" y="299"/>
                      <a:pt x="149" y="299"/>
                    </a:cubicBezTo>
                    <a:cubicBezTo>
                      <a:pt x="232" y="299"/>
                      <a:pt x="298" y="232"/>
                      <a:pt x="298" y="150"/>
                    </a:cubicBezTo>
                    <a:close/>
                  </a:path>
                </a:pathLst>
              </a:custGeom>
              <a:solidFill>
                <a:srgbClr val="0AA8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sp>
            <p:nvSpPr>
              <p:cNvPr id="831" name="Freeform 22"/>
              <p:cNvSpPr>
                <a:spLocks/>
              </p:cNvSpPr>
              <p:nvPr/>
            </p:nvSpPr>
            <p:spPr bwMode="auto">
              <a:xfrm>
                <a:off x="5028753" y="3564304"/>
                <a:ext cx="235524" cy="223608"/>
              </a:xfrm>
              <a:custGeom>
                <a:avLst/>
                <a:gdLst>
                  <a:gd name="T0" fmla="*/ 174 w 176"/>
                  <a:gd name="T1" fmla="*/ 156 h 167"/>
                  <a:gd name="T2" fmla="*/ 170 w 176"/>
                  <a:gd name="T3" fmla="*/ 133 h 167"/>
                  <a:gd name="T4" fmla="*/ 159 w 176"/>
                  <a:gd name="T5" fmla="*/ 126 h 167"/>
                  <a:gd name="T6" fmla="*/ 129 w 176"/>
                  <a:gd name="T7" fmla="*/ 110 h 167"/>
                  <a:gd name="T8" fmla="*/ 120 w 176"/>
                  <a:gd name="T9" fmla="*/ 102 h 167"/>
                  <a:gd name="T10" fmla="*/ 116 w 176"/>
                  <a:gd name="T11" fmla="*/ 94 h 167"/>
                  <a:gd name="T12" fmla="*/ 126 w 176"/>
                  <a:gd name="T13" fmla="*/ 71 h 167"/>
                  <a:gd name="T14" fmla="*/ 128 w 176"/>
                  <a:gd name="T15" fmla="*/ 66 h 167"/>
                  <a:gd name="T16" fmla="*/ 131 w 176"/>
                  <a:gd name="T17" fmla="*/ 54 h 167"/>
                  <a:gd name="T18" fmla="*/ 131 w 176"/>
                  <a:gd name="T19" fmla="*/ 48 h 167"/>
                  <a:gd name="T20" fmla="*/ 132 w 176"/>
                  <a:gd name="T21" fmla="*/ 23 h 167"/>
                  <a:gd name="T22" fmla="*/ 127 w 176"/>
                  <a:gd name="T23" fmla="*/ 14 h 167"/>
                  <a:gd name="T24" fmla="*/ 120 w 176"/>
                  <a:gd name="T25" fmla="*/ 8 h 167"/>
                  <a:gd name="T26" fmla="*/ 108 w 176"/>
                  <a:gd name="T27" fmla="*/ 2 h 167"/>
                  <a:gd name="T28" fmla="*/ 94 w 176"/>
                  <a:gd name="T29" fmla="*/ 1 h 167"/>
                  <a:gd name="T30" fmla="*/ 83 w 176"/>
                  <a:gd name="T31" fmla="*/ 7 h 167"/>
                  <a:gd name="T32" fmla="*/ 76 w 176"/>
                  <a:gd name="T33" fmla="*/ 14 h 167"/>
                  <a:gd name="T34" fmla="*/ 72 w 176"/>
                  <a:gd name="T35" fmla="*/ 32 h 167"/>
                  <a:gd name="T36" fmla="*/ 70 w 176"/>
                  <a:gd name="T37" fmla="*/ 42 h 167"/>
                  <a:gd name="T38" fmla="*/ 71 w 176"/>
                  <a:gd name="T39" fmla="*/ 43 h 167"/>
                  <a:gd name="T40" fmla="*/ 66 w 176"/>
                  <a:gd name="T41" fmla="*/ 47 h 167"/>
                  <a:gd name="T42" fmla="*/ 71 w 176"/>
                  <a:gd name="T43" fmla="*/ 67 h 167"/>
                  <a:gd name="T44" fmla="*/ 75 w 176"/>
                  <a:gd name="T45" fmla="*/ 78 h 167"/>
                  <a:gd name="T46" fmla="*/ 76 w 176"/>
                  <a:gd name="T47" fmla="*/ 89 h 167"/>
                  <a:gd name="T48" fmla="*/ 68 w 176"/>
                  <a:gd name="T49" fmla="*/ 92 h 167"/>
                  <a:gd name="T50" fmla="*/ 55 w 176"/>
                  <a:gd name="T51" fmla="*/ 104 h 167"/>
                  <a:gd name="T52" fmla="*/ 41 w 176"/>
                  <a:gd name="T53" fmla="*/ 110 h 167"/>
                  <a:gd name="T54" fmla="*/ 13 w 176"/>
                  <a:gd name="T55" fmla="*/ 124 h 167"/>
                  <a:gd name="T56" fmla="*/ 8 w 176"/>
                  <a:gd name="T57" fmla="*/ 128 h 167"/>
                  <a:gd name="T58" fmla="*/ 5 w 176"/>
                  <a:gd name="T59" fmla="*/ 138 h 167"/>
                  <a:gd name="T60" fmla="*/ 2 w 176"/>
                  <a:gd name="T61" fmla="*/ 157 h 167"/>
                  <a:gd name="T62" fmla="*/ 176 w 176"/>
                  <a:gd name="T63" fmla="*/ 16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6" h="167">
                    <a:moveTo>
                      <a:pt x="174" y="158"/>
                    </a:moveTo>
                    <a:cubicBezTo>
                      <a:pt x="174" y="157"/>
                      <a:pt x="173" y="157"/>
                      <a:pt x="174" y="156"/>
                    </a:cubicBezTo>
                    <a:cubicBezTo>
                      <a:pt x="174" y="154"/>
                      <a:pt x="173" y="143"/>
                      <a:pt x="173" y="139"/>
                    </a:cubicBezTo>
                    <a:cubicBezTo>
                      <a:pt x="172" y="135"/>
                      <a:pt x="171" y="133"/>
                      <a:pt x="170" y="133"/>
                    </a:cubicBezTo>
                    <a:cubicBezTo>
                      <a:pt x="168" y="132"/>
                      <a:pt x="168" y="132"/>
                      <a:pt x="167" y="131"/>
                    </a:cubicBezTo>
                    <a:cubicBezTo>
                      <a:pt x="166" y="130"/>
                      <a:pt x="163" y="128"/>
                      <a:pt x="159" y="126"/>
                    </a:cubicBezTo>
                    <a:cubicBezTo>
                      <a:pt x="156" y="124"/>
                      <a:pt x="146" y="118"/>
                      <a:pt x="141" y="116"/>
                    </a:cubicBezTo>
                    <a:cubicBezTo>
                      <a:pt x="137" y="113"/>
                      <a:pt x="129" y="110"/>
                      <a:pt x="129" y="110"/>
                    </a:cubicBezTo>
                    <a:cubicBezTo>
                      <a:pt x="129" y="110"/>
                      <a:pt x="128" y="108"/>
                      <a:pt x="125" y="107"/>
                    </a:cubicBezTo>
                    <a:cubicBezTo>
                      <a:pt x="123" y="105"/>
                      <a:pt x="121" y="104"/>
                      <a:pt x="120" y="102"/>
                    </a:cubicBezTo>
                    <a:cubicBezTo>
                      <a:pt x="118" y="99"/>
                      <a:pt x="117" y="97"/>
                      <a:pt x="117" y="97"/>
                    </a:cubicBezTo>
                    <a:cubicBezTo>
                      <a:pt x="116" y="96"/>
                      <a:pt x="115" y="95"/>
                      <a:pt x="116" y="94"/>
                    </a:cubicBezTo>
                    <a:cubicBezTo>
                      <a:pt x="117" y="93"/>
                      <a:pt x="121" y="88"/>
                      <a:pt x="123" y="84"/>
                    </a:cubicBezTo>
                    <a:cubicBezTo>
                      <a:pt x="124" y="79"/>
                      <a:pt x="126" y="71"/>
                      <a:pt x="126" y="71"/>
                    </a:cubicBezTo>
                    <a:cubicBezTo>
                      <a:pt x="126" y="71"/>
                      <a:pt x="127" y="70"/>
                      <a:pt x="128" y="69"/>
                    </a:cubicBezTo>
                    <a:cubicBezTo>
                      <a:pt x="128" y="67"/>
                      <a:pt x="128" y="67"/>
                      <a:pt x="128" y="66"/>
                    </a:cubicBezTo>
                    <a:cubicBezTo>
                      <a:pt x="128" y="65"/>
                      <a:pt x="129" y="62"/>
                      <a:pt x="129" y="62"/>
                    </a:cubicBezTo>
                    <a:cubicBezTo>
                      <a:pt x="129" y="61"/>
                      <a:pt x="130" y="58"/>
                      <a:pt x="131" y="54"/>
                    </a:cubicBezTo>
                    <a:cubicBezTo>
                      <a:pt x="132" y="51"/>
                      <a:pt x="132" y="49"/>
                      <a:pt x="132" y="49"/>
                    </a:cubicBezTo>
                    <a:cubicBezTo>
                      <a:pt x="132" y="48"/>
                      <a:pt x="131" y="49"/>
                      <a:pt x="131" y="48"/>
                    </a:cubicBezTo>
                    <a:cubicBezTo>
                      <a:pt x="131" y="46"/>
                      <a:pt x="133" y="40"/>
                      <a:pt x="133" y="37"/>
                    </a:cubicBezTo>
                    <a:cubicBezTo>
                      <a:pt x="133" y="34"/>
                      <a:pt x="133" y="24"/>
                      <a:pt x="132" y="23"/>
                    </a:cubicBezTo>
                    <a:cubicBezTo>
                      <a:pt x="132" y="22"/>
                      <a:pt x="130" y="18"/>
                      <a:pt x="129" y="17"/>
                    </a:cubicBezTo>
                    <a:cubicBezTo>
                      <a:pt x="128" y="16"/>
                      <a:pt x="128" y="15"/>
                      <a:pt x="127" y="14"/>
                    </a:cubicBezTo>
                    <a:cubicBezTo>
                      <a:pt x="126" y="13"/>
                      <a:pt x="123" y="12"/>
                      <a:pt x="122" y="10"/>
                    </a:cubicBezTo>
                    <a:cubicBezTo>
                      <a:pt x="122" y="9"/>
                      <a:pt x="121" y="9"/>
                      <a:pt x="120" y="8"/>
                    </a:cubicBezTo>
                    <a:cubicBezTo>
                      <a:pt x="119" y="7"/>
                      <a:pt x="119" y="7"/>
                      <a:pt x="118" y="7"/>
                    </a:cubicBezTo>
                    <a:cubicBezTo>
                      <a:pt x="117" y="6"/>
                      <a:pt x="113" y="3"/>
                      <a:pt x="108" y="2"/>
                    </a:cubicBezTo>
                    <a:cubicBezTo>
                      <a:pt x="104" y="1"/>
                      <a:pt x="102" y="1"/>
                      <a:pt x="101" y="0"/>
                    </a:cubicBezTo>
                    <a:cubicBezTo>
                      <a:pt x="99" y="0"/>
                      <a:pt x="96" y="1"/>
                      <a:pt x="94" y="1"/>
                    </a:cubicBezTo>
                    <a:cubicBezTo>
                      <a:pt x="91" y="2"/>
                      <a:pt x="87" y="3"/>
                      <a:pt x="85" y="5"/>
                    </a:cubicBezTo>
                    <a:cubicBezTo>
                      <a:pt x="84" y="6"/>
                      <a:pt x="84" y="7"/>
                      <a:pt x="83" y="7"/>
                    </a:cubicBezTo>
                    <a:cubicBezTo>
                      <a:pt x="81" y="8"/>
                      <a:pt x="80" y="9"/>
                      <a:pt x="79" y="10"/>
                    </a:cubicBezTo>
                    <a:cubicBezTo>
                      <a:pt x="79" y="11"/>
                      <a:pt x="77" y="12"/>
                      <a:pt x="76" y="14"/>
                    </a:cubicBezTo>
                    <a:cubicBezTo>
                      <a:pt x="75" y="16"/>
                      <a:pt x="72" y="22"/>
                      <a:pt x="72" y="25"/>
                    </a:cubicBezTo>
                    <a:cubicBezTo>
                      <a:pt x="72" y="28"/>
                      <a:pt x="72" y="31"/>
                      <a:pt x="72" y="32"/>
                    </a:cubicBezTo>
                    <a:cubicBezTo>
                      <a:pt x="72" y="34"/>
                      <a:pt x="71" y="35"/>
                      <a:pt x="71" y="38"/>
                    </a:cubicBezTo>
                    <a:cubicBezTo>
                      <a:pt x="70" y="41"/>
                      <a:pt x="70" y="41"/>
                      <a:pt x="70" y="42"/>
                    </a:cubicBezTo>
                    <a:cubicBezTo>
                      <a:pt x="71" y="42"/>
                      <a:pt x="72" y="43"/>
                      <a:pt x="72" y="43"/>
                    </a:cubicBezTo>
                    <a:cubicBezTo>
                      <a:pt x="71" y="43"/>
                      <a:pt x="72" y="44"/>
                      <a:pt x="71" y="43"/>
                    </a:cubicBezTo>
                    <a:cubicBezTo>
                      <a:pt x="70" y="43"/>
                      <a:pt x="69" y="41"/>
                      <a:pt x="68" y="41"/>
                    </a:cubicBezTo>
                    <a:cubicBezTo>
                      <a:pt x="66" y="42"/>
                      <a:pt x="66" y="44"/>
                      <a:pt x="66" y="47"/>
                    </a:cubicBezTo>
                    <a:cubicBezTo>
                      <a:pt x="65" y="49"/>
                      <a:pt x="65" y="58"/>
                      <a:pt x="67" y="62"/>
                    </a:cubicBezTo>
                    <a:cubicBezTo>
                      <a:pt x="68" y="66"/>
                      <a:pt x="70" y="67"/>
                      <a:pt x="71" y="67"/>
                    </a:cubicBezTo>
                    <a:cubicBezTo>
                      <a:pt x="72" y="67"/>
                      <a:pt x="73" y="66"/>
                      <a:pt x="73" y="67"/>
                    </a:cubicBezTo>
                    <a:cubicBezTo>
                      <a:pt x="73" y="68"/>
                      <a:pt x="73" y="74"/>
                      <a:pt x="75" y="78"/>
                    </a:cubicBezTo>
                    <a:cubicBezTo>
                      <a:pt x="76" y="82"/>
                      <a:pt x="77" y="85"/>
                      <a:pt x="77" y="87"/>
                    </a:cubicBezTo>
                    <a:cubicBezTo>
                      <a:pt x="77" y="88"/>
                      <a:pt x="77" y="89"/>
                      <a:pt x="76" y="89"/>
                    </a:cubicBezTo>
                    <a:cubicBezTo>
                      <a:pt x="75" y="89"/>
                      <a:pt x="75" y="89"/>
                      <a:pt x="75" y="89"/>
                    </a:cubicBezTo>
                    <a:cubicBezTo>
                      <a:pt x="75" y="89"/>
                      <a:pt x="70" y="90"/>
                      <a:pt x="68" y="92"/>
                    </a:cubicBezTo>
                    <a:cubicBezTo>
                      <a:pt x="66" y="94"/>
                      <a:pt x="64" y="96"/>
                      <a:pt x="62" y="98"/>
                    </a:cubicBezTo>
                    <a:cubicBezTo>
                      <a:pt x="60" y="100"/>
                      <a:pt x="57" y="102"/>
                      <a:pt x="55" y="104"/>
                    </a:cubicBezTo>
                    <a:cubicBezTo>
                      <a:pt x="54" y="105"/>
                      <a:pt x="53" y="105"/>
                      <a:pt x="53" y="105"/>
                    </a:cubicBezTo>
                    <a:cubicBezTo>
                      <a:pt x="53" y="105"/>
                      <a:pt x="46" y="109"/>
                      <a:pt x="41" y="110"/>
                    </a:cubicBezTo>
                    <a:cubicBezTo>
                      <a:pt x="37" y="112"/>
                      <a:pt x="29" y="115"/>
                      <a:pt x="25" y="117"/>
                    </a:cubicBezTo>
                    <a:cubicBezTo>
                      <a:pt x="22" y="119"/>
                      <a:pt x="15" y="123"/>
                      <a:pt x="13" y="124"/>
                    </a:cubicBezTo>
                    <a:cubicBezTo>
                      <a:pt x="12" y="125"/>
                      <a:pt x="11" y="126"/>
                      <a:pt x="11" y="126"/>
                    </a:cubicBezTo>
                    <a:cubicBezTo>
                      <a:pt x="11" y="126"/>
                      <a:pt x="9" y="126"/>
                      <a:pt x="8" y="128"/>
                    </a:cubicBezTo>
                    <a:cubicBezTo>
                      <a:pt x="6" y="130"/>
                      <a:pt x="6" y="132"/>
                      <a:pt x="6" y="133"/>
                    </a:cubicBezTo>
                    <a:cubicBezTo>
                      <a:pt x="6" y="135"/>
                      <a:pt x="5" y="136"/>
                      <a:pt x="5" y="138"/>
                    </a:cubicBezTo>
                    <a:cubicBezTo>
                      <a:pt x="4" y="139"/>
                      <a:pt x="2" y="143"/>
                      <a:pt x="2" y="147"/>
                    </a:cubicBezTo>
                    <a:cubicBezTo>
                      <a:pt x="1" y="152"/>
                      <a:pt x="2" y="157"/>
                      <a:pt x="2" y="157"/>
                    </a:cubicBezTo>
                    <a:cubicBezTo>
                      <a:pt x="2" y="157"/>
                      <a:pt x="1" y="161"/>
                      <a:pt x="0" y="167"/>
                    </a:cubicBezTo>
                    <a:cubicBezTo>
                      <a:pt x="176" y="167"/>
                      <a:pt x="176" y="167"/>
                      <a:pt x="176" y="167"/>
                    </a:cubicBezTo>
                    <a:cubicBezTo>
                      <a:pt x="175" y="163"/>
                      <a:pt x="175" y="159"/>
                      <a:pt x="174" y="158"/>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581">
                  <a:defRPr/>
                </a:pPr>
                <a:endParaRPr lang="en-US" sz="2400">
                  <a:solidFill>
                    <a:srgbClr val="808084"/>
                  </a:solidFill>
                </a:endParaRPr>
              </a:p>
            </p:txBody>
          </p:sp>
        </p:grpSp>
      </p:grpSp>
    </p:spTree>
    <p:extLst>
      <p:ext uri="{BB962C8B-B14F-4D97-AF65-F5344CB8AC3E}">
        <p14:creationId xmlns:p14="http://schemas.microsoft.com/office/powerpoint/2010/main" val="33773929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decel="100000" fill="hold" nodeType="withEffect">
                                  <p:stCondLst>
                                    <p:cond delay="250"/>
                                  </p:stCondLst>
                                  <p:childTnLst>
                                    <p:animMotion origin="layout" path="M 0.21167 3.7037E-7 L -0.00157 3.7037E-7 " pathEditMode="relative" rAng="0" ptsTypes="AA">
                                      <p:cBhvr>
                                        <p:cTn id="6" dur="1000" spd="-100000" fill="hold"/>
                                        <p:tgtEl>
                                          <p:spTgt spid="96"/>
                                        </p:tgtEl>
                                        <p:attrNameLst>
                                          <p:attrName>ppt_x</p:attrName>
                                          <p:attrName>ppt_y</p:attrName>
                                        </p:attrNameLst>
                                      </p:cBhvr>
                                      <p:rCtr x="-10668" y="0"/>
                                    </p:animMotion>
                                  </p:childTnLst>
                                </p:cTn>
                              </p:par>
                              <p:par>
                                <p:cTn id="7" presetID="6" presetClass="emph" presetSubtype="0" decel="100000" fill="hold" nodeType="withEffect">
                                  <p:stCondLst>
                                    <p:cond delay="250"/>
                                  </p:stCondLst>
                                  <p:childTnLst>
                                    <p:animScale>
                                      <p:cBhvr>
                                        <p:cTn id="8" dur="1000" fill="hold"/>
                                        <p:tgtEl>
                                          <p:spTgt spid="96"/>
                                        </p:tgtEl>
                                      </p:cBhvr>
                                      <p:by x="50000" y="50000"/>
                                    </p:animScale>
                                  </p:childTnLst>
                                </p:cTn>
                              </p:par>
                            </p:childTnLst>
                          </p:cTn>
                        </p:par>
                        <p:par>
                          <p:cTn id="9" fill="hold">
                            <p:stCondLst>
                              <p:cond delay="1250"/>
                            </p:stCondLst>
                            <p:childTnLst>
                              <p:par>
                                <p:cTn id="10" presetID="2" presetClass="entr" presetSubtype="8" fill="hold" nodeType="afterEffect">
                                  <p:stCondLst>
                                    <p:cond delay="0"/>
                                  </p:stCondLst>
                                  <p:childTnLst>
                                    <p:set>
                                      <p:cBhvr>
                                        <p:cTn id="11" dur="1" fill="hold">
                                          <p:stCondLst>
                                            <p:cond delay="0"/>
                                          </p:stCondLst>
                                        </p:cTn>
                                        <p:tgtEl>
                                          <p:spTgt spid="1271"/>
                                        </p:tgtEl>
                                        <p:attrNameLst>
                                          <p:attrName>style.visibility</p:attrName>
                                        </p:attrNameLst>
                                      </p:cBhvr>
                                      <p:to>
                                        <p:strVal val="visible"/>
                                      </p:to>
                                    </p:set>
                                    <p:anim calcmode="lin" valueType="num">
                                      <p:cBhvr additive="base">
                                        <p:cTn id="12" dur="500" fill="hold"/>
                                        <p:tgtEl>
                                          <p:spTgt spid="1271"/>
                                        </p:tgtEl>
                                        <p:attrNameLst>
                                          <p:attrName>ppt_x</p:attrName>
                                        </p:attrNameLst>
                                      </p:cBhvr>
                                      <p:tavLst>
                                        <p:tav tm="0">
                                          <p:val>
                                            <p:strVal val="0-#ppt_w/2"/>
                                          </p:val>
                                        </p:tav>
                                        <p:tav tm="100000">
                                          <p:val>
                                            <p:strVal val="#ppt_x"/>
                                          </p:val>
                                        </p:tav>
                                      </p:tavLst>
                                    </p:anim>
                                    <p:anim calcmode="lin" valueType="num">
                                      <p:cBhvr additive="base">
                                        <p:cTn id="13" dur="500" fill="hold"/>
                                        <p:tgtEl>
                                          <p:spTgt spid="1271"/>
                                        </p:tgtEl>
                                        <p:attrNameLst>
                                          <p:attrName>ppt_y</p:attrName>
                                        </p:attrNameLst>
                                      </p:cBhvr>
                                      <p:tavLst>
                                        <p:tav tm="0">
                                          <p:val>
                                            <p:strVal val="#ppt_y"/>
                                          </p:val>
                                        </p:tav>
                                        <p:tav tm="100000">
                                          <p:val>
                                            <p:strVal val="#ppt_y"/>
                                          </p:val>
                                        </p:tav>
                                      </p:tavLst>
                                    </p:anim>
                                  </p:childTnLst>
                                </p:cTn>
                              </p:par>
                            </p:childTnLst>
                          </p:cTn>
                        </p:par>
                        <p:par>
                          <p:cTn id="14" fill="hold">
                            <p:stCondLst>
                              <p:cond delay="1750"/>
                            </p:stCondLst>
                            <p:childTnLst>
                              <p:par>
                                <p:cTn id="15" presetID="10" presetClass="entr" presetSubtype="0" fill="hold" nodeType="afterEffect">
                                  <p:stCondLst>
                                    <p:cond delay="0"/>
                                  </p:stCondLst>
                                  <p:childTnLst>
                                    <p:set>
                                      <p:cBhvr>
                                        <p:cTn id="16" dur="1" fill="hold">
                                          <p:stCondLst>
                                            <p:cond delay="0"/>
                                          </p:stCondLst>
                                        </p:cTn>
                                        <p:tgtEl>
                                          <p:spTgt spid="1497"/>
                                        </p:tgtEl>
                                        <p:attrNameLst>
                                          <p:attrName>style.visibility</p:attrName>
                                        </p:attrNameLst>
                                      </p:cBhvr>
                                      <p:to>
                                        <p:strVal val="visible"/>
                                      </p:to>
                                    </p:set>
                                    <p:animEffect transition="in" filter="fade">
                                      <p:cBhvr>
                                        <p:cTn id="17" dur="500"/>
                                        <p:tgtEl>
                                          <p:spTgt spid="1497"/>
                                        </p:tgtEl>
                                      </p:cBhvr>
                                    </p:animEffect>
                                  </p:childTnLst>
                                </p:cTn>
                              </p:par>
                            </p:childTnLst>
                          </p:cTn>
                        </p:par>
                        <p:par>
                          <p:cTn id="18" fill="hold">
                            <p:stCondLst>
                              <p:cond delay="2250"/>
                            </p:stCondLst>
                            <p:childTnLst>
                              <p:par>
                                <p:cTn id="19" presetID="1" presetClass="entr" presetSubtype="0" fill="hold" nodeType="after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par>
                          <p:cTn id="21" fill="hold">
                            <p:stCondLst>
                              <p:cond delay="2250"/>
                            </p:stCondLst>
                            <p:childTnLst>
                              <p:par>
                                <p:cTn id="22" presetID="10" presetClass="entr" presetSubtype="0" fill="hold" grpId="6" nodeType="after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fade">
                                      <p:cBhvr>
                                        <p:cTn id="24" dur="500"/>
                                        <p:tgtEl>
                                          <p:spTgt spid="8"/>
                                        </p:tgtEl>
                                      </p:cBhvr>
                                    </p:animEffect>
                                  </p:childTnLst>
                                </p:cTn>
                              </p:par>
                              <p:par>
                                <p:cTn id="25" presetID="10" presetClass="entr" presetSubtype="0" fill="hold" grpId="10" nodeType="withEffect">
                                  <p:stCondLst>
                                    <p:cond delay="0"/>
                                  </p:stCondLst>
                                  <p:childTnLst>
                                    <p:set>
                                      <p:cBhvr>
                                        <p:cTn id="26" dur="1" fill="hold">
                                          <p:stCondLst>
                                            <p:cond delay="0"/>
                                          </p:stCondLst>
                                        </p:cTn>
                                        <p:tgtEl>
                                          <p:spTgt spid="1501"/>
                                        </p:tgtEl>
                                        <p:attrNameLst>
                                          <p:attrName>style.visibility</p:attrName>
                                        </p:attrNameLst>
                                      </p:cBhvr>
                                      <p:to>
                                        <p:strVal val="visible"/>
                                      </p:to>
                                    </p:set>
                                    <p:animEffect transition="in" filter="fade">
                                      <p:cBhvr>
                                        <p:cTn id="27" dur="500"/>
                                        <p:tgtEl>
                                          <p:spTgt spid="1501"/>
                                        </p:tgtEl>
                                      </p:cBhvr>
                                    </p:animEffect>
                                  </p:childTnLst>
                                </p:cTn>
                              </p:par>
                              <p:par>
                                <p:cTn id="28" presetID="10" presetClass="entr" presetSubtype="0" fill="hold" grpId="8" nodeType="withEffect">
                                  <p:stCondLst>
                                    <p:cond delay="0"/>
                                  </p:stCondLst>
                                  <p:childTnLst>
                                    <p:set>
                                      <p:cBhvr>
                                        <p:cTn id="29" dur="1" fill="hold">
                                          <p:stCondLst>
                                            <p:cond delay="0"/>
                                          </p:stCondLst>
                                        </p:cTn>
                                        <p:tgtEl>
                                          <p:spTgt spid="1500"/>
                                        </p:tgtEl>
                                        <p:attrNameLst>
                                          <p:attrName>style.visibility</p:attrName>
                                        </p:attrNameLst>
                                      </p:cBhvr>
                                      <p:to>
                                        <p:strVal val="visible"/>
                                      </p:to>
                                    </p:set>
                                    <p:animEffect transition="in" filter="fade">
                                      <p:cBhvr>
                                        <p:cTn id="30" dur="500"/>
                                        <p:tgtEl>
                                          <p:spTgt spid="1500"/>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506"/>
                                        </p:tgtEl>
                                        <p:attrNameLst>
                                          <p:attrName>style.visibility</p:attrName>
                                        </p:attrNameLst>
                                      </p:cBhvr>
                                      <p:to>
                                        <p:strVal val="visible"/>
                                      </p:to>
                                    </p:set>
                                    <p:animEffect transition="in" filter="fade">
                                      <p:cBhvr>
                                        <p:cTn id="33" dur="500"/>
                                        <p:tgtEl>
                                          <p:spTgt spid="1506"/>
                                        </p:tgtEl>
                                      </p:cBhvr>
                                    </p:animEffect>
                                  </p:childTnLst>
                                </p:cTn>
                              </p:par>
                              <p:par>
                                <p:cTn id="34" presetID="10" presetClass="entr" presetSubtype="0" fill="hold" grpId="10" nodeType="withEffect">
                                  <p:stCondLst>
                                    <p:cond delay="0"/>
                                  </p:stCondLst>
                                  <p:childTnLst>
                                    <p:set>
                                      <p:cBhvr>
                                        <p:cTn id="35" dur="1" fill="hold">
                                          <p:stCondLst>
                                            <p:cond delay="0"/>
                                          </p:stCondLst>
                                        </p:cTn>
                                        <p:tgtEl>
                                          <p:spTgt spid="1507"/>
                                        </p:tgtEl>
                                        <p:attrNameLst>
                                          <p:attrName>style.visibility</p:attrName>
                                        </p:attrNameLst>
                                      </p:cBhvr>
                                      <p:to>
                                        <p:strVal val="visible"/>
                                      </p:to>
                                    </p:set>
                                    <p:animEffect transition="in" filter="fade">
                                      <p:cBhvr>
                                        <p:cTn id="36" dur="500"/>
                                        <p:tgtEl>
                                          <p:spTgt spid="1507"/>
                                        </p:tgtEl>
                                      </p:cBhvr>
                                    </p:animEffect>
                                  </p:childTnLst>
                                </p:cTn>
                              </p:par>
                              <p:par>
                                <p:cTn id="37" presetID="10" presetClass="entr" presetSubtype="0" fill="hold" grpId="8" nodeType="withEffect">
                                  <p:stCondLst>
                                    <p:cond delay="0"/>
                                  </p:stCondLst>
                                  <p:childTnLst>
                                    <p:set>
                                      <p:cBhvr>
                                        <p:cTn id="38" dur="1" fill="hold">
                                          <p:stCondLst>
                                            <p:cond delay="0"/>
                                          </p:stCondLst>
                                        </p:cTn>
                                        <p:tgtEl>
                                          <p:spTgt spid="1505"/>
                                        </p:tgtEl>
                                        <p:attrNameLst>
                                          <p:attrName>style.visibility</p:attrName>
                                        </p:attrNameLst>
                                      </p:cBhvr>
                                      <p:to>
                                        <p:strVal val="visible"/>
                                      </p:to>
                                    </p:set>
                                    <p:animEffect transition="in" filter="fade">
                                      <p:cBhvr>
                                        <p:cTn id="39" dur="500"/>
                                        <p:tgtEl>
                                          <p:spTgt spid="1505"/>
                                        </p:tgtEl>
                                      </p:cBhvr>
                                    </p:animEffect>
                                  </p:childTnLst>
                                </p:cTn>
                              </p:par>
                              <p:par>
                                <p:cTn id="40" presetID="10" presetClass="entr" presetSubtype="0" fill="hold" grpId="6" nodeType="withEffect">
                                  <p:stCondLst>
                                    <p:cond delay="0"/>
                                  </p:stCondLst>
                                  <p:childTnLst>
                                    <p:set>
                                      <p:cBhvr>
                                        <p:cTn id="41" dur="1" fill="hold">
                                          <p:stCondLst>
                                            <p:cond delay="0"/>
                                          </p:stCondLst>
                                        </p:cTn>
                                        <p:tgtEl>
                                          <p:spTgt spid="563"/>
                                        </p:tgtEl>
                                        <p:attrNameLst>
                                          <p:attrName>style.visibility</p:attrName>
                                        </p:attrNameLst>
                                      </p:cBhvr>
                                      <p:to>
                                        <p:strVal val="visible"/>
                                      </p:to>
                                    </p:set>
                                    <p:animEffect transition="in" filter="fade">
                                      <p:cBhvr>
                                        <p:cTn id="42" dur="500"/>
                                        <p:tgtEl>
                                          <p:spTgt spid="563"/>
                                        </p:tgtEl>
                                      </p:cBhvr>
                                    </p:animEffect>
                                  </p:childTnLst>
                                </p:cTn>
                              </p:par>
                              <p:par>
                                <p:cTn id="43" presetID="10" presetClass="entr" presetSubtype="0" fill="hold" grpId="10" nodeType="withEffect">
                                  <p:stCondLst>
                                    <p:cond delay="0"/>
                                  </p:stCondLst>
                                  <p:childTnLst>
                                    <p:set>
                                      <p:cBhvr>
                                        <p:cTn id="44" dur="1" fill="hold">
                                          <p:stCondLst>
                                            <p:cond delay="0"/>
                                          </p:stCondLst>
                                        </p:cTn>
                                        <p:tgtEl>
                                          <p:spTgt spid="564"/>
                                        </p:tgtEl>
                                        <p:attrNameLst>
                                          <p:attrName>style.visibility</p:attrName>
                                        </p:attrNameLst>
                                      </p:cBhvr>
                                      <p:to>
                                        <p:strVal val="visible"/>
                                      </p:to>
                                    </p:set>
                                    <p:animEffect transition="in" filter="fade">
                                      <p:cBhvr>
                                        <p:cTn id="45" dur="500"/>
                                        <p:tgtEl>
                                          <p:spTgt spid="564"/>
                                        </p:tgtEl>
                                      </p:cBhvr>
                                    </p:animEffect>
                                  </p:childTnLst>
                                </p:cTn>
                              </p:par>
                              <p:par>
                                <p:cTn id="46" presetID="10" presetClass="entr" presetSubtype="0" fill="hold" grpId="6" nodeType="withEffect">
                                  <p:stCondLst>
                                    <p:cond delay="0"/>
                                  </p:stCondLst>
                                  <p:childTnLst>
                                    <p:set>
                                      <p:cBhvr>
                                        <p:cTn id="47" dur="1" fill="hold">
                                          <p:stCondLst>
                                            <p:cond delay="0"/>
                                          </p:stCondLst>
                                        </p:cTn>
                                        <p:tgtEl>
                                          <p:spTgt spid="572"/>
                                        </p:tgtEl>
                                        <p:attrNameLst>
                                          <p:attrName>style.visibility</p:attrName>
                                        </p:attrNameLst>
                                      </p:cBhvr>
                                      <p:to>
                                        <p:strVal val="visible"/>
                                      </p:to>
                                    </p:set>
                                    <p:animEffect transition="in" filter="fade">
                                      <p:cBhvr>
                                        <p:cTn id="48" dur="500"/>
                                        <p:tgtEl>
                                          <p:spTgt spid="572"/>
                                        </p:tgtEl>
                                      </p:cBhvr>
                                    </p:animEffect>
                                  </p:childTnLst>
                                </p:cTn>
                              </p:par>
                              <p:par>
                                <p:cTn id="49" presetID="10" presetClass="entr" presetSubtype="0" fill="hold" grpId="10" nodeType="withEffect">
                                  <p:stCondLst>
                                    <p:cond delay="0"/>
                                  </p:stCondLst>
                                  <p:childTnLst>
                                    <p:set>
                                      <p:cBhvr>
                                        <p:cTn id="50" dur="1" fill="hold">
                                          <p:stCondLst>
                                            <p:cond delay="0"/>
                                          </p:stCondLst>
                                        </p:cTn>
                                        <p:tgtEl>
                                          <p:spTgt spid="573"/>
                                        </p:tgtEl>
                                        <p:attrNameLst>
                                          <p:attrName>style.visibility</p:attrName>
                                        </p:attrNameLst>
                                      </p:cBhvr>
                                      <p:to>
                                        <p:strVal val="visible"/>
                                      </p:to>
                                    </p:set>
                                    <p:animEffect transition="in" filter="fade">
                                      <p:cBhvr>
                                        <p:cTn id="51" dur="500"/>
                                        <p:tgtEl>
                                          <p:spTgt spid="573"/>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566"/>
                                        </p:tgtEl>
                                        <p:attrNameLst>
                                          <p:attrName>style.visibility</p:attrName>
                                        </p:attrNameLst>
                                      </p:cBhvr>
                                      <p:to>
                                        <p:strVal val="visible"/>
                                      </p:to>
                                    </p:set>
                                    <p:animEffect transition="in" filter="fade">
                                      <p:cBhvr>
                                        <p:cTn id="54" dur="500"/>
                                        <p:tgtEl>
                                          <p:spTgt spid="566"/>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567"/>
                                        </p:tgtEl>
                                        <p:attrNameLst>
                                          <p:attrName>style.visibility</p:attrName>
                                        </p:attrNameLst>
                                      </p:cBhvr>
                                      <p:to>
                                        <p:strVal val="visible"/>
                                      </p:to>
                                    </p:set>
                                    <p:animEffect transition="in" filter="fade">
                                      <p:cBhvr>
                                        <p:cTn id="57" dur="500"/>
                                        <p:tgtEl>
                                          <p:spTgt spid="567"/>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565"/>
                                        </p:tgtEl>
                                        <p:attrNameLst>
                                          <p:attrName>style.visibility</p:attrName>
                                        </p:attrNameLst>
                                      </p:cBhvr>
                                      <p:to>
                                        <p:strVal val="visible"/>
                                      </p:to>
                                    </p:set>
                                    <p:animEffect transition="in" filter="fade">
                                      <p:cBhvr>
                                        <p:cTn id="60" dur="500"/>
                                        <p:tgtEl>
                                          <p:spTgt spid="565"/>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562"/>
                                        </p:tgtEl>
                                        <p:attrNameLst>
                                          <p:attrName>style.visibility</p:attrName>
                                        </p:attrNameLst>
                                      </p:cBhvr>
                                      <p:to>
                                        <p:strVal val="visible"/>
                                      </p:to>
                                    </p:set>
                                    <p:animEffect transition="in" filter="fade">
                                      <p:cBhvr>
                                        <p:cTn id="63" dur="500"/>
                                        <p:tgtEl>
                                          <p:spTgt spid="562"/>
                                        </p:tgtEl>
                                      </p:cBhvr>
                                    </p:animEffect>
                                  </p:childTnLst>
                                </p:cTn>
                              </p:par>
                              <p:par>
                                <p:cTn id="64" presetID="42" presetClass="path" presetSubtype="0" accel="50000" decel="50000" fill="hold" grpId="0" nodeType="withEffect">
                                  <p:stCondLst>
                                    <p:cond delay="0"/>
                                  </p:stCondLst>
                                  <p:childTnLst>
                                    <p:animMotion origin="layout" path="M -6.14823E-7 1.48148E-6 L -0.03295 0.10694 " pathEditMode="relative" rAng="0" ptsTypes="AA">
                                      <p:cBhvr>
                                        <p:cTn id="65" dur="600" fill="hold"/>
                                        <p:tgtEl>
                                          <p:spTgt spid="8"/>
                                        </p:tgtEl>
                                        <p:attrNameLst>
                                          <p:attrName>ppt_x</p:attrName>
                                          <p:attrName>ppt_y</p:attrName>
                                        </p:attrNameLst>
                                      </p:cBhvr>
                                      <p:rCtr x="-1654" y="5347"/>
                                    </p:animMotion>
                                  </p:childTnLst>
                                </p:cTn>
                              </p:par>
                              <p:par>
                                <p:cTn id="66" presetID="42" presetClass="path" presetSubtype="0" accel="50000" decel="50000" fill="hold" grpId="1" nodeType="withEffect">
                                  <p:stCondLst>
                                    <p:cond delay="550"/>
                                  </p:stCondLst>
                                  <p:childTnLst>
                                    <p:animMotion origin="layout" path="M -0.03295 0.10694 L -0.07852 0.12129 " pathEditMode="relative" rAng="0" ptsTypes="AA">
                                      <p:cBhvr>
                                        <p:cTn id="67" dur="600" fill="hold"/>
                                        <p:tgtEl>
                                          <p:spTgt spid="8"/>
                                        </p:tgtEl>
                                        <p:attrNameLst>
                                          <p:attrName>ppt_x</p:attrName>
                                          <p:attrName>ppt_y</p:attrName>
                                        </p:attrNameLst>
                                      </p:cBhvr>
                                      <p:rCtr x="-2279" y="718"/>
                                    </p:animMotion>
                                  </p:childTnLst>
                                </p:cTn>
                              </p:par>
                              <p:par>
                                <p:cTn id="68" presetID="42" presetClass="path" presetSubtype="0" accel="50000" decel="50000" fill="hold" grpId="2" nodeType="withEffect">
                                  <p:stCondLst>
                                    <p:cond delay="1050"/>
                                  </p:stCondLst>
                                  <p:childTnLst>
                                    <p:animMotion origin="layout" path="M -0.07852 0.12129 L -0.15105 0.08125 " pathEditMode="relative" rAng="0" ptsTypes="AA">
                                      <p:cBhvr>
                                        <p:cTn id="69" dur="600" fill="hold"/>
                                        <p:tgtEl>
                                          <p:spTgt spid="8"/>
                                        </p:tgtEl>
                                        <p:attrNameLst>
                                          <p:attrName>ppt_x</p:attrName>
                                          <p:attrName>ppt_y</p:attrName>
                                        </p:attrNameLst>
                                      </p:cBhvr>
                                      <p:rCtr x="-3633" y="-2014"/>
                                    </p:animMotion>
                                  </p:childTnLst>
                                </p:cTn>
                              </p:par>
                              <p:par>
                                <p:cTn id="70" presetID="42" presetClass="path" presetSubtype="0" accel="50000" decel="50000" fill="hold" grpId="3" nodeType="withEffect">
                                  <p:stCondLst>
                                    <p:cond delay="1550"/>
                                  </p:stCondLst>
                                  <p:childTnLst>
                                    <p:animMotion origin="layout" path="M -0.1511 0.08125 L -0.0637 0.0206 " pathEditMode="relative" rAng="0" ptsTypes="AA">
                                      <p:cBhvr>
                                        <p:cTn id="71" dur="600" fill="hold"/>
                                        <p:tgtEl>
                                          <p:spTgt spid="8"/>
                                        </p:tgtEl>
                                        <p:attrNameLst>
                                          <p:attrName>ppt_x</p:attrName>
                                          <p:attrName>ppt_y</p:attrName>
                                        </p:attrNameLst>
                                      </p:cBhvr>
                                      <p:rCtr x="4364" y="-3032"/>
                                    </p:animMotion>
                                  </p:childTnLst>
                                </p:cTn>
                              </p:par>
                              <p:par>
                                <p:cTn id="72" presetID="42" presetClass="path" presetSubtype="0" accel="50000" decel="50000" fill="hold" grpId="4" nodeType="withEffect">
                                  <p:stCondLst>
                                    <p:cond delay="2050"/>
                                  </p:stCondLst>
                                  <p:childTnLst>
                                    <p:animMotion origin="layout" path="M -0.0637 0.0206 L -0.11984 -0.00556 " pathEditMode="relative" rAng="0" ptsTypes="AA">
                                      <p:cBhvr>
                                        <p:cTn id="73" dur="600" fill="hold"/>
                                        <p:tgtEl>
                                          <p:spTgt spid="8"/>
                                        </p:tgtEl>
                                        <p:attrNameLst>
                                          <p:attrName>ppt_x</p:attrName>
                                          <p:attrName>ppt_y</p:attrName>
                                        </p:attrNameLst>
                                      </p:cBhvr>
                                      <p:rCtr x="-2814" y="-1319"/>
                                    </p:animMotion>
                                  </p:childTnLst>
                                </p:cTn>
                              </p:par>
                              <p:par>
                                <p:cTn id="74" presetID="42" presetClass="path" presetSubtype="0" accel="50000" decel="50000" fill="hold" grpId="5" nodeType="withEffect">
                                  <p:stCondLst>
                                    <p:cond delay="2450"/>
                                  </p:stCondLst>
                                  <p:childTnLst>
                                    <p:animMotion origin="layout" path="M -0.11984 -0.00556 L -0.19487 -0.13611 " pathEditMode="relative" rAng="0" ptsTypes="AA">
                                      <p:cBhvr>
                                        <p:cTn id="75" dur="600" fill="hold"/>
                                        <p:tgtEl>
                                          <p:spTgt spid="8"/>
                                        </p:tgtEl>
                                        <p:attrNameLst>
                                          <p:attrName>ppt_x</p:attrName>
                                          <p:attrName>ppt_y</p:attrName>
                                        </p:attrNameLst>
                                      </p:cBhvr>
                                      <p:rCtr x="-3751" y="-6528"/>
                                    </p:animMotion>
                                  </p:childTnLst>
                                </p:cTn>
                              </p:par>
                              <p:par>
                                <p:cTn id="76" presetID="42" presetClass="path" presetSubtype="0" accel="50000" decel="50000" fill="hold" grpId="0" nodeType="withEffect">
                                  <p:stCondLst>
                                    <p:cond delay="0"/>
                                  </p:stCondLst>
                                  <p:childTnLst>
                                    <p:animMotion origin="layout" path="M 2.05783E-7 3.33333E-6 L -0.00794 0.07963 " pathEditMode="relative" rAng="0" ptsTypes="AA">
                                      <p:cBhvr>
                                        <p:cTn id="77" dur="600" fill="hold"/>
                                        <p:tgtEl>
                                          <p:spTgt spid="1501"/>
                                        </p:tgtEl>
                                        <p:attrNameLst>
                                          <p:attrName>ppt_x</p:attrName>
                                          <p:attrName>ppt_y</p:attrName>
                                        </p:attrNameLst>
                                      </p:cBhvr>
                                      <p:rCtr x="-404" y="3981"/>
                                    </p:animMotion>
                                  </p:childTnLst>
                                </p:cTn>
                              </p:par>
                              <p:par>
                                <p:cTn id="78" presetID="42" presetClass="path" presetSubtype="0" accel="50000" decel="50000" fill="hold" grpId="1" nodeType="withEffect">
                                  <p:stCondLst>
                                    <p:cond delay="550"/>
                                  </p:stCondLst>
                                  <p:childTnLst>
                                    <p:animMotion origin="layout" path="M -0.00795 0.07963 L -0.08259 0.1713 " pathEditMode="relative" rAng="0" ptsTypes="AA">
                                      <p:cBhvr>
                                        <p:cTn id="79" dur="600" fill="hold"/>
                                        <p:tgtEl>
                                          <p:spTgt spid="1501"/>
                                        </p:tgtEl>
                                        <p:attrNameLst>
                                          <p:attrName>ppt_x</p:attrName>
                                          <p:attrName>ppt_y</p:attrName>
                                        </p:attrNameLst>
                                      </p:cBhvr>
                                      <p:rCtr x="-3738" y="4583"/>
                                    </p:animMotion>
                                  </p:childTnLst>
                                </p:cTn>
                              </p:par>
                              <p:par>
                                <p:cTn id="80" presetID="42" presetClass="path" presetSubtype="0" accel="50000" decel="50000" fill="hold" grpId="2" nodeType="withEffect">
                                  <p:stCondLst>
                                    <p:cond delay="1050"/>
                                  </p:stCondLst>
                                  <p:childTnLst>
                                    <p:animMotion origin="layout" path="M -0.07672 0.17454 L -0.10447 0.1294 " pathEditMode="relative" rAng="0" ptsTypes="AA">
                                      <p:cBhvr>
                                        <p:cTn id="81" dur="600" fill="hold"/>
                                        <p:tgtEl>
                                          <p:spTgt spid="1501"/>
                                        </p:tgtEl>
                                        <p:attrNameLst>
                                          <p:attrName>ppt_x</p:attrName>
                                          <p:attrName>ppt_y</p:attrName>
                                        </p:attrNameLst>
                                      </p:cBhvr>
                                      <p:rCtr x="-1394" y="-2269"/>
                                    </p:animMotion>
                                  </p:childTnLst>
                                </p:cTn>
                              </p:par>
                              <p:par>
                                <p:cTn id="82" presetID="42" presetClass="path" presetSubtype="0" accel="50000" decel="50000" fill="hold" grpId="3" nodeType="withEffect">
                                  <p:stCondLst>
                                    <p:cond delay="1550"/>
                                  </p:stCondLst>
                                  <p:childTnLst>
                                    <p:animMotion origin="layout" path="M -0.10286 0.12755 L -0.08724 0.07199 " pathEditMode="relative" rAng="0" ptsTypes="AA">
                                      <p:cBhvr>
                                        <p:cTn id="83" dur="600" fill="hold"/>
                                        <p:tgtEl>
                                          <p:spTgt spid="1501"/>
                                        </p:tgtEl>
                                        <p:attrNameLst>
                                          <p:attrName>ppt_x</p:attrName>
                                          <p:attrName>ppt_y</p:attrName>
                                        </p:attrNameLst>
                                      </p:cBhvr>
                                      <p:rCtr x="781" y="-2778"/>
                                    </p:animMotion>
                                  </p:childTnLst>
                                </p:cTn>
                              </p:par>
                              <p:par>
                                <p:cTn id="84" presetID="42" presetClass="path" presetSubtype="0" accel="50000" decel="50000" fill="hold" grpId="4" nodeType="withEffect">
                                  <p:stCondLst>
                                    <p:cond delay="2050"/>
                                  </p:stCondLst>
                                  <p:childTnLst>
                                    <p:animMotion origin="layout" path="M -0.08411 0.06435 L -0.10859 0.00509 " pathEditMode="relative" rAng="0" ptsTypes="AA">
                                      <p:cBhvr>
                                        <p:cTn id="85" dur="600" fill="hold"/>
                                        <p:tgtEl>
                                          <p:spTgt spid="1501"/>
                                        </p:tgtEl>
                                        <p:attrNameLst>
                                          <p:attrName>ppt_x</p:attrName>
                                          <p:attrName>ppt_y</p:attrName>
                                        </p:attrNameLst>
                                      </p:cBhvr>
                                      <p:rCtr x="-1224" y="-2963"/>
                                    </p:animMotion>
                                  </p:childTnLst>
                                </p:cTn>
                              </p:par>
                              <p:par>
                                <p:cTn id="86" presetID="42" presetClass="path" presetSubtype="0" accel="50000" decel="50000" fill="hold" grpId="5" nodeType="withEffect">
                                  <p:stCondLst>
                                    <p:cond delay="2550"/>
                                  </p:stCondLst>
                                  <p:childTnLst>
                                    <p:animMotion origin="layout" path="M -0.10859 0.00509 L -0.16224 -0.03472 " pathEditMode="relative" rAng="0" ptsTypes="AA">
                                      <p:cBhvr>
                                        <p:cTn id="87" dur="600" fill="hold"/>
                                        <p:tgtEl>
                                          <p:spTgt spid="1501"/>
                                        </p:tgtEl>
                                        <p:attrNameLst>
                                          <p:attrName>ppt_x</p:attrName>
                                          <p:attrName>ppt_y</p:attrName>
                                        </p:attrNameLst>
                                      </p:cBhvr>
                                      <p:rCtr x="-2682" y="-1991"/>
                                    </p:animMotion>
                                  </p:childTnLst>
                                </p:cTn>
                              </p:par>
                              <p:par>
                                <p:cTn id="88" presetID="42" presetClass="path" presetSubtype="0" accel="50000" decel="50000" fill="hold" grpId="6" nodeType="withEffect">
                                  <p:stCondLst>
                                    <p:cond delay="3050"/>
                                  </p:stCondLst>
                                  <p:childTnLst>
                                    <p:animMotion origin="layout" path="M -0.16224 -0.03472 L -0.21276 -0.12731 " pathEditMode="relative" rAng="0" ptsTypes="AA">
                                      <p:cBhvr>
                                        <p:cTn id="89" dur="600" fill="hold"/>
                                        <p:tgtEl>
                                          <p:spTgt spid="1501"/>
                                        </p:tgtEl>
                                        <p:attrNameLst>
                                          <p:attrName>ppt_x</p:attrName>
                                          <p:attrName>ppt_y</p:attrName>
                                        </p:attrNameLst>
                                      </p:cBhvr>
                                      <p:rCtr x="-2526" y="-4630"/>
                                    </p:animMotion>
                                  </p:childTnLst>
                                </p:cTn>
                              </p:par>
                              <p:par>
                                <p:cTn id="90" presetID="42" presetClass="path" presetSubtype="0" accel="50000" decel="50000" fill="hold" grpId="7" nodeType="withEffect">
                                  <p:stCondLst>
                                    <p:cond delay="3550"/>
                                  </p:stCondLst>
                                  <p:childTnLst>
                                    <p:animMotion origin="layout" path="M -0.21276 -0.12731 L -0.2362 0.01898 " pathEditMode="relative" rAng="0" ptsTypes="AA">
                                      <p:cBhvr>
                                        <p:cTn id="91" dur="600" fill="hold"/>
                                        <p:tgtEl>
                                          <p:spTgt spid="1501"/>
                                        </p:tgtEl>
                                        <p:attrNameLst>
                                          <p:attrName>ppt_x</p:attrName>
                                          <p:attrName>ppt_y</p:attrName>
                                        </p:attrNameLst>
                                      </p:cBhvr>
                                      <p:rCtr x="-1172" y="7315"/>
                                    </p:animMotion>
                                  </p:childTnLst>
                                </p:cTn>
                              </p:par>
                              <p:par>
                                <p:cTn id="92" presetID="42" presetClass="path" presetSubtype="0" accel="50000" decel="50000" fill="hold" grpId="8" nodeType="withEffect">
                                  <p:stCondLst>
                                    <p:cond delay="4050"/>
                                  </p:stCondLst>
                                  <p:childTnLst>
                                    <p:animMotion origin="layout" path="M -0.23464 0.00671 L -0.30755 -0.11921 " pathEditMode="relative" rAng="0" ptsTypes="AA">
                                      <p:cBhvr>
                                        <p:cTn id="93" dur="600" fill="hold"/>
                                        <p:tgtEl>
                                          <p:spTgt spid="1501"/>
                                        </p:tgtEl>
                                        <p:attrNameLst>
                                          <p:attrName>ppt_x</p:attrName>
                                          <p:attrName>ppt_y</p:attrName>
                                        </p:attrNameLst>
                                      </p:cBhvr>
                                      <p:rCtr x="-3646" y="-6296"/>
                                    </p:animMotion>
                                  </p:childTnLst>
                                </p:cTn>
                              </p:par>
                              <p:par>
                                <p:cTn id="94" presetID="42" presetClass="path" presetSubtype="0" accel="50000" decel="50000" fill="hold" grpId="9" nodeType="withEffect">
                                  <p:stCondLst>
                                    <p:cond delay="4550"/>
                                  </p:stCondLst>
                                  <p:childTnLst>
                                    <p:animMotion origin="layout" path="M -0.30977 -0.12384 L -0.25612 -0.14884 " pathEditMode="relative" rAng="0" ptsTypes="AA">
                                      <p:cBhvr>
                                        <p:cTn id="95" dur="600" fill="hold"/>
                                        <p:tgtEl>
                                          <p:spTgt spid="1501"/>
                                        </p:tgtEl>
                                        <p:attrNameLst>
                                          <p:attrName>ppt_x</p:attrName>
                                          <p:attrName>ppt_y</p:attrName>
                                        </p:attrNameLst>
                                      </p:cBhvr>
                                      <p:rCtr x="2682" y="-1250"/>
                                    </p:animMotion>
                                  </p:childTnLst>
                                </p:cTn>
                              </p:par>
                              <p:par>
                                <p:cTn id="96" presetID="42" presetClass="path" presetSubtype="0" accel="50000" decel="50000" fill="hold" grpId="0" nodeType="withEffect">
                                  <p:stCondLst>
                                    <p:cond delay="0"/>
                                  </p:stCondLst>
                                  <p:childTnLst>
                                    <p:animMotion origin="layout" path="M -2.94777E-6 -1.48148E-6 L 0.02267 -0.06528 " pathEditMode="relative" rAng="0" ptsTypes="AA">
                                      <p:cBhvr>
                                        <p:cTn id="97" dur="600" fill="hold"/>
                                        <p:tgtEl>
                                          <p:spTgt spid="1500"/>
                                        </p:tgtEl>
                                        <p:attrNameLst>
                                          <p:attrName>ppt_x</p:attrName>
                                          <p:attrName>ppt_y</p:attrName>
                                        </p:attrNameLst>
                                      </p:cBhvr>
                                      <p:rCtr x="1133" y="-3264"/>
                                    </p:animMotion>
                                  </p:childTnLst>
                                </p:cTn>
                              </p:par>
                              <p:par>
                                <p:cTn id="98" presetID="42" presetClass="path" presetSubtype="0" accel="50000" decel="50000" fill="hold" grpId="1" nodeType="withEffect">
                                  <p:stCondLst>
                                    <p:cond delay="550"/>
                                  </p:stCondLst>
                                  <p:childTnLst>
                                    <p:animMotion origin="layout" path="M 0.02266 -0.06528 L 0.04923 -0.13958 " pathEditMode="relative" rAng="0" ptsTypes="AA">
                                      <p:cBhvr>
                                        <p:cTn id="99" dur="600" fill="hold"/>
                                        <p:tgtEl>
                                          <p:spTgt spid="1500"/>
                                        </p:tgtEl>
                                        <p:attrNameLst>
                                          <p:attrName>ppt_x</p:attrName>
                                          <p:attrName>ppt_y</p:attrName>
                                        </p:attrNameLst>
                                      </p:cBhvr>
                                      <p:rCtr x="1328" y="-3727"/>
                                    </p:animMotion>
                                  </p:childTnLst>
                                </p:cTn>
                              </p:par>
                              <p:par>
                                <p:cTn id="100" presetID="42" presetClass="path" presetSubtype="0" accel="50000" decel="50000" fill="hold" grpId="2" nodeType="withEffect">
                                  <p:stCondLst>
                                    <p:cond delay="1050"/>
                                  </p:stCondLst>
                                  <p:childTnLst>
                                    <p:animMotion origin="layout" path="M 0.04923 -0.13958 L 0.07605 -0.03449 " pathEditMode="relative" rAng="0" ptsTypes="AA">
                                      <p:cBhvr>
                                        <p:cTn id="101" dur="600" fill="hold"/>
                                        <p:tgtEl>
                                          <p:spTgt spid="1500"/>
                                        </p:tgtEl>
                                        <p:attrNameLst>
                                          <p:attrName>ppt_x</p:attrName>
                                          <p:attrName>ppt_y</p:attrName>
                                        </p:attrNameLst>
                                      </p:cBhvr>
                                      <p:rCtr x="1341" y="5255"/>
                                    </p:animMotion>
                                  </p:childTnLst>
                                </p:cTn>
                              </p:par>
                              <p:par>
                                <p:cTn id="102" presetID="42" presetClass="path" presetSubtype="0" accel="50000" decel="50000" fill="hold" grpId="3" nodeType="withEffect">
                                  <p:stCondLst>
                                    <p:cond delay="1550"/>
                                  </p:stCondLst>
                                  <p:childTnLst>
                                    <p:animMotion origin="layout" path="M 0.07607 -0.03449 L 0.03074 0.05995 " pathEditMode="relative" rAng="0" ptsTypes="AA">
                                      <p:cBhvr>
                                        <p:cTn id="103" dur="600" fill="hold"/>
                                        <p:tgtEl>
                                          <p:spTgt spid="1500"/>
                                        </p:tgtEl>
                                        <p:attrNameLst>
                                          <p:attrName>ppt_x</p:attrName>
                                          <p:attrName>ppt_y</p:attrName>
                                        </p:attrNameLst>
                                      </p:cBhvr>
                                      <p:rCtr x="-2267" y="4722"/>
                                    </p:animMotion>
                                  </p:childTnLst>
                                </p:cTn>
                              </p:par>
                              <p:par>
                                <p:cTn id="104" presetID="42" presetClass="path" presetSubtype="0" accel="50000" decel="50000" fill="hold" grpId="4" nodeType="withEffect">
                                  <p:stCondLst>
                                    <p:cond delay="2050"/>
                                  </p:stCondLst>
                                  <p:childTnLst>
                                    <p:animMotion origin="layout" path="M 0.03074 0.05995 L 0.01198 0.12315 " pathEditMode="relative" rAng="0" ptsTypes="AA">
                                      <p:cBhvr>
                                        <p:cTn id="105" dur="600" fill="hold"/>
                                        <p:tgtEl>
                                          <p:spTgt spid="1500"/>
                                        </p:tgtEl>
                                        <p:attrNameLst>
                                          <p:attrName>ppt_x</p:attrName>
                                          <p:attrName>ppt_y</p:attrName>
                                        </p:attrNameLst>
                                      </p:cBhvr>
                                      <p:rCtr x="-938" y="3148"/>
                                    </p:animMotion>
                                  </p:childTnLst>
                                </p:cTn>
                              </p:par>
                              <p:par>
                                <p:cTn id="106" presetID="42" presetClass="path" presetSubtype="0" accel="50000" decel="50000" fill="hold" grpId="5" nodeType="withEffect">
                                  <p:stCondLst>
                                    <p:cond delay="2550"/>
                                  </p:stCondLst>
                                  <p:childTnLst>
                                    <p:animMotion origin="layout" path="M 0.01198 0.12315 L 0.03816 0.17014 " pathEditMode="relative" rAng="0" ptsTypes="AA">
                                      <p:cBhvr>
                                        <p:cTn id="107" dur="600" fill="hold"/>
                                        <p:tgtEl>
                                          <p:spTgt spid="1500"/>
                                        </p:tgtEl>
                                        <p:attrNameLst>
                                          <p:attrName>ppt_x</p:attrName>
                                          <p:attrName>ppt_y</p:attrName>
                                        </p:attrNameLst>
                                      </p:cBhvr>
                                      <p:rCtr x="1302" y="2338"/>
                                    </p:animMotion>
                                  </p:childTnLst>
                                </p:cTn>
                              </p:par>
                              <p:par>
                                <p:cTn id="108" presetID="42" presetClass="path" presetSubtype="0" accel="50000" decel="50000" fill="hold" grpId="6" nodeType="withEffect">
                                  <p:stCondLst>
                                    <p:cond delay="3050"/>
                                  </p:stCondLst>
                                  <p:childTnLst>
                                    <p:animMotion origin="layout" path="M 0.03817 0.17014 L 0.09639 0.18102 " pathEditMode="relative" rAng="0" ptsTypes="AA">
                                      <p:cBhvr>
                                        <p:cTn id="109" dur="600" fill="hold"/>
                                        <p:tgtEl>
                                          <p:spTgt spid="1500"/>
                                        </p:tgtEl>
                                        <p:attrNameLst>
                                          <p:attrName>ppt_x</p:attrName>
                                          <p:attrName>ppt_y</p:attrName>
                                        </p:attrNameLst>
                                      </p:cBhvr>
                                      <p:rCtr x="2905" y="532"/>
                                    </p:animMotion>
                                  </p:childTnLst>
                                </p:cTn>
                              </p:par>
                              <p:par>
                                <p:cTn id="110" presetID="42" presetClass="path" presetSubtype="0" accel="50000" decel="50000" fill="hold" grpId="7" nodeType="withEffect">
                                  <p:stCondLst>
                                    <p:cond delay="3450"/>
                                  </p:stCondLst>
                                  <p:childTnLst>
                                    <p:animMotion origin="layout" path="M 0.09639 0.18102 L 0.1722 0.14097 " pathEditMode="relative" rAng="0" ptsTypes="AA">
                                      <p:cBhvr>
                                        <p:cTn id="111" dur="600" fill="hold"/>
                                        <p:tgtEl>
                                          <p:spTgt spid="1500"/>
                                        </p:tgtEl>
                                        <p:attrNameLst>
                                          <p:attrName>ppt_x</p:attrName>
                                          <p:attrName>ppt_y</p:attrName>
                                        </p:attrNameLst>
                                      </p:cBhvr>
                                      <p:rCtr x="3791" y="-2014"/>
                                    </p:animMotion>
                                  </p:childTnLst>
                                </p:cTn>
                              </p:par>
                              <p:par>
                                <p:cTn id="112" presetID="10" presetClass="entr" presetSubtype="0" fill="hold" grpId="0" nodeType="withEffect">
                                  <p:stCondLst>
                                    <p:cond delay="0"/>
                                  </p:stCondLst>
                                  <p:childTnLst>
                                    <p:set>
                                      <p:cBhvr>
                                        <p:cTn id="113" dur="1" fill="hold">
                                          <p:stCondLst>
                                            <p:cond delay="0"/>
                                          </p:stCondLst>
                                        </p:cTn>
                                        <p:tgtEl>
                                          <p:spTgt spid="764"/>
                                        </p:tgtEl>
                                        <p:attrNameLst>
                                          <p:attrName>style.visibility</p:attrName>
                                        </p:attrNameLst>
                                      </p:cBhvr>
                                      <p:to>
                                        <p:strVal val="visible"/>
                                      </p:to>
                                    </p:set>
                                    <p:animEffect transition="in" filter="fade">
                                      <p:cBhvr>
                                        <p:cTn id="114" dur="500"/>
                                        <p:tgtEl>
                                          <p:spTgt spid="764"/>
                                        </p:tgtEl>
                                      </p:cBhvr>
                                    </p:animEffect>
                                  </p:childTnLst>
                                </p:cTn>
                              </p:par>
                              <p:par>
                                <p:cTn id="115" presetID="10" presetClass="entr" presetSubtype="0" fill="hold" nodeType="withEffect">
                                  <p:stCondLst>
                                    <p:cond delay="50"/>
                                  </p:stCondLst>
                                  <p:childTnLst>
                                    <p:set>
                                      <p:cBhvr>
                                        <p:cTn id="116" dur="1" fill="hold">
                                          <p:stCondLst>
                                            <p:cond delay="0"/>
                                          </p:stCondLst>
                                        </p:cTn>
                                        <p:tgtEl>
                                          <p:spTgt spid="765"/>
                                        </p:tgtEl>
                                        <p:attrNameLst>
                                          <p:attrName>style.visibility</p:attrName>
                                        </p:attrNameLst>
                                      </p:cBhvr>
                                      <p:to>
                                        <p:strVal val="visible"/>
                                      </p:to>
                                    </p:set>
                                    <p:animEffect transition="in" filter="fade">
                                      <p:cBhvr>
                                        <p:cTn id="117" dur="500"/>
                                        <p:tgtEl>
                                          <p:spTgt spid="765"/>
                                        </p:tgtEl>
                                      </p:cBhvr>
                                    </p:animEffect>
                                  </p:childTnLst>
                                </p:cTn>
                              </p:par>
                              <p:par>
                                <p:cTn id="118" presetID="10" presetClass="entr" presetSubtype="0" fill="hold" grpId="0" nodeType="withEffect">
                                  <p:stCondLst>
                                    <p:cond delay="50"/>
                                  </p:stCondLst>
                                  <p:childTnLst>
                                    <p:set>
                                      <p:cBhvr>
                                        <p:cTn id="119" dur="1" fill="hold">
                                          <p:stCondLst>
                                            <p:cond delay="0"/>
                                          </p:stCondLst>
                                        </p:cTn>
                                        <p:tgtEl>
                                          <p:spTgt spid="766"/>
                                        </p:tgtEl>
                                        <p:attrNameLst>
                                          <p:attrName>style.visibility</p:attrName>
                                        </p:attrNameLst>
                                      </p:cBhvr>
                                      <p:to>
                                        <p:strVal val="visible"/>
                                      </p:to>
                                    </p:set>
                                    <p:animEffect transition="in" filter="fade">
                                      <p:cBhvr>
                                        <p:cTn id="120" dur="500"/>
                                        <p:tgtEl>
                                          <p:spTgt spid="766"/>
                                        </p:tgtEl>
                                      </p:cBhvr>
                                    </p:animEffect>
                                  </p:childTnLst>
                                </p:cTn>
                              </p:par>
                              <p:par>
                                <p:cTn id="121" presetID="10" presetClass="entr" presetSubtype="0" fill="hold" grpId="0" nodeType="withEffect">
                                  <p:stCondLst>
                                    <p:cond delay="50"/>
                                  </p:stCondLst>
                                  <p:childTnLst>
                                    <p:set>
                                      <p:cBhvr>
                                        <p:cTn id="122" dur="1" fill="hold">
                                          <p:stCondLst>
                                            <p:cond delay="0"/>
                                          </p:stCondLst>
                                        </p:cTn>
                                        <p:tgtEl>
                                          <p:spTgt spid="767"/>
                                        </p:tgtEl>
                                        <p:attrNameLst>
                                          <p:attrName>style.visibility</p:attrName>
                                        </p:attrNameLst>
                                      </p:cBhvr>
                                      <p:to>
                                        <p:strVal val="visible"/>
                                      </p:to>
                                    </p:set>
                                    <p:animEffect transition="in" filter="fade">
                                      <p:cBhvr>
                                        <p:cTn id="123" dur="500"/>
                                        <p:tgtEl>
                                          <p:spTgt spid="767"/>
                                        </p:tgtEl>
                                      </p:cBhvr>
                                    </p:animEffect>
                                  </p:childTnLst>
                                </p:cTn>
                              </p:par>
                              <p:par>
                                <p:cTn id="124" presetID="10" presetClass="entr" presetSubtype="0" fill="hold" grpId="0" nodeType="withEffect">
                                  <p:stCondLst>
                                    <p:cond delay="50"/>
                                  </p:stCondLst>
                                  <p:childTnLst>
                                    <p:set>
                                      <p:cBhvr>
                                        <p:cTn id="125" dur="1" fill="hold">
                                          <p:stCondLst>
                                            <p:cond delay="0"/>
                                          </p:stCondLst>
                                        </p:cTn>
                                        <p:tgtEl>
                                          <p:spTgt spid="768"/>
                                        </p:tgtEl>
                                        <p:attrNameLst>
                                          <p:attrName>style.visibility</p:attrName>
                                        </p:attrNameLst>
                                      </p:cBhvr>
                                      <p:to>
                                        <p:strVal val="visible"/>
                                      </p:to>
                                    </p:set>
                                    <p:animEffect transition="in" filter="fade">
                                      <p:cBhvr>
                                        <p:cTn id="126" dur="500"/>
                                        <p:tgtEl>
                                          <p:spTgt spid="768"/>
                                        </p:tgtEl>
                                      </p:cBhvr>
                                    </p:animEffect>
                                  </p:childTnLst>
                                </p:cTn>
                              </p:par>
                              <p:par>
                                <p:cTn id="127" presetID="10" presetClass="entr" presetSubtype="0" fill="hold" nodeType="withEffect">
                                  <p:stCondLst>
                                    <p:cond delay="50"/>
                                  </p:stCondLst>
                                  <p:childTnLst>
                                    <p:set>
                                      <p:cBhvr>
                                        <p:cTn id="128" dur="1" fill="hold">
                                          <p:stCondLst>
                                            <p:cond delay="0"/>
                                          </p:stCondLst>
                                        </p:cTn>
                                        <p:tgtEl>
                                          <p:spTgt spid="769"/>
                                        </p:tgtEl>
                                        <p:attrNameLst>
                                          <p:attrName>style.visibility</p:attrName>
                                        </p:attrNameLst>
                                      </p:cBhvr>
                                      <p:to>
                                        <p:strVal val="visible"/>
                                      </p:to>
                                    </p:set>
                                    <p:animEffect transition="in" filter="fade">
                                      <p:cBhvr>
                                        <p:cTn id="129" dur="500"/>
                                        <p:tgtEl>
                                          <p:spTgt spid="769"/>
                                        </p:tgtEl>
                                      </p:cBhvr>
                                    </p:animEffect>
                                  </p:childTnLst>
                                </p:cTn>
                              </p:par>
                              <p:par>
                                <p:cTn id="130" presetID="10" presetClass="entr" presetSubtype="0" fill="hold" grpId="0" nodeType="withEffect">
                                  <p:stCondLst>
                                    <p:cond delay="50"/>
                                  </p:stCondLst>
                                  <p:childTnLst>
                                    <p:set>
                                      <p:cBhvr>
                                        <p:cTn id="131" dur="1" fill="hold">
                                          <p:stCondLst>
                                            <p:cond delay="0"/>
                                          </p:stCondLst>
                                        </p:cTn>
                                        <p:tgtEl>
                                          <p:spTgt spid="770"/>
                                        </p:tgtEl>
                                        <p:attrNameLst>
                                          <p:attrName>style.visibility</p:attrName>
                                        </p:attrNameLst>
                                      </p:cBhvr>
                                      <p:to>
                                        <p:strVal val="visible"/>
                                      </p:to>
                                    </p:set>
                                    <p:animEffect transition="in" filter="fade">
                                      <p:cBhvr>
                                        <p:cTn id="132" dur="500"/>
                                        <p:tgtEl>
                                          <p:spTgt spid="770"/>
                                        </p:tgtEl>
                                      </p:cBhvr>
                                    </p:animEffect>
                                  </p:childTnLst>
                                </p:cTn>
                              </p:par>
                              <p:par>
                                <p:cTn id="133" presetID="10" presetClass="entr" presetSubtype="0" fill="hold" grpId="0" nodeType="withEffect">
                                  <p:stCondLst>
                                    <p:cond delay="50"/>
                                  </p:stCondLst>
                                  <p:childTnLst>
                                    <p:set>
                                      <p:cBhvr>
                                        <p:cTn id="134" dur="1" fill="hold">
                                          <p:stCondLst>
                                            <p:cond delay="0"/>
                                          </p:stCondLst>
                                        </p:cTn>
                                        <p:tgtEl>
                                          <p:spTgt spid="771"/>
                                        </p:tgtEl>
                                        <p:attrNameLst>
                                          <p:attrName>style.visibility</p:attrName>
                                        </p:attrNameLst>
                                      </p:cBhvr>
                                      <p:to>
                                        <p:strVal val="visible"/>
                                      </p:to>
                                    </p:set>
                                    <p:animEffect transition="in" filter="fade">
                                      <p:cBhvr>
                                        <p:cTn id="135" dur="500"/>
                                        <p:tgtEl>
                                          <p:spTgt spid="771"/>
                                        </p:tgtEl>
                                      </p:cBhvr>
                                    </p:animEffect>
                                  </p:childTnLst>
                                </p:cTn>
                              </p:par>
                              <p:par>
                                <p:cTn id="136" presetID="10" presetClass="entr" presetSubtype="0" fill="hold" nodeType="withEffect">
                                  <p:stCondLst>
                                    <p:cond delay="50"/>
                                  </p:stCondLst>
                                  <p:childTnLst>
                                    <p:set>
                                      <p:cBhvr>
                                        <p:cTn id="137" dur="1" fill="hold">
                                          <p:stCondLst>
                                            <p:cond delay="0"/>
                                          </p:stCondLst>
                                        </p:cTn>
                                        <p:tgtEl>
                                          <p:spTgt spid="772"/>
                                        </p:tgtEl>
                                        <p:attrNameLst>
                                          <p:attrName>style.visibility</p:attrName>
                                        </p:attrNameLst>
                                      </p:cBhvr>
                                      <p:to>
                                        <p:strVal val="visible"/>
                                      </p:to>
                                    </p:set>
                                    <p:animEffect transition="in" filter="fade">
                                      <p:cBhvr>
                                        <p:cTn id="138" dur="500"/>
                                        <p:tgtEl>
                                          <p:spTgt spid="772"/>
                                        </p:tgtEl>
                                      </p:cBhvr>
                                    </p:animEffect>
                                  </p:childTnLst>
                                </p:cTn>
                              </p:par>
                              <p:par>
                                <p:cTn id="139" presetID="10" presetClass="entr" presetSubtype="0" fill="hold" nodeType="withEffect">
                                  <p:stCondLst>
                                    <p:cond delay="50"/>
                                  </p:stCondLst>
                                  <p:childTnLst>
                                    <p:set>
                                      <p:cBhvr>
                                        <p:cTn id="140" dur="1" fill="hold">
                                          <p:stCondLst>
                                            <p:cond delay="0"/>
                                          </p:stCondLst>
                                        </p:cTn>
                                        <p:tgtEl>
                                          <p:spTgt spid="832"/>
                                        </p:tgtEl>
                                        <p:attrNameLst>
                                          <p:attrName>style.visibility</p:attrName>
                                        </p:attrNameLst>
                                      </p:cBhvr>
                                      <p:to>
                                        <p:strVal val="visible"/>
                                      </p:to>
                                    </p:set>
                                    <p:animEffect transition="in" filter="fade">
                                      <p:cBhvr>
                                        <p:cTn id="141" dur="500"/>
                                        <p:tgtEl>
                                          <p:spTgt spid="832"/>
                                        </p:tgtEl>
                                      </p:cBhvr>
                                    </p:animEffect>
                                  </p:childTnLst>
                                </p:cTn>
                              </p:par>
                              <p:par>
                                <p:cTn id="142" presetID="10" presetClass="entr" presetSubtype="0" fill="hold" nodeType="withEffect">
                                  <p:stCondLst>
                                    <p:cond delay="50"/>
                                  </p:stCondLst>
                                  <p:childTnLst>
                                    <p:set>
                                      <p:cBhvr>
                                        <p:cTn id="143" dur="1" fill="hold">
                                          <p:stCondLst>
                                            <p:cond delay="0"/>
                                          </p:stCondLst>
                                        </p:cTn>
                                        <p:tgtEl>
                                          <p:spTgt spid="773"/>
                                        </p:tgtEl>
                                        <p:attrNameLst>
                                          <p:attrName>style.visibility</p:attrName>
                                        </p:attrNameLst>
                                      </p:cBhvr>
                                      <p:to>
                                        <p:strVal val="visible"/>
                                      </p:to>
                                    </p:set>
                                    <p:animEffect transition="in" filter="fade">
                                      <p:cBhvr>
                                        <p:cTn id="144" dur="500"/>
                                        <p:tgtEl>
                                          <p:spTgt spid="773"/>
                                        </p:tgtEl>
                                      </p:cBhvr>
                                    </p:animEffect>
                                  </p:childTnLst>
                                </p:cTn>
                              </p:par>
                              <p:par>
                                <p:cTn id="145" presetID="10" presetClass="entr" presetSubtype="0" fill="hold" nodeType="withEffect">
                                  <p:stCondLst>
                                    <p:cond delay="50"/>
                                  </p:stCondLst>
                                  <p:childTnLst>
                                    <p:set>
                                      <p:cBhvr>
                                        <p:cTn id="146" dur="1" fill="hold">
                                          <p:stCondLst>
                                            <p:cond delay="0"/>
                                          </p:stCondLst>
                                        </p:cTn>
                                        <p:tgtEl>
                                          <p:spTgt spid="774"/>
                                        </p:tgtEl>
                                        <p:attrNameLst>
                                          <p:attrName>style.visibility</p:attrName>
                                        </p:attrNameLst>
                                      </p:cBhvr>
                                      <p:to>
                                        <p:strVal val="visible"/>
                                      </p:to>
                                    </p:set>
                                    <p:animEffect transition="in" filter="fade">
                                      <p:cBhvr>
                                        <p:cTn id="147" dur="500"/>
                                        <p:tgtEl>
                                          <p:spTgt spid="774"/>
                                        </p:tgtEl>
                                      </p:cBhvr>
                                    </p:animEffect>
                                  </p:childTnLst>
                                </p:cTn>
                              </p:par>
                              <p:par>
                                <p:cTn id="148" presetID="10" presetClass="entr" presetSubtype="0" fill="hold" nodeType="withEffect">
                                  <p:stCondLst>
                                    <p:cond delay="50"/>
                                  </p:stCondLst>
                                  <p:childTnLst>
                                    <p:set>
                                      <p:cBhvr>
                                        <p:cTn id="149" dur="1" fill="hold">
                                          <p:stCondLst>
                                            <p:cond delay="0"/>
                                          </p:stCondLst>
                                        </p:cTn>
                                        <p:tgtEl>
                                          <p:spTgt spid="775"/>
                                        </p:tgtEl>
                                        <p:attrNameLst>
                                          <p:attrName>style.visibility</p:attrName>
                                        </p:attrNameLst>
                                      </p:cBhvr>
                                      <p:to>
                                        <p:strVal val="visible"/>
                                      </p:to>
                                    </p:set>
                                    <p:animEffect transition="in" filter="fade">
                                      <p:cBhvr>
                                        <p:cTn id="150" dur="500"/>
                                        <p:tgtEl>
                                          <p:spTgt spid="775"/>
                                        </p:tgtEl>
                                      </p:cBhvr>
                                    </p:animEffect>
                                  </p:childTnLst>
                                </p:cTn>
                              </p:par>
                              <p:par>
                                <p:cTn id="151" presetID="10" presetClass="entr" presetSubtype="0" fill="hold" nodeType="withEffect">
                                  <p:stCondLst>
                                    <p:cond delay="50"/>
                                  </p:stCondLst>
                                  <p:childTnLst>
                                    <p:set>
                                      <p:cBhvr>
                                        <p:cTn id="152" dur="1" fill="hold">
                                          <p:stCondLst>
                                            <p:cond delay="0"/>
                                          </p:stCondLst>
                                        </p:cTn>
                                        <p:tgtEl>
                                          <p:spTgt spid="776"/>
                                        </p:tgtEl>
                                        <p:attrNameLst>
                                          <p:attrName>style.visibility</p:attrName>
                                        </p:attrNameLst>
                                      </p:cBhvr>
                                      <p:to>
                                        <p:strVal val="visible"/>
                                      </p:to>
                                    </p:set>
                                    <p:animEffect transition="in" filter="fade">
                                      <p:cBhvr>
                                        <p:cTn id="153" dur="500"/>
                                        <p:tgtEl>
                                          <p:spTgt spid="776"/>
                                        </p:tgtEl>
                                      </p:cBhvr>
                                    </p:animEffect>
                                  </p:childTnLst>
                                </p:cTn>
                              </p:par>
                              <p:par>
                                <p:cTn id="154" presetID="10" presetClass="entr" presetSubtype="0" fill="hold" nodeType="withEffect">
                                  <p:stCondLst>
                                    <p:cond delay="50"/>
                                  </p:stCondLst>
                                  <p:childTnLst>
                                    <p:set>
                                      <p:cBhvr>
                                        <p:cTn id="155" dur="1" fill="hold">
                                          <p:stCondLst>
                                            <p:cond delay="0"/>
                                          </p:stCondLst>
                                        </p:cTn>
                                        <p:tgtEl>
                                          <p:spTgt spid="777"/>
                                        </p:tgtEl>
                                        <p:attrNameLst>
                                          <p:attrName>style.visibility</p:attrName>
                                        </p:attrNameLst>
                                      </p:cBhvr>
                                      <p:to>
                                        <p:strVal val="visible"/>
                                      </p:to>
                                    </p:set>
                                    <p:animEffect transition="in" filter="fade">
                                      <p:cBhvr>
                                        <p:cTn id="156" dur="500"/>
                                        <p:tgtEl>
                                          <p:spTgt spid="777"/>
                                        </p:tgtEl>
                                      </p:cBhvr>
                                    </p:animEffect>
                                  </p:childTnLst>
                                </p:cTn>
                              </p:par>
                              <p:par>
                                <p:cTn id="157" presetID="10" presetClass="entr" presetSubtype="0" fill="hold" nodeType="withEffect">
                                  <p:stCondLst>
                                    <p:cond delay="50"/>
                                  </p:stCondLst>
                                  <p:childTnLst>
                                    <p:set>
                                      <p:cBhvr>
                                        <p:cTn id="158" dur="1" fill="hold">
                                          <p:stCondLst>
                                            <p:cond delay="0"/>
                                          </p:stCondLst>
                                        </p:cTn>
                                        <p:tgtEl>
                                          <p:spTgt spid="778"/>
                                        </p:tgtEl>
                                        <p:attrNameLst>
                                          <p:attrName>style.visibility</p:attrName>
                                        </p:attrNameLst>
                                      </p:cBhvr>
                                      <p:to>
                                        <p:strVal val="visible"/>
                                      </p:to>
                                    </p:set>
                                    <p:animEffect transition="in" filter="fade">
                                      <p:cBhvr>
                                        <p:cTn id="159" dur="500"/>
                                        <p:tgtEl>
                                          <p:spTgt spid="778"/>
                                        </p:tgtEl>
                                      </p:cBhvr>
                                    </p:animEffect>
                                  </p:childTnLst>
                                </p:cTn>
                              </p:par>
                              <p:par>
                                <p:cTn id="160" presetID="10" presetClass="entr" presetSubtype="0" fill="hold" nodeType="withEffect">
                                  <p:stCondLst>
                                    <p:cond delay="50"/>
                                  </p:stCondLst>
                                  <p:childTnLst>
                                    <p:set>
                                      <p:cBhvr>
                                        <p:cTn id="161" dur="1" fill="hold">
                                          <p:stCondLst>
                                            <p:cond delay="0"/>
                                          </p:stCondLst>
                                        </p:cTn>
                                        <p:tgtEl>
                                          <p:spTgt spid="779"/>
                                        </p:tgtEl>
                                        <p:attrNameLst>
                                          <p:attrName>style.visibility</p:attrName>
                                        </p:attrNameLst>
                                      </p:cBhvr>
                                      <p:to>
                                        <p:strVal val="visible"/>
                                      </p:to>
                                    </p:set>
                                    <p:animEffect transition="in" filter="fade">
                                      <p:cBhvr>
                                        <p:cTn id="162" dur="500"/>
                                        <p:tgtEl>
                                          <p:spTgt spid="779"/>
                                        </p:tgtEl>
                                      </p:cBhvr>
                                    </p:animEffect>
                                  </p:childTnLst>
                                </p:cTn>
                              </p:par>
                              <p:par>
                                <p:cTn id="163" presetID="10" presetClass="entr" presetSubtype="0" fill="hold" nodeType="withEffect">
                                  <p:stCondLst>
                                    <p:cond delay="50"/>
                                  </p:stCondLst>
                                  <p:childTnLst>
                                    <p:set>
                                      <p:cBhvr>
                                        <p:cTn id="164" dur="1" fill="hold">
                                          <p:stCondLst>
                                            <p:cond delay="0"/>
                                          </p:stCondLst>
                                        </p:cTn>
                                        <p:tgtEl>
                                          <p:spTgt spid="780"/>
                                        </p:tgtEl>
                                        <p:attrNameLst>
                                          <p:attrName>style.visibility</p:attrName>
                                        </p:attrNameLst>
                                      </p:cBhvr>
                                      <p:to>
                                        <p:strVal val="visible"/>
                                      </p:to>
                                    </p:set>
                                    <p:animEffect transition="in" filter="fade">
                                      <p:cBhvr>
                                        <p:cTn id="165" dur="500"/>
                                        <p:tgtEl>
                                          <p:spTgt spid="780"/>
                                        </p:tgtEl>
                                      </p:cBhvr>
                                    </p:animEffect>
                                  </p:childTnLst>
                                </p:cTn>
                              </p:par>
                              <p:par>
                                <p:cTn id="166" presetID="10" presetClass="entr" presetSubtype="0" fill="hold" nodeType="withEffect">
                                  <p:stCondLst>
                                    <p:cond delay="50"/>
                                  </p:stCondLst>
                                  <p:childTnLst>
                                    <p:set>
                                      <p:cBhvr>
                                        <p:cTn id="167" dur="1" fill="hold">
                                          <p:stCondLst>
                                            <p:cond delay="0"/>
                                          </p:stCondLst>
                                        </p:cTn>
                                        <p:tgtEl>
                                          <p:spTgt spid="781"/>
                                        </p:tgtEl>
                                        <p:attrNameLst>
                                          <p:attrName>style.visibility</p:attrName>
                                        </p:attrNameLst>
                                      </p:cBhvr>
                                      <p:to>
                                        <p:strVal val="visible"/>
                                      </p:to>
                                    </p:set>
                                    <p:animEffect transition="in" filter="fade">
                                      <p:cBhvr>
                                        <p:cTn id="168" dur="500"/>
                                        <p:tgtEl>
                                          <p:spTgt spid="781"/>
                                        </p:tgtEl>
                                      </p:cBhvr>
                                    </p:animEffect>
                                  </p:childTnLst>
                                </p:cTn>
                              </p:par>
                              <p:par>
                                <p:cTn id="169" presetID="10" presetClass="entr" presetSubtype="0" fill="hold" nodeType="withEffect">
                                  <p:stCondLst>
                                    <p:cond delay="50"/>
                                  </p:stCondLst>
                                  <p:childTnLst>
                                    <p:set>
                                      <p:cBhvr>
                                        <p:cTn id="170" dur="1" fill="hold">
                                          <p:stCondLst>
                                            <p:cond delay="0"/>
                                          </p:stCondLst>
                                        </p:cTn>
                                        <p:tgtEl>
                                          <p:spTgt spid="782"/>
                                        </p:tgtEl>
                                        <p:attrNameLst>
                                          <p:attrName>style.visibility</p:attrName>
                                        </p:attrNameLst>
                                      </p:cBhvr>
                                      <p:to>
                                        <p:strVal val="visible"/>
                                      </p:to>
                                    </p:set>
                                    <p:animEffect transition="in" filter="fade">
                                      <p:cBhvr>
                                        <p:cTn id="171" dur="500"/>
                                        <p:tgtEl>
                                          <p:spTgt spid="782"/>
                                        </p:tgtEl>
                                      </p:cBhvr>
                                    </p:animEffect>
                                  </p:childTnLst>
                                </p:cTn>
                              </p:par>
                              <p:par>
                                <p:cTn id="172" presetID="10" presetClass="entr" presetSubtype="0" fill="hold" nodeType="withEffect">
                                  <p:stCondLst>
                                    <p:cond delay="50"/>
                                  </p:stCondLst>
                                  <p:childTnLst>
                                    <p:set>
                                      <p:cBhvr>
                                        <p:cTn id="173" dur="1" fill="hold">
                                          <p:stCondLst>
                                            <p:cond delay="0"/>
                                          </p:stCondLst>
                                        </p:cTn>
                                        <p:tgtEl>
                                          <p:spTgt spid="783"/>
                                        </p:tgtEl>
                                        <p:attrNameLst>
                                          <p:attrName>style.visibility</p:attrName>
                                        </p:attrNameLst>
                                      </p:cBhvr>
                                      <p:to>
                                        <p:strVal val="visible"/>
                                      </p:to>
                                    </p:set>
                                    <p:animEffect transition="in" filter="fade">
                                      <p:cBhvr>
                                        <p:cTn id="174" dur="500"/>
                                        <p:tgtEl>
                                          <p:spTgt spid="783"/>
                                        </p:tgtEl>
                                      </p:cBhvr>
                                    </p:animEffect>
                                  </p:childTnLst>
                                </p:cTn>
                              </p:par>
                              <p:par>
                                <p:cTn id="175" presetID="10" presetClass="entr" presetSubtype="0" fill="hold" nodeType="withEffect">
                                  <p:stCondLst>
                                    <p:cond delay="50"/>
                                  </p:stCondLst>
                                  <p:childTnLst>
                                    <p:set>
                                      <p:cBhvr>
                                        <p:cTn id="176" dur="1" fill="hold">
                                          <p:stCondLst>
                                            <p:cond delay="0"/>
                                          </p:stCondLst>
                                        </p:cTn>
                                        <p:tgtEl>
                                          <p:spTgt spid="784"/>
                                        </p:tgtEl>
                                        <p:attrNameLst>
                                          <p:attrName>style.visibility</p:attrName>
                                        </p:attrNameLst>
                                      </p:cBhvr>
                                      <p:to>
                                        <p:strVal val="visible"/>
                                      </p:to>
                                    </p:set>
                                    <p:animEffect transition="in" filter="fade">
                                      <p:cBhvr>
                                        <p:cTn id="177" dur="500"/>
                                        <p:tgtEl>
                                          <p:spTgt spid="784"/>
                                        </p:tgtEl>
                                      </p:cBhvr>
                                    </p:animEffect>
                                  </p:childTnLst>
                                </p:cTn>
                              </p:par>
                              <p:par>
                                <p:cTn id="178" presetID="10" presetClass="entr" presetSubtype="0" fill="hold" nodeType="withEffect">
                                  <p:stCondLst>
                                    <p:cond delay="50"/>
                                  </p:stCondLst>
                                  <p:childTnLst>
                                    <p:set>
                                      <p:cBhvr>
                                        <p:cTn id="179" dur="1" fill="hold">
                                          <p:stCondLst>
                                            <p:cond delay="0"/>
                                          </p:stCondLst>
                                        </p:cTn>
                                        <p:tgtEl>
                                          <p:spTgt spid="785"/>
                                        </p:tgtEl>
                                        <p:attrNameLst>
                                          <p:attrName>style.visibility</p:attrName>
                                        </p:attrNameLst>
                                      </p:cBhvr>
                                      <p:to>
                                        <p:strVal val="visible"/>
                                      </p:to>
                                    </p:set>
                                    <p:animEffect transition="in" filter="fade">
                                      <p:cBhvr>
                                        <p:cTn id="180" dur="500"/>
                                        <p:tgtEl>
                                          <p:spTgt spid="785"/>
                                        </p:tgtEl>
                                      </p:cBhvr>
                                    </p:animEffect>
                                  </p:childTnLst>
                                </p:cTn>
                              </p:par>
                              <p:par>
                                <p:cTn id="181" presetID="10" presetClass="entr" presetSubtype="0" fill="hold" nodeType="withEffect">
                                  <p:stCondLst>
                                    <p:cond delay="50"/>
                                  </p:stCondLst>
                                  <p:childTnLst>
                                    <p:set>
                                      <p:cBhvr>
                                        <p:cTn id="182" dur="1" fill="hold">
                                          <p:stCondLst>
                                            <p:cond delay="0"/>
                                          </p:stCondLst>
                                        </p:cTn>
                                        <p:tgtEl>
                                          <p:spTgt spid="786"/>
                                        </p:tgtEl>
                                        <p:attrNameLst>
                                          <p:attrName>style.visibility</p:attrName>
                                        </p:attrNameLst>
                                      </p:cBhvr>
                                      <p:to>
                                        <p:strVal val="visible"/>
                                      </p:to>
                                    </p:set>
                                    <p:animEffect transition="in" filter="fade">
                                      <p:cBhvr>
                                        <p:cTn id="183" dur="500"/>
                                        <p:tgtEl>
                                          <p:spTgt spid="786"/>
                                        </p:tgtEl>
                                      </p:cBhvr>
                                    </p:animEffect>
                                  </p:childTnLst>
                                </p:cTn>
                              </p:par>
                              <p:par>
                                <p:cTn id="184" presetID="1" presetClass="entr" presetSubtype="0" fill="hold" nodeType="withEffect">
                                  <p:stCondLst>
                                    <p:cond delay="50"/>
                                  </p:stCondLst>
                                  <p:childTnLst>
                                    <p:set>
                                      <p:cBhvr>
                                        <p:cTn id="185" dur="1" fill="hold">
                                          <p:stCondLst>
                                            <p:cond delay="0"/>
                                          </p:stCondLst>
                                        </p:cTn>
                                        <p:tgtEl>
                                          <p:spTgt spid="972"/>
                                        </p:tgtEl>
                                        <p:attrNameLst>
                                          <p:attrName>style.visibility</p:attrName>
                                        </p:attrNameLst>
                                      </p:cBhvr>
                                      <p:to>
                                        <p:strVal val="visible"/>
                                      </p:to>
                                    </p:set>
                                  </p:childTnLst>
                                </p:cTn>
                              </p:par>
                              <p:par>
                                <p:cTn id="186" presetID="10" presetClass="exit" presetSubtype="0" fill="hold" nodeType="withEffect">
                                  <p:stCondLst>
                                    <p:cond delay="50"/>
                                  </p:stCondLst>
                                  <p:childTnLst>
                                    <p:animEffect transition="out" filter="fade">
                                      <p:cBhvr>
                                        <p:cTn id="187" dur="250"/>
                                        <p:tgtEl>
                                          <p:spTgt spid="96"/>
                                        </p:tgtEl>
                                      </p:cBhvr>
                                    </p:animEffect>
                                    <p:set>
                                      <p:cBhvr>
                                        <p:cTn id="188" dur="1" fill="hold">
                                          <p:stCondLst>
                                            <p:cond delay="249"/>
                                          </p:stCondLst>
                                        </p:cTn>
                                        <p:tgtEl>
                                          <p:spTgt spid="96"/>
                                        </p:tgtEl>
                                        <p:attrNameLst>
                                          <p:attrName>style.visibility</p:attrName>
                                        </p:attrNameLst>
                                      </p:cBhvr>
                                      <p:to>
                                        <p:strVal val="hidden"/>
                                      </p:to>
                                    </p:set>
                                  </p:childTnLst>
                                </p:cTn>
                              </p:par>
                              <p:par>
                                <p:cTn id="189" presetID="1" presetClass="entr" presetSubtype="0" fill="hold" nodeType="withEffect">
                                  <p:stCondLst>
                                    <p:cond delay="50"/>
                                  </p:stCondLst>
                                  <p:childTnLst>
                                    <p:set>
                                      <p:cBhvr>
                                        <p:cTn id="190" dur="1" fill="hold">
                                          <p:stCondLst>
                                            <p:cond delay="0"/>
                                          </p:stCondLst>
                                        </p:cTn>
                                        <p:tgtEl>
                                          <p:spTgt spid="929"/>
                                        </p:tgtEl>
                                        <p:attrNameLst>
                                          <p:attrName>style.visibility</p:attrName>
                                        </p:attrNameLst>
                                      </p:cBhvr>
                                      <p:to>
                                        <p:strVal val="visible"/>
                                      </p:to>
                                    </p:set>
                                  </p:childTnLst>
                                </p:cTn>
                              </p:par>
                              <p:par>
                                <p:cTn id="191" presetID="1" presetClass="entr" presetSubtype="0" fill="hold" nodeType="withEffect">
                                  <p:stCondLst>
                                    <p:cond delay="50"/>
                                  </p:stCondLst>
                                  <p:childTnLst>
                                    <p:set>
                                      <p:cBhvr>
                                        <p:cTn id="192" dur="1" fill="hold">
                                          <p:stCondLst>
                                            <p:cond delay="0"/>
                                          </p:stCondLst>
                                        </p:cTn>
                                        <p:tgtEl>
                                          <p:spTgt spid="1679"/>
                                        </p:tgtEl>
                                        <p:attrNameLst>
                                          <p:attrName>style.visibility</p:attrName>
                                        </p:attrNameLst>
                                      </p:cBhvr>
                                      <p:to>
                                        <p:strVal val="visible"/>
                                      </p:to>
                                    </p:set>
                                  </p:childTnLst>
                                </p:cTn>
                              </p:par>
                              <p:par>
                                <p:cTn id="193" presetID="1" presetClass="entr" presetSubtype="0" fill="hold" grpId="10" nodeType="withEffect">
                                  <p:stCondLst>
                                    <p:cond delay="50"/>
                                  </p:stCondLst>
                                  <p:childTnLst>
                                    <p:set>
                                      <p:cBhvr>
                                        <p:cTn id="194" dur="1" fill="hold">
                                          <p:stCondLst>
                                            <p:cond delay="0"/>
                                          </p:stCondLst>
                                        </p:cTn>
                                        <p:tgtEl>
                                          <p:spTgt spid="1678"/>
                                        </p:tgtEl>
                                        <p:attrNameLst>
                                          <p:attrName>style.visibility</p:attrName>
                                        </p:attrNameLst>
                                      </p:cBhvr>
                                      <p:to>
                                        <p:strVal val="visible"/>
                                      </p:to>
                                    </p:set>
                                  </p:childTnLst>
                                </p:cTn>
                              </p:par>
                              <p:par>
                                <p:cTn id="195" presetID="42" presetClass="path" presetSubtype="0" accel="50000" decel="50000" fill="hold" grpId="0" nodeType="withEffect">
                                  <p:stCondLst>
                                    <p:cond delay="50"/>
                                  </p:stCondLst>
                                  <p:childTnLst>
                                    <p:animMotion origin="layout" path="M -2.46777E-6 -4.81481E-6 L 0.10275 0.03542 " pathEditMode="relative" rAng="0" ptsTypes="AA">
                                      <p:cBhvr>
                                        <p:cTn id="196" dur="1000" fill="hold"/>
                                        <p:tgtEl>
                                          <p:spTgt spid="1678"/>
                                        </p:tgtEl>
                                        <p:attrNameLst>
                                          <p:attrName>ppt_x</p:attrName>
                                          <p:attrName>ppt_y</p:attrName>
                                        </p:attrNameLst>
                                      </p:cBhvr>
                                      <p:rCtr x="5131" y="1759"/>
                                    </p:animMotion>
                                  </p:childTnLst>
                                </p:cTn>
                              </p:par>
                              <p:par>
                                <p:cTn id="197" presetID="22" presetClass="entr" presetSubtype="8" fill="hold" nodeType="withEffect">
                                  <p:stCondLst>
                                    <p:cond delay="250"/>
                                  </p:stCondLst>
                                  <p:childTnLst>
                                    <p:set>
                                      <p:cBhvr>
                                        <p:cTn id="198" dur="1" fill="hold">
                                          <p:stCondLst>
                                            <p:cond delay="0"/>
                                          </p:stCondLst>
                                        </p:cTn>
                                        <p:tgtEl>
                                          <p:spTgt spid="1665"/>
                                        </p:tgtEl>
                                        <p:attrNameLst>
                                          <p:attrName>style.visibility</p:attrName>
                                        </p:attrNameLst>
                                      </p:cBhvr>
                                      <p:to>
                                        <p:strVal val="visible"/>
                                      </p:to>
                                    </p:set>
                                    <p:animEffect transition="in" filter="wipe(left)">
                                      <p:cBhvr>
                                        <p:cTn id="199" dur="750"/>
                                        <p:tgtEl>
                                          <p:spTgt spid="1665"/>
                                        </p:tgtEl>
                                      </p:cBhvr>
                                    </p:animEffect>
                                  </p:childTnLst>
                                </p:cTn>
                              </p:par>
                              <p:par>
                                <p:cTn id="200" presetID="42" presetClass="path" presetSubtype="0" accel="50000" decel="50000" fill="hold" grpId="1" nodeType="withEffect">
                                  <p:stCondLst>
                                    <p:cond delay="950"/>
                                  </p:stCondLst>
                                  <p:childTnLst>
                                    <p:animMotion origin="layout" path="M 0.10275 0.03541 L 0.10275 -0.02894 " pathEditMode="relative" rAng="0" ptsTypes="AA">
                                      <p:cBhvr>
                                        <p:cTn id="201" dur="750" fill="hold"/>
                                        <p:tgtEl>
                                          <p:spTgt spid="1678"/>
                                        </p:tgtEl>
                                        <p:attrNameLst>
                                          <p:attrName>ppt_x</p:attrName>
                                          <p:attrName>ppt_y</p:attrName>
                                        </p:attrNameLst>
                                      </p:cBhvr>
                                      <p:rCtr x="0" y="-3218"/>
                                    </p:animMotion>
                                  </p:childTnLst>
                                </p:cTn>
                              </p:par>
                              <p:par>
                                <p:cTn id="202" presetID="22" presetClass="entr" presetSubtype="4" fill="hold" nodeType="withEffect">
                                  <p:stCondLst>
                                    <p:cond delay="1250"/>
                                  </p:stCondLst>
                                  <p:childTnLst>
                                    <p:set>
                                      <p:cBhvr>
                                        <p:cTn id="203" dur="1" fill="hold">
                                          <p:stCondLst>
                                            <p:cond delay="0"/>
                                          </p:stCondLst>
                                        </p:cTn>
                                        <p:tgtEl>
                                          <p:spTgt spid="1669"/>
                                        </p:tgtEl>
                                        <p:attrNameLst>
                                          <p:attrName>style.visibility</p:attrName>
                                        </p:attrNameLst>
                                      </p:cBhvr>
                                      <p:to>
                                        <p:strVal val="visible"/>
                                      </p:to>
                                    </p:set>
                                    <p:animEffect transition="in" filter="wipe(down)">
                                      <p:cBhvr>
                                        <p:cTn id="204" dur="500"/>
                                        <p:tgtEl>
                                          <p:spTgt spid="1669"/>
                                        </p:tgtEl>
                                      </p:cBhvr>
                                    </p:animEffect>
                                  </p:childTnLst>
                                </p:cTn>
                              </p:par>
                              <p:par>
                                <p:cTn id="205" presetID="42" presetClass="path" presetSubtype="0" accel="50000" decel="50000" fill="hold" grpId="2" nodeType="withEffect">
                                  <p:stCondLst>
                                    <p:cond delay="1750"/>
                                  </p:stCondLst>
                                  <p:childTnLst>
                                    <p:animMotion origin="layout" path="M 0.10274 -0.02893 L 0.12983 -0.02893 " pathEditMode="relative" rAng="0" ptsTypes="AA">
                                      <p:cBhvr>
                                        <p:cTn id="206" dur="750" fill="hold"/>
                                        <p:tgtEl>
                                          <p:spTgt spid="1678"/>
                                        </p:tgtEl>
                                        <p:attrNameLst>
                                          <p:attrName>ppt_x</p:attrName>
                                          <p:attrName>ppt_y</p:attrName>
                                        </p:attrNameLst>
                                      </p:cBhvr>
                                      <p:rCtr x="1354" y="0"/>
                                    </p:animMotion>
                                  </p:childTnLst>
                                </p:cTn>
                              </p:par>
                              <p:par>
                                <p:cTn id="207" presetID="22" presetClass="entr" presetSubtype="8" fill="hold" nodeType="withEffect">
                                  <p:stCondLst>
                                    <p:cond delay="2050"/>
                                  </p:stCondLst>
                                  <p:childTnLst>
                                    <p:set>
                                      <p:cBhvr>
                                        <p:cTn id="208" dur="1" fill="hold">
                                          <p:stCondLst>
                                            <p:cond delay="0"/>
                                          </p:stCondLst>
                                        </p:cTn>
                                        <p:tgtEl>
                                          <p:spTgt spid="1670"/>
                                        </p:tgtEl>
                                        <p:attrNameLst>
                                          <p:attrName>style.visibility</p:attrName>
                                        </p:attrNameLst>
                                      </p:cBhvr>
                                      <p:to>
                                        <p:strVal val="visible"/>
                                      </p:to>
                                    </p:set>
                                    <p:animEffect transition="in" filter="wipe(left)">
                                      <p:cBhvr>
                                        <p:cTn id="209" dur="500"/>
                                        <p:tgtEl>
                                          <p:spTgt spid="1670"/>
                                        </p:tgtEl>
                                      </p:cBhvr>
                                    </p:animEffect>
                                  </p:childTnLst>
                                </p:cTn>
                              </p:par>
                              <p:par>
                                <p:cTn id="210" presetID="42" presetClass="path" presetSubtype="0" accel="50000" decel="50000" fill="hold" grpId="3" nodeType="withEffect">
                                  <p:stCondLst>
                                    <p:cond delay="2450"/>
                                  </p:stCondLst>
                                  <p:childTnLst>
                                    <p:animMotion origin="layout" path="M 0.12982 -0.02893 L 0.13047 -0.13773 " pathEditMode="relative" rAng="0" ptsTypes="AA">
                                      <p:cBhvr>
                                        <p:cTn id="211" dur="1000" fill="hold"/>
                                        <p:tgtEl>
                                          <p:spTgt spid="1678"/>
                                        </p:tgtEl>
                                        <p:attrNameLst>
                                          <p:attrName>ppt_x</p:attrName>
                                          <p:attrName>ppt_y</p:attrName>
                                        </p:attrNameLst>
                                      </p:cBhvr>
                                      <p:rCtr x="26" y="-5440"/>
                                    </p:animMotion>
                                  </p:childTnLst>
                                </p:cTn>
                              </p:par>
                              <p:par>
                                <p:cTn id="212" presetID="22" presetClass="entr" presetSubtype="4" fill="hold" nodeType="withEffect">
                                  <p:stCondLst>
                                    <p:cond delay="2850"/>
                                  </p:stCondLst>
                                  <p:childTnLst>
                                    <p:set>
                                      <p:cBhvr>
                                        <p:cTn id="213" dur="1" fill="hold">
                                          <p:stCondLst>
                                            <p:cond delay="0"/>
                                          </p:stCondLst>
                                        </p:cTn>
                                        <p:tgtEl>
                                          <p:spTgt spid="1671"/>
                                        </p:tgtEl>
                                        <p:attrNameLst>
                                          <p:attrName>style.visibility</p:attrName>
                                        </p:attrNameLst>
                                      </p:cBhvr>
                                      <p:to>
                                        <p:strVal val="visible"/>
                                      </p:to>
                                    </p:set>
                                    <p:animEffect transition="in" filter="wipe(down)">
                                      <p:cBhvr>
                                        <p:cTn id="214" dur="700"/>
                                        <p:tgtEl>
                                          <p:spTgt spid="1671"/>
                                        </p:tgtEl>
                                      </p:cBhvr>
                                    </p:animEffect>
                                  </p:childTnLst>
                                </p:cTn>
                              </p:par>
                              <p:par>
                                <p:cTn id="215" presetID="42" presetClass="path" presetSubtype="0" accel="50000" decel="50000" fill="hold" grpId="4" nodeType="withEffect">
                                  <p:stCondLst>
                                    <p:cond delay="3450"/>
                                  </p:stCondLst>
                                  <p:childTnLst>
                                    <p:animMotion origin="layout" path="M 0.13048 -0.13773 L 0.17893 -0.13634 " pathEditMode="relative" rAng="0" ptsTypes="AA">
                                      <p:cBhvr>
                                        <p:cTn id="216" dur="750" fill="hold"/>
                                        <p:tgtEl>
                                          <p:spTgt spid="1678"/>
                                        </p:tgtEl>
                                        <p:attrNameLst>
                                          <p:attrName>ppt_x</p:attrName>
                                          <p:attrName>ppt_y</p:attrName>
                                        </p:attrNameLst>
                                      </p:cBhvr>
                                      <p:rCtr x="2422" y="69"/>
                                    </p:animMotion>
                                  </p:childTnLst>
                                </p:cTn>
                              </p:par>
                              <p:par>
                                <p:cTn id="217" presetID="22" presetClass="entr" presetSubtype="8" fill="hold" nodeType="withEffect">
                                  <p:stCondLst>
                                    <p:cond delay="3750"/>
                                  </p:stCondLst>
                                  <p:childTnLst>
                                    <p:set>
                                      <p:cBhvr>
                                        <p:cTn id="218" dur="1" fill="hold">
                                          <p:stCondLst>
                                            <p:cond delay="0"/>
                                          </p:stCondLst>
                                        </p:cTn>
                                        <p:tgtEl>
                                          <p:spTgt spid="1674"/>
                                        </p:tgtEl>
                                        <p:attrNameLst>
                                          <p:attrName>style.visibility</p:attrName>
                                        </p:attrNameLst>
                                      </p:cBhvr>
                                      <p:to>
                                        <p:strVal val="visible"/>
                                      </p:to>
                                    </p:set>
                                    <p:animEffect transition="in" filter="wipe(left)">
                                      <p:cBhvr>
                                        <p:cTn id="219" dur="500"/>
                                        <p:tgtEl>
                                          <p:spTgt spid="1674"/>
                                        </p:tgtEl>
                                      </p:cBhvr>
                                    </p:animEffect>
                                  </p:childTnLst>
                                </p:cTn>
                              </p:par>
                              <p:par>
                                <p:cTn id="220" presetID="42" presetClass="path" presetSubtype="0" accel="50000" decel="50000" fill="hold" grpId="5" nodeType="withEffect">
                                  <p:stCondLst>
                                    <p:cond delay="4250"/>
                                  </p:stCondLst>
                                  <p:childTnLst>
                                    <p:animMotion origin="layout" path="M 0.17891 -0.13634 L 0.17891 -0.2662 " pathEditMode="relative" rAng="0" ptsTypes="AA">
                                      <p:cBhvr>
                                        <p:cTn id="221" dur="1500" fill="hold"/>
                                        <p:tgtEl>
                                          <p:spTgt spid="1678"/>
                                        </p:tgtEl>
                                        <p:attrNameLst>
                                          <p:attrName>ppt_x</p:attrName>
                                          <p:attrName>ppt_y</p:attrName>
                                        </p:attrNameLst>
                                      </p:cBhvr>
                                      <p:rCtr x="0" y="-6505"/>
                                    </p:animMotion>
                                  </p:childTnLst>
                                </p:cTn>
                              </p:par>
                              <p:par>
                                <p:cTn id="222" presetID="22" presetClass="entr" presetSubtype="4" fill="hold" nodeType="withEffect">
                                  <p:stCondLst>
                                    <p:cond delay="4550"/>
                                  </p:stCondLst>
                                  <p:childTnLst>
                                    <p:set>
                                      <p:cBhvr>
                                        <p:cTn id="223" dur="1" fill="hold">
                                          <p:stCondLst>
                                            <p:cond delay="0"/>
                                          </p:stCondLst>
                                        </p:cTn>
                                        <p:tgtEl>
                                          <p:spTgt spid="1673"/>
                                        </p:tgtEl>
                                        <p:attrNameLst>
                                          <p:attrName>style.visibility</p:attrName>
                                        </p:attrNameLst>
                                      </p:cBhvr>
                                      <p:to>
                                        <p:strVal val="visible"/>
                                      </p:to>
                                    </p:set>
                                    <p:animEffect transition="in" filter="wipe(down)">
                                      <p:cBhvr>
                                        <p:cTn id="224" dur="1150"/>
                                        <p:tgtEl>
                                          <p:spTgt spid="1673"/>
                                        </p:tgtEl>
                                      </p:cBhvr>
                                    </p:animEffect>
                                  </p:childTnLst>
                                </p:cTn>
                              </p:par>
                              <p:par>
                                <p:cTn id="225" presetID="42" presetClass="path" presetSubtype="0" accel="50000" decel="50000" fill="hold" grpId="6" nodeType="withEffect">
                                  <p:stCondLst>
                                    <p:cond delay="5650"/>
                                  </p:stCondLst>
                                  <p:childTnLst>
                                    <p:animMotion origin="layout" path="M 0.17891 -0.2662 L 0.37774 -0.26505 " pathEditMode="relative" rAng="0" ptsTypes="AA">
                                      <p:cBhvr>
                                        <p:cTn id="226" dur="2250" fill="hold"/>
                                        <p:tgtEl>
                                          <p:spTgt spid="1678"/>
                                        </p:tgtEl>
                                        <p:attrNameLst>
                                          <p:attrName>ppt_x</p:attrName>
                                          <p:attrName>ppt_y</p:attrName>
                                        </p:attrNameLst>
                                      </p:cBhvr>
                                      <p:rCtr x="9935" y="46"/>
                                    </p:animMotion>
                                  </p:childTnLst>
                                </p:cTn>
                              </p:par>
                              <p:par>
                                <p:cTn id="227" presetID="22" presetClass="entr" presetSubtype="8" fill="hold" nodeType="withEffect">
                                  <p:stCondLst>
                                    <p:cond delay="5950"/>
                                  </p:stCondLst>
                                  <p:childTnLst>
                                    <p:set>
                                      <p:cBhvr>
                                        <p:cTn id="228" dur="1" fill="hold">
                                          <p:stCondLst>
                                            <p:cond delay="0"/>
                                          </p:stCondLst>
                                        </p:cTn>
                                        <p:tgtEl>
                                          <p:spTgt spid="1672"/>
                                        </p:tgtEl>
                                        <p:attrNameLst>
                                          <p:attrName>style.visibility</p:attrName>
                                        </p:attrNameLst>
                                      </p:cBhvr>
                                      <p:to>
                                        <p:strVal val="visible"/>
                                      </p:to>
                                    </p:set>
                                    <p:animEffect transition="in" filter="wipe(left)">
                                      <p:cBhvr>
                                        <p:cTn id="229" dur="1950"/>
                                        <p:tgtEl>
                                          <p:spTgt spid="1672"/>
                                        </p:tgtEl>
                                      </p:cBhvr>
                                    </p:animEffect>
                                  </p:childTnLst>
                                </p:cTn>
                              </p:par>
                              <p:par>
                                <p:cTn id="230" presetID="42" presetClass="path" presetSubtype="0" accel="50000" decel="50000" fill="hold" grpId="7" nodeType="withEffect">
                                  <p:stCondLst>
                                    <p:cond delay="7850"/>
                                  </p:stCondLst>
                                  <p:childTnLst>
                                    <p:animMotion origin="layout" path="M 0.37774 -0.26504 L 0.37774 -0.13611 " pathEditMode="relative" rAng="0" ptsTypes="AA">
                                      <p:cBhvr>
                                        <p:cTn id="231" dur="1500" fill="hold"/>
                                        <p:tgtEl>
                                          <p:spTgt spid="1678"/>
                                        </p:tgtEl>
                                        <p:attrNameLst>
                                          <p:attrName>ppt_x</p:attrName>
                                          <p:attrName>ppt_y</p:attrName>
                                        </p:attrNameLst>
                                      </p:cBhvr>
                                      <p:rCtr x="0" y="6435"/>
                                    </p:animMotion>
                                  </p:childTnLst>
                                </p:cTn>
                              </p:par>
                              <p:par>
                                <p:cTn id="232" presetID="22" presetClass="entr" presetSubtype="1" fill="hold" nodeType="withEffect">
                                  <p:stCondLst>
                                    <p:cond delay="8650"/>
                                  </p:stCondLst>
                                  <p:childTnLst>
                                    <p:set>
                                      <p:cBhvr>
                                        <p:cTn id="233" dur="1" fill="hold">
                                          <p:stCondLst>
                                            <p:cond delay="0"/>
                                          </p:stCondLst>
                                        </p:cTn>
                                        <p:tgtEl>
                                          <p:spTgt spid="1675"/>
                                        </p:tgtEl>
                                        <p:attrNameLst>
                                          <p:attrName>style.visibility</p:attrName>
                                        </p:attrNameLst>
                                      </p:cBhvr>
                                      <p:to>
                                        <p:strVal val="visible"/>
                                      </p:to>
                                    </p:set>
                                    <p:animEffect transition="in" filter="wipe(up)">
                                      <p:cBhvr>
                                        <p:cTn id="234" dur="850"/>
                                        <p:tgtEl>
                                          <p:spTgt spid="1675"/>
                                        </p:tgtEl>
                                      </p:cBhvr>
                                    </p:animEffect>
                                  </p:childTnLst>
                                </p:cTn>
                              </p:par>
                              <p:par>
                                <p:cTn id="235" presetID="42" presetClass="path" presetSubtype="0" accel="50000" decel="50000" fill="hold" grpId="8" nodeType="withEffect">
                                  <p:stCondLst>
                                    <p:cond delay="9450"/>
                                  </p:stCondLst>
                                  <p:childTnLst>
                                    <p:animMotion origin="layout" path="M 0.37774 -0.13611 L 0.42904 -0.13495 " pathEditMode="relative" rAng="0" ptsTypes="AA">
                                      <p:cBhvr>
                                        <p:cTn id="236" dur="1250" fill="hold"/>
                                        <p:tgtEl>
                                          <p:spTgt spid="1678"/>
                                        </p:tgtEl>
                                        <p:attrNameLst>
                                          <p:attrName>ppt_x</p:attrName>
                                          <p:attrName>ppt_y</p:attrName>
                                        </p:attrNameLst>
                                      </p:cBhvr>
                                      <p:rCtr x="2565" y="46"/>
                                    </p:animMotion>
                                  </p:childTnLst>
                                </p:cTn>
                              </p:par>
                              <p:par>
                                <p:cTn id="237" presetID="22" presetClass="entr" presetSubtype="8" fill="hold" nodeType="withEffect">
                                  <p:stCondLst>
                                    <p:cond delay="9450"/>
                                  </p:stCondLst>
                                  <p:childTnLst>
                                    <p:set>
                                      <p:cBhvr>
                                        <p:cTn id="238" dur="1" fill="hold">
                                          <p:stCondLst>
                                            <p:cond delay="0"/>
                                          </p:stCondLst>
                                        </p:cTn>
                                        <p:tgtEl>
                                          <p:spTgt spid="1676"/>
                                        </p:tgtEl>
                                        <p:attrNameLst>
                                          <p:attrName>style.visibility</p:attrName>
                                        </p:attrNameLst>
                                      </p:cBhvr>
                                      <p:to>
                                        <p:strVal val="visible"/>
                                      </p:to>
                                    </p:set>
                                    <p:animEffect transition="in" filter="wipe(left)">
                                      <p:cBhvr>
                                        <p:cTn id="239" dur="1300"/>
                                        <p:tgtEl>
                                          <p:spTgt spid="1676"/>
                                        </p:tgtEl>
                                      </p:cBhvr>
                                    </p:animEffect>
                                  </p:childTnLst>
                                </p:cTn>
                              </p:par>
                              <p:par>
                                <p:cTn id="240" presetID="42" presetClass="path" presetSubtype="0" accel="50000" decel="50000" fill="hold" grpId="9" nodeType="withEffect">
                                  <p:stCondLst>
                                    <p:cond delay="10650"/>
                                  </p:stCondLst>
                                  <p:childTnLst>
                                    <p:animMotion origin="layout" path="M 0.42904 -0.13495 L 0.42904 -0.08055 " pathEditMode="relative" rAng="0" ptsTypes="AA">
                                      <p:cBhvr>
                                        <p:cTn id="241" dur="750" fill="hold"/>
                                        <p:tgtEl>
                                          <p:spTgt spid="1678"/>
                                        </p:tgtEl>
                                        <p:attrNameLst>
                                          <p:attrName>ppt_x</p:attrName>
                                          <p:attrName>ppt_y</p:attrName>
                                        </p:attrNameLst>
                                      </p:cBhvr>
                                      <p:rCtr x="0" y="2708"/>
                                    </p:animMotion>
                                  </p:childTnLst>
                                </p:cTn>
                              </p:par>
                              <p:par>
                                <p:cTn id="242" presetID="22" presetClass="entr" presetSubtype="1" fill="hold" nodeType="withEffect">
                                  <p:stCondLst>
                                    <p:cond delay="11150"/>
                                  </p:stCondLst>
                                  <p:childTnLst>
                                    <p:set>
                                      <p:cBhvr>
                                        <p:cTn id="243" dur="1" fill="hold">
                                          <p:stCondLst>
                                            <p:cond delay="0"/>
                                          </p:stCondLst>
                                        </p:cTn>
                                        <p:tgtEl>
                                          <p:spTgt spid="1677"/>
                                        </p:tgtEl>
                                        <p:attrNameLst>
                                          <p:attrName>style.visibility</p:attrName>
                                        </p:attrNameLst>
                                      </p:cBhvr>
                                      <p:to>
                                        <p:strVal val="visible"/>
                                      </p:to>
                                    </p:set>
                                    <p:animEffect transition="in" filter="wipe(up)">
                                      <p:cBhvr>
                                        <p:cTn id="244" dur="300"/>
                                        <p:tgtEl>
                                          <p:spTgt spid="1677"/>
                                        </p:tgtEl>
                                      </p:cBhvr>
                                    </p:animEffect>
                                  </p:childTnLst>
                                </p:cTn>
                              </p:par>
                              <p:par>
                                <p:cTn id="245" presetID="42" presetClass="path" presetSubtype="0" accel="50000" decel="50000" fill="hold" grpId="0" nodeType="withEffect">
                                  <p:stCondLst>
                                    <p:cond delay="0"/>
                                  </p:stCondLst>
                                  <p:childTnLst>
                                    <p:animMotion origin="layout" path="M 2.05783E-7 3.33333E-6 L -0.00794 0.07963 " pathEditMode="relative" rAng="0" ptsTypes="AA">
                                      <p:cBhvr>
                                        <p:cTn id="246" dur="600" fill="hold"/>
                                        <p:tgtEl>
                                          <p:spTgt spid="1507"/>
                                        </p:tgtEl>
                                        <p:attrNameLst>
                                          <p:attrName>ppt_x</p:attrName>
                                          <p:attrName>ppt_y</p:attrName>
                                        </p:attrNameLst>
                                      </p:cBhvr>
                                      <p:rCtr x="-404" y="3981"/>
                                    </p:animMotion>
                                  </p:childTnLst>
                                </p:cTn>
                              </p:par>
                              <p:par>
                                <p:cTn id="247" presetID="42" presetClass="path" presetSubtype="0" accel="50000" decel="50000" fill="hold" grpId="1" nodeType="withEffect">
                                  <p:stCondLst>
                                    <p:cond delay="550"/>
                                  </p:stCondLst>
                                  <p:childTnLst>
                                    <p:animMotion origin="layout" path="M -0.00795 0.07963 L -0.08259 0.1713 " pathEditMode="relative" rAng="0" ptsTypes="AA">
                                      <p:cBhvr>
                                        <p:cTn id="248" dur="600" fill="hold"/>
                                        <p:tgtEl>
                                          <p:spTgt spid="1507"/>
                                        </p:tgtEl>
                                        <p:attrNameLst>
                                          <p:attrName>ppt_x</p:attrName>
                                          <p:attrName>ppt_y</p:attrName>
                                        </p:attrNameLst>
                                      </p:cBhvr>
                                      <p:rCtr x="-3738" y="4583"/>
                                    </p:animMotion>
                                  </p:childTnLst>
                                </p:cTn>
                              </p:par>
                              <p:par>
                                <p:cTn id="249" presetID="42" presetClass="path" presetSubtype="0" accel="50000" decel="50000" fill="hold" grpId="2" nodeType="withEffect">
                                  <p:stCondLst>
                                    <p:cond delay="1050"/>
                                  </p:stCondLst>
                                  <p:childTnLst>
                                    <p:animMotion origin="layout" path="M -0.07672 0.17454 L -0.10447 0.1294 " pathEditMode="relative" rAng="0" ptsTypes="AA">
                                      <p:cBhvr>
                                        <p:cTn id="250" dur="600" fill="hold"/>
                                        <p:tgtEl>
                                          <p:spTgt spid="1507"/>
                                        </p:tgtEl>
                                        <p:attrNameLst>
                                          <p:attrName>ppt_x</p:attrName>
                                          <p:attrName>ppt_y</p:attrName>
                                        </p:attrNameLst>
                                      </p:cBhvr>
                                      <p:rCtr x="-1394" y="-2269"/>
                                    </p:animMotion>
                                  </p:childTnLst>
                                </p:cTn>
                              </p:par>
                              <p:par>
                                <p:cTn id="251" presetID="42" presetClass="path" presetSubtype="0" accel="50000" decel="50000" fill="hold" grpId="3" nodeType="withEffect">
                                  <p:stCondLst>
                                    <p:cond delay="1550"/>
                                  </p:stCondLst>
                                  <p:childTnLst>
                                    <p:animMotion origin="layout" path="M -0.10286 0.12755 L -0.08724 0.07199 " pathEditMode="relative" rAng="0" ptsTypes="AA">
                                      <p:cBhvr>
                                        <p:cTn id="252" dur="600" fill="hold"/>
                                        <p:tgtEl>
                                          <p:spTgt spid="1507"/>
                                        </p:tgtEl>
                                        <p:attrNameLst>
                                          <p:attrName>ppt_x</p:attrName>
                                          <p:attrName>ppt_y</p:attrName>
                                        </p:attrNameLst>
                                      </p:cBhvr>
                                      <p:rCtr x="781" y="-2778"/>
                                    </p:animMotion>
                                  </p:childTnLst>
                                </p:cTn>
                              </p:par>
                              <p:par>
                                <p:cTn id="253" presetID="42" presetClass="path" presetSubtype="0" accel="50000" decel="50000" fill="hold" grpId="4" nodeType="withEffect">
                                  <p:stCondLst>
                                    <p:cond delay="2050"/>
                                  </p:stCondLst>
                                  <p:childTnLst>
                                    <p:animMotion origin="layout" path="M -0.08411 0.06435 L -0.10859 0.00509 " pathEditMode="relative" rAng="0" ptsTypes="AA">
                                      <p:cBhvr>
                                        <p:cTn id="254" dur="600" fill="hold"/>
                                        <p:tgtEl>
                                          <p:spTgt spid="1507"/>
                                        </p:tgtEl>
                                        <p:attrNameLst>
                                          <p:attrName>ppt_x</p:attrName>
                                          <p:attrName>ppt_y</p:attrName>
                                        </p:attrNameLst>
                                      </p:cBhvr>
                                      <p:rCtr x="-1224" y="-2963"/>
                                    </p:animMotion>
                                  </p:childTnLst>
                                </p:cTn>
                              </p:par>
                              <p:par>
                                <p:cTn id="255" presetID="42" presetClass="path" presetSubtype="0" accel="50000" decel="50000" fill="hold" grpId="5" nodeType="withEffect">
                                  <p:stCondLst>
                                    <p:cond delay="2550"/>
                                  </p:stCondLst>
                                  <p:childTnLst>
                                    <p:animMotion origin="layout" path="M -0.10859 0.00509 L -0.16224 -0.03472 " pathEditMode="relative" rAng="0" ptsTypes="AA">
                                      <p:cBhvr>
                                        <p:cTn id="256" dur="600" fill="hold"/>
                                        <p:tgtEl>
                                          <p:spTgt spid="1507"/>
                                        </p:tgtEl>
                                        <p:attrNameLst>
                                          <p:attrName>ppt_x</p:attrName>
                                          <p:attrName>ppt_y</p:attrName>
                                        </p:attrNameLst>
                                      </p:cBhvr>
                                      <p:rCtr x="-2682" y="-1991"/>
                                    </p:animMotion>
                                  </p:childTnLst>
                                </p:cTn>
                              </p:par>
                              <p:par>
                                <p:cTn id="257" presetID="42" presetClass="path" presetSubtype="0" accel="50000" decel="50000" fill="hold" grpId="6" nodeType="withEffect">
                                  <p:stCondLst>
                                    <p:cond delay="3050"/>
                                  </p:stCondLst>
                                  <p:childTnLst>
                                    <p:animMotion origin="layout" path="M -0.16224 -0.03472 L -0.21276 -0.12731 " pathEditMode="relative" rAng="0" ptsTypes="AA">
                                      <p:cBhvr>
                                        <p:cTn id="258" dur="600" fill="hold"/>
                                        <p:tgtEl>
                                          <p:spTgt spid="1507"/>
                                        </p:tgtEl>
                                        <p:attrNameLst>
                                          <p:attrName>ppt_x</p:attrName>
                                          <p:attrName>ppt_y</p:attrName>
                                        </p:attrNameLst>
                                      </p:cBhvr>
                                      <p:rCtr x="-2526" y="-4630"/>
                                    </p:animMotion>
                                  </p:childTnLst>
                                </p:cTn>
                              </p:par>
                              <p:par>
                                <p:cTn id="259" presetID="42" presetClass="path" presetSubtype="0" accel="50000" decel="50000" fill="hold" grpId="7" nodeType="withEffect">
                                  <p:stCondLst>
                                    <p:cond delay="3550"/>
                                  </p:stCondLst>
                                  <p:childTnLst>
                                    <p:animMotion origin="layout" path="M -0.21276 -0.12731 L -0.2362 0.01898 " pathEditMode="relative" rAng="0" ptsTypes="AA">
                                      <p:cBhvr>
                                        <p:cTn id="260" dur="600" fill="hold"/>
                                        <p:tgtEl>
                                          <p:spTgt spid="1507"/>
                                        </p:tgtEl>
                                        <p:attrNameLst>
                                          <p:attrName>ppt_x</p:attrName>
                                          <p:attrName>ppt_y</p:attrName>
                                        </p:attrNameLst>
                                      </p:cBhvr>
                                      <p:rCtr x="-1172" y="7315"/>
                                    </p:animMotion>
                                  </p:childTnLst>
                                </p:cTn>
                              </p:par>
                              <p:par>
                                <p:cTn id="261" presetID="42" presetClass="path" presetSubtype="0" accel="50000" decel="50000" fill="hold" grpId="8" nodeType="withEffect">
                                  <p:stCondLst>
                                    <p:cond delay="4050"/>
                                  </p:stCondLst>
                                  <p:childTnLst>
                                    <p:animMotion origin="layout" path="M -0.23464 0.00671 L -0.30755 -0.11921 " pathEditMode="relative" rAng="0" ptsTypes="AA">
                                      <p:cBhvr>
                                        <p:cTn id="262" dur="600" fill="hold"/>
                                        <p:tgtEl>
                                          <p:spTgt spid="1507"/>
                                        </p:tgtEl>
                                        <p:attrNameLst>
                                          <p:attrName>ppt_x</p:attrName>
                                          <p:attrName>ppt_y</p:attrName>
                                        </p:attrNameLst>
                                      </p:cBhvr>
                                      <p:rCtr x="-3646" y="-6296"/>
                                    </p:animMotion>
                                  </p:childTnLst>
                                </p:cTn>
                              </p:par>
                              <p:par>
                                <p:cTn id="263" presetID="42" presetClass="path" presetSubtype="0" accel="50000" decel="50000" fill="hold" grpId="9" nodeType="withEffect">
                                  <p:stCondLst>
                                    <p:cond delay="4550"/>
                                  </p:stCondLst>
                                  <p:childTnLst>
                                    <p:animMotion origin="layout" path="M -0.30977 -0.12384 L -0.25612 -0.14884 " pathEditMode="relative" rAng="0" ptsTypes="AA">
                                      <p:cBhvr>
                                        <p:cTn id="264" dur="600" fill="hold"/>
                                        <p:tgtEl>
                                          <p:spTgt spid="1507"/>
                                        </p:tgtEl>
                                        <p:attrNameLst>
                                          <p:attrName>ppt_x</p:attrName>
                                          <p:attrName>ppt_y</p:attrName>
                                        </p:attrNameLst>
                                      </p:cBhvr>
                                      <p:rCtr x="2682" y="-1250"/>
                                    </p:animMotion>
                                  </p:childTnLst>
                                </p:cTn>
                              </p:par>
                              <p:par>
                                <p:cTn id="265" presetID="42" presetClass="path" presetSubtype="0" accel="50000" decel="50000" fill="hold" grpId="0" nodeType="withEffect">
                                  <p:stCondLst>
                                    <p:cond delay="0"/>
                                  </p:stCondLst>
                                  <p:childTnLst>
                                    <p:animMotion origin="layout" path="M -2.94777E-6 -1.48148E-6 L 0.02267 -0.06528 " pathEditMode="relative" rAng="0" ptsTypes="AA">
                                      <p:cBhvr>
                                        <p:cTn id="266" dur="600" fill="hold"/>
                                        <p:tgtEl>
                                          <p:spTgt spid="1505"/>
                                        </p:tgtEl>
                                        <p:attrNameLst>
                                          <p:attrName>ppt_x</p:attrName>
                                          <p:attrName>ppt_y</p:attrName>
                                        </p:attrNameLst>
                                      </p:cBhvr>
                                      <p:rCtr x="1133" y="-3264"/>
                                    </p:animMotion>
                                  </p:childTnLst>
                                </p:cTn>
                              </p:par>
                              <p:par>
                                <p:cTn id="267" presetID="42" presetClass="path" presetSubtype="0" accel="50000" decel="50000" fill="hold" grpId="1" nodeType="withEffect">
                                  <p:stCondLst>
                                    <p:cond delay="550"/>
                                  </p:stCondLst>
                                  <p:childTnLst>
                                    <p:animMotion origin="layout" path="M 0.02266 -0.06528 L 0.04923 -0.13958 " pathEditMode="relative" rAng="0" ptsTypes="AA">
                                      <p:cBhvr>
                                        <p:cTn id="268" dur="600" fill="hold"/>
                                        <p:tgtEl>
                                          <p:spTgt spid="1505"/>
                                        </p:tgtEl>
                                        <p:attrNameLst>
                                          <p:attrName>ppt_x</p:attrName>
                                          <p:attrName>ppt_y</p:attrName>
                                        </p:attrNameLst>
                                      </p:cBhvr>
                                      <p:rCtr x="1328" y="-3727"/>
                                    </p:animMotion>
                                  </p:childTnLst>
                                </p:cTn>
                              </p:par>
                              <p:par>
                                <p:cTn id="269" presetID="42" presetClass="path" presetSubtype="0" accel="50000" decel="50000" fill="hold" grpId="2" nodeType="withEffect">
                                  <p:stCondLst>
                                    <p:cond delay="1050"/>
                                  </p:stCondLst>
                                  <p:childTnLst>
                                    <p:animMotion origin="layout" path="M 0.04923 -0.13958 L 0.07605 -0.03449 " pathEditMode="relative" rAng="0" ptsTypes="AA">
                                      <p:cBhvr>
                                        <p:cTn id="270" dur="600" fill="hold"/>
                                        <p:tgtEl>
                                          <p:spTgt spid="1505"/>
                                        </p:tgtEl>
                                        <p:attrNameLst>
                                          <p:attrName>ppt_x</p:attrName>
                                          <p:attrName>ppt_y</p:attrName>
                                        </p:attrNameLst>
                                      </p:cBhvr>
                                      <p:rCtr x="1341" y="5255"/>
                                    </p:animMotion>
                                  </p:childTnLst>
                                </p:cTn>
                              </p:par>
                              <p:par>
                                <p:cTn id="271" presetID="42" presetClass="path" presetSubtype="0" accel="50000" decel="50000" fill="hold" grpId="3" nodeType="withEffect">
                                  <p:stCondLst>
                                    <p:cond delay="1550"/>
                                  </p:stCondLst>
                                  <p:childTnLst>
                                    <p:animMotion origin="layout" path="M 0.07607 -0.03449 L 0.03074 0.05995 " pathEditMode="relative" rAng="0" ptsTypes="AA">
                                      <p:cBhvr>
                                        <p:cTn id="272" dur="600" fill="hold"/>
                                        <p:tgtEl>
                                          <p:spTgt spid="1505"/>
                                        </p:tgtEl>
                                        <p:attrNameLst>
                                          <p:attrName>ppt_x</p:attrName>
                                          <p:attrName>ppt_y</p:attrName>
                                        </p:attrNameLst>
                                      </p:cBhvr>
                                      <p:rCtr x="-2267" y="4722"/>
                                    </p:animMotion>
                                  </p:childTnLst>
                                </p:cTn>
                              </p:par>
                              <p:par>
                                <p:cTn id="273" presetID="42" presetClass="path" presetSubtype="0" accel="50000" decel="50000" fill="hold" grpId="4" nodeType="withEffect">
                                  <p:stCondLst>
                                    <p:cond delay="2050"/>
                                  </p:stCondLst>
                                  <p:childTnLst>
                                    <p:animMotion origin="layout" path="M 0.03074 0.05995 L 0.01198 0.12315 " pathEditMode="relative" rAng="0" ptsTypes="AA">
                                      <p:cBhvr>
                                        <p:cTn id="274" dur="600" fill="hold"/>
                                        <p:tgtEl>
                                          <p:spTgt spid="1505"/>
                                        </p:tgtEl>
                                        <p:attrNameLst>
                                          <p:attrName>ppt_x</p:attrName>
                                          <p:attrName>ppt_y</p:attrName>
                                        </p:attrNameLst>
                                      </p:cBhvr>
                                      <p:rCtr x="-938" y="3148"/>
                                    </p:animMotion>
                                  </p:childTnLst>
                                </p:cTn>
                              </p:par>
                              <p:par>
                                <p:cTn id="275" presetID="42" presetClass="path" presetSubtype="0" accel="50000" decel="50000" fill="hold" grpId="5" nodeType="withEffect">
                                  <p:stCondLst>
                                    <p:cond delay="2550"/>
                                  </p:stCondLst>
                                  <p:childTnLst>
                                    <p:animMotion origin="layout" path="M 0.01198 0.12315 L 0.03816 0.17014 " pathEditMode="relative" rAng="0" ptsTypes="AA">
                                      <p:cBhvr>
                                        <p:cTn id="276" dur="600" fill="hold"/>
                                        <p:tgtEl>
                                          <p:spTgt spid="1505"/>
                                        </p:tgtEl>
                                        <p:attrNameLst>
                                          <p:attrName>ppt_x</p:attrName>
                                          <p:attrName>ppt_y</p:attrName>
                                        </p:attrNameLst>
                                      </p:cBhvr>
                                      <p:rCtr x="1302" y="2338"/>
                                    </p:animMotion>
                                  </p:childTnLst>
                                </p:cTn>
                              </p:par>
                              <p:par>
                                <p:cTn id="277" presetID="42" presetClass="path" presetSubtype="0" accel="50000" decel="50000" fill="hold" grpId="6" nodeType="withEffect">
                                  <p:stCondLst>
                                    <p:cond delay="3050"/>
                                  </p:stCondLst>
                                  <p:childTnLst>
                                    <p:animMotion origin="layout" path="M 0.03817 0.17014 L 0.09639 0.18102 " pathEditMode="relative" rAng="0" ptsTypes="AA">
                                      <p:cBhvr>
                                        <p:cTn id="278" dur="600" fill="hold"/>
                                        <p:tgtEl>
                                          <p:spTgt spid="1505"/>
                                        </p:tgtEl>
                                        <p:attrNameLst>
                                          <p:attrName>ppt_x</p:attrName>
                                          <p:attrName>ppt_y</p:attrName>
                                        </p:attrNameLst>
                                      </p:cBhvr>
                                      <p:rCtr x="2905" y="532"/>
                                    </p:animMotion>
                                  </p:childTnLst>
                                </p:cTn>
                              </p:par>
                              <p:par>
                                <p:cTn id="279" presetID="42" presetClass="path" presetSubtype="0" accel="50000" decel="50000" fill="hold" grpId="7" nodeType="withEffect">
                                  <p:stCondLst>
                                    <p:cond delay="3550"/>
                                  </p:stCondLst>
                                  <p:childTnLst>
                                    <p:animMotion origin="layout" path="M 0.09639 0.18102 L 0.1722 0.14097 " pathEditMode="relative" rAng="0" ptsTypes="AA">
                                      <p:cBhvr>
                                        <p:cTn id="280" dur="600" fill="hold"/>
                                        <p:tgtEl>
                                          <p:spTgt spid="1505"/>
                                        </p:tgtEl>
                                        <p:attrNameLst>
                                          <p:attrName>ppt_x</p:attrName>
                                          <p:attrName>ppt_y</p:attrName>
                                        </p:attrNameLst>
                                      </p:cBhvr>
                                      <p:rCtr x="3791" y="-2014"/>
                                    </p:animMotion>
                                  </p:childTnLst>
                                </p:cTn>
                              </p:par>
                              <p:par>
                                <p:cTn id="281" presetID="42" presetClass="path" presetSubtype="0" accel="50000" decel="50000" fill="hold" grpId="0" nodeType="withEffect">
                                  <p:stCondLst>
                                    <p:cond delay="0"/>
                                  </p:stCondLst>
                                  <p:childTnLst>
                                    <p:animMotion origin="layout" path="M -6.14823E-7 1.48148E-6 L -0.03295 0.10694 " pathEditMode="relative" rAng="0" ptsTypes="AA">
                                      <p:cBhvr>
                                        <p:cTn id="282" dur="600" fill="hold"/>
                                        <p:tgtEl>
                                          <p:spTgt spid="563"/>
                                        </p:tgtEl>
                                        <p:attrNameLst>
                                          <p:attrName>ppt_x</p:attrName>
                                          <p:attrName>ppt_y</p:attrName>
                                        </p:attrNameLst>
                                      </p:cBhvr>
                                      <p:rCtr x="-1654" y="5347"/>
                                    </p:animMotion>
                                  </p:childTnLst>
                                </p:cTn>
                              </p:par>
                              <p:par>
                                <p:cTn id="283" presetID="42" presetClass="path" presetSubtype="0" accel="50000" decel="50000" fill="hold" grpId="1" nodeType="withEffect">
                                  <p:stCondLst>
                                    <p:cond delay="500"/>
                                  </p:stCondLst>
                                  <p:childTnLst>
                                    <p:animMotion origin="layout" path="M -0.03295 0.10694 L -0.07852 0.12129 " pathEditMode="relative" rAng="0" ptsTypes="AA">
                                      <p:cBhvr>
                                        <p:cTn id="284" dur="600" fill="hold"/>
                                        <p:tgtEl>
                                          <p:spTgt spid="563"/>
                                        </p:tgtEl>
                                        <p:attrNameLst>
                                          <p:attrName>ppt_x</p:attrName>
                                          <p:attrName>ppt_y</p:attrName>
                                        </p:attrNameLst>
                                      </p:cBhvr>
                                      <p:rCtr x="-2279" y="718"/>
                                    </p:animMotion>
                                  </p:childTnLst>
                                </p:cTn>
                              </p:par>
                              <p:par>
                                <p:cTn id="285" presetID="42" presetClass="path" presetSubtype="0" accel="50000" decel="50000" fill="hold" grpId="2" nodeType="withEffect">
                                  <p:stCondLst>
                                    <p:cond delay="1000"/>
                                  </p:stCondLst>
                                  <p:childTnLst>
                                    <p:animMotion origin="layout" path="M -0.07852 0.12129 L -0.15105 0.08125 " pathEditMode="relative" rAng="0" ptsTypes="AA">
                                      <p:cBhvr>
                                        <p:cTn id="286" dur="600" fill="hold"/>
                                        <p:tgtEl>
                                          <p:spTgt spid="563"/>
                                        </p:tgtEl>
                                        <p:attrNameLst>
                                          <p:attrName>ppt_x</p:attrName>
                                          <p:attrName>ppt_y</p:attrName>
                                        </p:attrNameLst>
                                      </p:cBhvr>
                                      <p:rCtr x="-3633" y="-2014"/>
                                    </p:animMotion>
                                  </p:childTnLst>
                                </p:cTn>
                              </p:par>
                              <p:par>
                                <p:cTn id="287" presetID="42" presetClass="path" presetSubtype="0" accel="50000" decel="50000" fill="hold" grpId="3" nodeType="withEffect">
                                  <p:stCondLst>
                                    <p:cond delay="1500"/>
                                  </p:stCondLst>
                                  <p:childTnLst>
                                    <p:animMotion origin="layout" path="M -0.1511 0.08125 L -0.0637 0.0206 " pathEditMode="relative" rAng="0" ptsTypes="AA">
                                      <p:cBhvr>
                                        <p:cTn id="288" dur="600" fill="hold"/>
                                        <p:tgtEl>
                                          <p:spTgt spid="563"/>
                                        </p:tgtEl>
                                        <p:attrNameLst>
                                          <p:attrName>ppt_x</p:attrName>
                                          <p:attrName>ppt_y</p:attrName>
                                        </p:attrNameLst>
                                      </p:cBhvr>
                                      <p:rCtr x="4364" y="-3032"/>
                                    </p:animMotion>
                                  </p:childTnLst>
                                </p:cTn>
                              </p:par>
                              <p:par>
                                <p:cTn id="289" presetID="42" presetClass="path" presetSubtype="0" accel="50000" decel="50000" fill="hold" grpId="4" nodeType="withEffect">
                                  <p:stCondLst>
                                    <p:cond delay="2000"/>
                                  </p:stCondLst>
                                  <p:childTnLst>
                                    <p:animMotion origin="layout" path="M -0.0637 0.0206 L -0.11984 -0.00556 " pathEditMode="relative" rAng="0" ptsTypes="AA">
                                      <p:cBhvr>
                                        <p:cTn id="290" dur="600" fill="hold"/>
                                        <p:tgtEl>
                                          <p:spTgt spid="563"/>
                                        </p:tgtEl>
                                        <p:attrNameLst>
                                          <p:attrName>ppt_x</p:attrName>
                                          <p:attrName>ppt_y</p:attrName>
                                        </p:attrNameLst>
                                      </p:cBhvr>
                                      <p:rCtr x="-2814" y="-1319"/>
                                    </p:animMotion>
                                  </p:childTnLst>
                                </p:cTn>
                              </p:par>
                              <p:par>
                                <p:cTn id="291" presetID="42" presetClass="path" presetSubtype="0" accel="50000" decel="50000" fill="hold" grpId="5" nodeType="withEffect">
                                  <p:stCondLst>
                                    <p:cond delay="2500"/>
                                  </p:stCondLst>
                                  <p:childTnLst>
                                    <p:animMotion origin="layout" path="M -0.11984 -0.00556 L -0.19487 -0.13611 " pathEditMode="relative" rAng="0" ptsTypes="AA">
                                      <p:cBhvr>
                                        <p:cTn id="292" dur="600" fill="hold"/>
                                        <p:tgtEl>
                                          <p:spTgt spid="563"/>
                                        </p:tgtEl>
                                        <p:attrNameLst>
                                          <p:attrName>ppt_x</p:attrName>
                                          <p:attrName>ppt_y</p:attrName>
                                        </p:attrNameLst>
                                      </p:cBhvr>
                                      <p:rCtr x="-3751" y="-6528"/>
                                    </p:animMotion>
                                  </p:childTnLst>
                                </p:cTn>
                              </p:par>
                              <p:par>
                                <p:cTn id="293" presetID="42" presetClass="path" presetSubtype="0" accel="50000" decel="50000" fill="hold" grpId="0" nodeType="withEffect">
                                  <p:stCondLst>
                                    <p:cond delay="0"/>
                                  </p:stCondLst>
                                  <p:childTnLst>
                                    <p:animMotion origin="layout" path="M 2.05783E-7 3.33333E-6 L -0.00794 0.07963 " pathEditMode="relative" rAng="0" ptsTypes="AA">
                                      <p:cBhvr>
                                        <p:cTn id="294" dur="600" fill="hold"/>
                                        <p:tgtEl>
                                          <p:spTgt spid="564"/>
                                        </p:tgtEl>
                                        <p:attrNameLst>
                                          <p:attrName>ppt_x</p:attrName>
                                          <p:attrName>ppt_y</p:attrName>
                                        </p:attrNameLst>
                                      </p:cBhvr>
                                      <p:rCtr x="-404" y="3981"/>
                                    </p:animMotion>
                                  </p:childTnLst>
                                </p:cTn>
                              </p:par>
                              <p:par>
                                <p:cTn id="295" presetID="42" presetClass="path" presetSubtype="0" accel="50000" decel="50000" fill="hold" grpId="1" nodeType="withEffect">
                                  <p:stCondLst>
                                    <p:cond delay="500"/>
                                  </p:stCondLst>
                                  <p:childTnLst>
                                    <p:animMotion origin="layout" path="M -0.00795 0.07963 L -0.08259 0.1713 " pathEditMode="relative" rAng="0" ptsTypes="AA">
                                      <p:cBhvr>
                                        <p:cTn id="296" dur="600" fill="hold"/>
                                        <p:tgtEl>
                                          <p:spTgt spid="564"/>
                                        </p:tgtEl>
                                        <p:attrNameLst>
                                          <p:attrName>ppt_x</p:attrName>
                                          <p:attrName>ppt_y</p:attrName>
                                        </p:attrNameLst>
                                      </p:cBhvr>
                                      <p:rCtr x="-3738" y="4583"/>
                                    </p:animMotion>
                                  </p:childTnLst>
                                </p:cTn>
                              </p:par>
                              <p:par>
                                <p:cTn id="297" presetID="42" presetClass="path" presetSubtype="0" accel="50000" decel="50000" fill="hold" grpId="2" nodeType="withEffect">
                                  <p:stCondLst>
                                    <p:cond delay="1000"/>
                                  </p:stCondLst>
                                  <p:childTnLst>
                                    <p:animMotion origin="layout" path="M -0.07672 0.17454 L -0.10447 0.1294 " pathEditMode="relative" rAng="0" ptsTypes="AA">
                                      <p:cBhvr>
                                        <p:cTn id="298" dur="600" fill="hold"/>
                                        <p:tgtEl>
                                          <p:spTgt spid="564"/>
                                        </p:tgtEl>
                                        <p:attrNameLst>
                                          <p:attrName>ppt_x</p:attrName>
                                          <p:attrName>ppt_y</p:attrName>
                                        </p:attrNameLst>
                                      </p:cBhvr>
                                      <p:rCtr x="-1394" y="-2269"/>
                                    </p:animMotion>
                                  </p:childTnLst>
                                </p:cTn>
                              </p:par>
                              <p:par>
                                <p:cTn id="299" presetID="42" presetClass="path" presetSubtype="0" accel="50000" decel="50000" fill="hold" grpId="3" nodeType="withEffect">
                                  <p:stCondLst>
                                    <p:cond delay="1600"/>
                                  </p:stCondLst>
                                  <p:childTnLst>
                                    <p:animMotion origin="layout" path="M -0.10286 0.12755 L -0.08724 0.07199 " pathEditMode="relative" rAng="0" ptsTypes="AA">
                                      <p:cBhvr>
                                        <p:cTn id="300" dur="600" fill="hold"/>
                                        <p:tgtEl>
                                          <p:spTgt spid="564"/>
                                        </p:tgtEl>
                                        <p:attrNameLst>
                                          <p:attrName>ppt_x</p:attrName>
                                          <p:attrName>ppt_y</p:attrName>
                                        </p:attrNameLst>
                                      </p:cBhvr>
                                      <p:rCtr x="781" y="-2778"/>
                                    </p:animMotion>
                                  </p:childTnLst>
                                </p:cTn>
                              </p:par>
                              <p:par>
                                <p:cTn id="301" presetID="42" presetClass="path" presetSubtype="0" accel="50000" decel="50000" fill="hold" grpId="4" nodeType="withEffect">
                                  <p:stCondLst>
                                    <p:cond delay="2200"/>
                                  </p:stCondLst>
                                  <p:childTnLst>
                                    <p:animMotion origin="layout" path="M -0.08411 0.06435 L -0.10859 0.00509 " pathEditMode="relative" rAng="0" ptsTypes="AA">
                                      <p:cBhvr>
                                        <p:cTn id="302" dur="600" fill="hold"/>
                                        <p:tgtEl>
                                          <p:spTgt spid="564"/>
                                        </p:tgtEl>
                                        <p:attrNameLst>
                                          <p:attrName>ppt_x</p:attrName>
                                          <p:attrName>ppt_y</p:attrName>
                                        </p:attrNameLst>
                                      </p:cBhvr>
                                      <p:rCtr x="-1224" y="-2963"/>
                                    </p:animMotion>
                                  </p:childTnLst>
                                </p:cTn>
                              </p:par>
                              <p:par>
                                <p:cTn id="303" presetID="42" presetClass="path" presetSubtype="0" accel="50000" decel="50000" fill="hold" grpId="5" nodeType="withEffect">
                                  <p:stCondLst>
                                    <p:cond delay="2700"/>
                                  </p:stCondLst>
                                  <p:childTnLst>
                                    <p:animMotion origin="layout" path="M -0.10859 0.00509 L -0.16224 -0.03472 " pathEditMode="relative" rAng="0" ptsTypes="AA">
                                      <p:cBhvr>
                                        <p:cTn id="304" dur="600" fill="hold"/>
                                        <p:tgtEl>
                                          <p:spTgt spid="564"/>
                                        </p:tgtEl>
                                        <p:attrNameLst>
                                          <p:attrName>ppt_x</p:attrName>
                                          <p:attrName>ppt_y</p:attrName>
                                        </p:attrNameLst>
                                      </p:cBhvr>
                                      <p:rCtr x="-2682" y="-1991"/>
                                    </p:animMotion>
                                  </p:childTnLst>
                                </p:cTn>
                              </p:par>
                              <p:par>
                                <p:cTn id="305" presetID="42" presetClass="path" presetSubtype="0" accel="50000" decel="50000" fill="hold" grpId="6" nodeType="withEffect">
                                  <p:stCondLst>
                                    <p:cond delay="3100"/>
                                  </p:stCondLst>
                                  <p:childTnLst>
                                    <p:animMotion origin="layout" path="M -0.16224 -0.03472 L -0.21276 -0.12731 " pathEditMode="relative" rAng="0" ptsTypes="AA">
                                      <p:cBhvr>
                                        <p:cTn id="306" dur="600" fill="hold"/>
                                        <p:tgtEl>
                                          <p:spTgt spid="564"/>
                                        </p:tgtEl>
                                        <p:attrNameLst>
                                          <p:attrName>ppt_x</p:attrName>
                                          <p:attrName>ppt_y</p:attrName>
                                        </p:attrNameLst>
                                      </p:cBhvr>
                                      <p:rCtr x="-2526" y="-4630"/>
                                    </p:animMotion>
                                  </p:childTnLst>
                                </p:cTn>
                              </p:par>
                              <p:par>
                                <p:cTn id="307" presetID="42" presetClass="path" presetSubtype="0" accel="50000" decel="50000" fill="hold" grpId="7" nodeType="withEffect">
                                  <p:stCondLst>
                                    <p:cond delay="3600"/>
                                  </p:stCondLst>
                                  <p:childTnLst>
                                    <p:animMotion origin="layout" path="M -0.21276 -0.12731 L -0.2362 0.01898 " pathEditMode="relative" rAng="0" ptsTypes="AA">
                                      <p:cBhvr>
                                        <p:cTn id="308" dur="600" fill="hold"/>
                                        <p:tgtEl>
                                          <p:spTgt spid="564"/>
                                        </p:tgtEl>
                                        <p:attrNameLst>
                                          <p:attrName>ppt_x</p:attrName>
                                          <p:attrName>ppt_y</p:attrName>
                                        </p:attrNameLst>
                                      </p:cBhvr>
                                      <p:rCtr x="-1172" y="7315"/>
                                    </p:animMotion>
                                  </p:childTnLst>
                                </p:cTn>
                              </p:par>
                              <p:par>
                                <p:cTn id="309" presetID="42" presetClass="path" presetSubtype="0" accel="50000" decel="50000" fill="hold" grpId="8" nodeType="withEffect">
                                  <p:stCondLst>
                                    <p:cond delay="4100"/>
                                  </p:stCondLst>
                                  <p:childTnLst>
                                    <p:animMotion origin="layout" path="M -0.23464 0.00671 L -0.30755 -0.11921 " pathEditMode="relative" rAng="0" ptsTypes="AA">
                                      <p:cBhvr>
                                        <p:cTn id="310" dur="600" fill="hold"/>
                                        <p:tgtEl>
                                          <p:spTgt spid="564"/>
                                        </p:tgtEl>
                                        <p:attrNameLst>
                                          <p:attrName>ppt_x</p:attrName>
                                          <p:attrName>ppt_y</p:attrName>
                                        </p:attrNameLst>
                                      </p:cBhvr>
                                      <p:rCtr x="-3646" y="-6296"/>
                                    </p:animMotion>
                                  </p:childTnLst>
                                </p:cTn>
                              </p:par>
                              <p:par>
                                <p:cTn id="311" presetID="42" presetClass="path" presetSubtype="0" accel="50000" decel="50000" fill="hold" grpId="9" nodeType="withEffect">
                                  <p:stCondLst>
                                    <p:cond delay="4600"/>
                                  </p:stCondLst>
                                  <p:childTnLst>
                                    <p:animMotion origin="layout" path="M -0.30977 -0.12384 L -0.25612 -0.14884 " pathEditMode="relative" rAng="0" ptsTypes="AA">
                                      <p:cBhvr>
                                        <p:cTn id="312" dur="600" fill="hold"/>
                                        <p:tgtEl>
                                          <p:spTgt spid="564"/>
                                        </p:tgtEl>
                                        <p:attrNameLst>
                                          <p:attrName>ppt_x</p:attrName>
                                          <p:attrName>ppt_y</p:attrName>
                                        </p:attrNameLst>
                                      </p:cBhvr>
                                      <p:rCtr x="2682" y="-1250"/>
                                    </p:animMotion>
                                  </p:childTnLst>
                                </p:cTn>
                              </p:par>
                              <p:par>
                                <p:cTn id="313" presetID="42" presetClass="path" presetSubtype="0" accel="50000" decel="50000" fill="hold" grpId="0" nodeType="withEffect">
                                  <p:stCondLst>
                                    <p:cond delay="5100"/>
                                  </p:stCondLst>
                                  <p:childTnLst>
                                    <p:animMotion origin="layout" path="M -6.14823E-7 1.48148E-6 L -0.03295 0.10694 " pathEditMode="relative" rAng="0" ptsTypes="AA">
                                      <p:cBhvr>
                                        <p:cTn id="314" dur="600" fill="hold"/>
                                        <p:tgtEl>
                                          <p:spTgt spid="572"/>
                                        </p:tgtEl>
                                        <p:attrNameLst>
                                          <p:attrName>ppt_x</p:attrName>
                                          <p:attrName>ppt_y</p:attrName>
                                        </p:attrNameLst>
                                      </p:cBhvr>
                                      <p:rCtr x="-1654" y="5347"/>
                                    </p:animMotion>
                                  </p:childTnLst>
                                </p:cTn>
                              </p:par>
                              <p:par>
                                <p:cTn id="315" presetID="42" presetClass="path" presetSubtype="0" accel="50000" decel="50000" fill="hold" grpId="1" nodeType="withEffect">
                                  <p:stCondLst>
                                    <p:cond delay="5600"/>
                                  </p:stCondLst>
                                  <p:childTnLst>
                                    <p:animMotion origin="layout" path="M -0.03295 0.10694 L -0.07852 0.12129 " pathEditMode="relative" rAng="0" ptsTypes="AA">
                                      <p:cBhvr>
                                        <p:cTn id="316" dur="600" fill="hold"/>
                                        <p:tgtEl>
                                          <p:spTgt spid="572"/>
                                        </p:tgtEl>
                                        <p:attrNameLst>
                                          <p:attrName>ppt_x</p:attrName>
                                          <p:attrName>ppt_y</p:attrName>
                                        </p:attrNameLst>
                                      </p:cBhvr>
                                      <p:rCtr x="-2279" y="718"/>
                                    </p:animMotion>
                                  </p:childTnLst>
                                </p:cTn>
                              </p:par>
                              <p:par>
                                <p:cTn id="317" presetID="42" presetClass="path" presetSubtype="0" accel="50000" decel="50000" fill="hold" grpId="2" nodeType="withEffect">
                                  <p:stCondLst>
                                    <p:cond delay="6000"/>
                                  </p:stCondLst>
                                  <p:childTnLst>
                                    <p:animMotion origin="layout" path="M -0.07852 0.12129 L -0.15105 0.08125 " pathEditMode="relative" rAng="0" ptsTypes="AA">
                                      <p:cBhvr>
                                        <p:cTn id="318" dur="600" fill="hold"/>
                                        <p:tgtEl>
                                          <p:spTgt spid="572"/>
                                        </p:tgtEl>
                                        <p:attrNameLst>
                                          <p:attrName>ppt_x</p:attrName>
                                          <p:attrName>ppt_y</p:attrName>
                                        </p:attrNameLst>
                                      </p:cBhvr>
                                      <p:rCtr x="-3633" y="-2014"/>
                                    </p:animMotion>
                                  </p:childTnLst>
                                </p:cTn>
                              </p:par>
                              <p:par>
                                <p:cTn id="319" presetID="42" presetClass="path" presetSubtype="0" accel="50000" decel="50000" fill="hold" grpId="3" nodeType="withEffect">
                                  <p:stCondLst>
                                    <p:cond delay="6400"/>
                                  </p:stCondLst>
                                  <p:childTnLst>
                                    <p:animMotion origin="layout" path="M -0.1511 0.08125 L -0.0637 0.0206 " pathEditMode="relative" rAng="0" ptsTypes="AA">
                                      <p:cBhvr>
                                        <p:cTn id="320" dur="600" fill="hold"/>
                                        <p:tgtEl>
                                          <p:spTgt spid="572"/>
                                        </p:tgtEl>
                                        <p:attrNameLst>
                                          <p:attrName>ppt_x</p:attrName>
                                          <p:attrName>ppt_y</p:attrName>
                                        </p:attrNameLst>
                                      </p:cBhvr>
                                      <p:rCtr x="4364" y="-3032"/>
                                    </p:animMotion>
                                  </p:childTnLst>
                                </p:cTn>
                              </p:par>
                              <p:par>
                                <p:cTn id="321" presetID="42" presetClass="path" presetSubtype="0" accel="50000" decel="50000" fill="hold" grpId="4" nodeType="withEffect">
                                  <p:stCondLst>
                                    <p:cond delay="6900"/>
                                  </p:stCondLst>
                                  <p:childTnLst>
                                    <p:animMotion origin="layout" path="M -0.0637 0.0206 L -0.11984 -0.00556 " pathEditMode="relative" rAng="0" ptsTypes="AA">
                                      <p:cBhvr>
                                        <p:cTn id="322" dur="600" fill="hold"/>
                                        <p:tgtEl>
                                          <p:spTgt spid="572"/>
                                        </p:tgtEl>
                                        <p:attrNameLst>
                                          <p:attrName>ppt_x</p:attrName>
                                          <p:attrName>ppt_y</p:attrName>
                                        </p:attrNameLst>
                                      </p:cBhvr>
                                      <p:rCtr x="-2814" y="-1319"/>
                                    </p:animMotion>
                                  </p:childTnLst>
                                </p:cTn>
                              </p:par>
                              <p:par>
                                <p:cTn id="323" presetID="42" presetClass="path" presetSubtype="0" accel="50000" decel="50000" fill="hold" grpId="5" nodeType="withEffect">
                                  <p:stCondLst>
                                    <p:cond delay="7300"/>
                                  </p:stCondLst>
                                  <p:childTnLst>
                                    <p:animMotion origin="layout" path="M -0.11984 -0.00556 L -0.19487 -0.13611 " pathEditMode="relative" rAng="0" ptsTypes="AA">
                                      <p:cBhvr>
                                        <p:cTn id="324" dur="600" fill="hold"/>
                                        <p:tgtEl>
                                          <p:spTgt spid="572"/>
                                        </p:tgtEl>
                                        <p:attrNameLst>
                                          <p:attrName>ppt_x</p:attrName>
                                          <p:attrName>ppt_y</p:attrName>
                                        </p:attrNameLst>
                                      </p:cBhvr>
                                      <p:rCtr x="-3751" y="-6528"/>
                                    </p:animMotion>
                                  </p:childTnLst>
                                </p:cTn>
                              </p:par>
                              <p:par>
                                <p:cTn id="325" presetID="42" presetClass="path" presetSubtype="0" accel="50000" decel="50000" fill="hold" grpId="0" nodeType="withEffect">
                                  <p:stCondLst>
                                    <p:cond delay="3000"/>
                                  </p:stCondLst>
                                  <p:childTnLst>
                                    <p:animMotion origin="layout" path="M 2.05783E-7 3.33333E-6 L -0.00794 0.07963 " pathEditMode="relative" rAng="0" ptsTypes="AA">
                                      <p:cBhvr>
                                        <p:cTn id="326" dur="600" fill="hold"/>
                                        <p:tgtEl>
                                          <p:spTgt spid="573"/>
                                        </p:tgtEl>
                                        <p:attrNameLst>
                                          <p:attrName>ppt_x</p:attrName>
                                          <p:attrName>ppt_y</p:attrName>
                                        </p:attrNameLst>
                                      </p:cBhvr>
                                      <p:rCtr x="-404" y="3981"/>
                                    </p:animMotion>
                                  </p:childTnLst>
                                </p:cTn>
                              </p:par>
                              <p:par>
                                <p:cTn id="327" presetID="42" presetClass="path" presetSubtype="0" accel="50000" decel="50000" fill="hold" grpId="1" nodeType="withEffect">
                                  <p:stCondLst>
                                    <p:cond delay="3400"/>
                                  </p:stCondLst>
                                  <p:childTnLst>
                                    <p:animMotion origin="layout" path="M -0.00795 0.07963 L -0.08259 0.1713 " pathEditMode="relative" rAng="0" ptsTypes="AA">
                                      <p:cBhvr>
                                        <p:cTn id="328" dur="600" fill="hold"/>
                                        <p:tgtEl>
                                          <p:spTgt spid="573"/>
                                        </p:tgtEl>
                                        <p:attrNameLst>
                                          <p:attrName>ppt_x</p:attrName>
                                          <p:attrName>ppt_y</p:attrName>
                                        </p:attrNameLst>
                                      </p:cBhvr>
                                      <p:rCtr x="-3738" y="4583"/>
                                    </p:animMotion>
                                  </p:childTnLst>
                                </p:cTn>
                              </p:par>
                              <p:par>
                                <p:cTn id="329" presetID="42" presetClass="path" presetSubtype="0" accel="50000" decel="50000" fill="hold" grpId="2" nodeType="withEffect">
                                  <p:stCondLst>
                                    <p:cond delay="4000"/>
                                  </p:stCondLst>
                                  <p:childTnLst>
                                    <p:animMotion origin="layout" path="M -0.07672 0.17454 L -0.10447 0.1294 " pathEditMode="relative" rAng="0" ptsTypes="AA">
                                      <p:cBhvr>
                                        <p:cTn id="330" dur="600" fill="hold"/>
                                        <p:tgtEl>
                                          <p:spTgt spid="573"/>
                                        </p:tgtEl>
                                        <p:attrNameLst>
                                          <p:attrName>ppt_x</p:attrName>
                                          <p:attrName>ppt_y</p:attrName>
                                        </p:attrNameLst>
                                      </p:cBhvr>
                                      <p:rCtr x="-1394" y="-2269"/>
                                    </p:animMotion>
                                  </p:childTnLst>
                                </p:cTn>
                              </p:par>
                              <p:par>
                                <p:cTn id="331" presetID="42" presetClass="path" presetSubtype="0" accel="50000" decel="50000" fill="hold" grpId="3" nodeType="withEffect">
                                  <p:stCondLst>
                                    <p:cond delay="4500"/>
                                  </p:stCondLst>
                                  <p:childTnLst>
                                    <p:animMotion origin="layout" path="M -0.10286 0.12755 L -0.08724 0.07199 " pathEditMode="relative" rAng="0" ptsTypes="AA">
                                      <p:cBhvr>
                                        <p:cTn id="332" dur="600" fill="hold"/>
                                        <p:tgtEl>
                                          <p:spTgt spid="573"/>
                                        </p:tgtEl>
                                        <p:attrNameLst>
                                          <p:attrName>ppt_x</p:attrName>
                                          <p:attrName>ppt_y</p:attrName>
                                        </p:attrNameLst>
                                      </p:cBhvr>
                                      <p:rCtr x="781" y="-2778"/>
                                    </p:animMotion>
                                  </p:childTnLst>
                                </p:cTn>
                              </p:par>
                              <p:par>
                                <p:cTn id="333" presetID="42" presetClass="path" presetSubtype="0" accel="50000" decel="50000" fill="hold" grpId="4" nodeType="withEffect">
                                  <p:stCondLst>
                                    <p:cond delay="5000"/>
                                  </p:stCondLst>
                                  <p:childTnLst>
                                    <p:animMotion origin="layout" path="M -0.08411 0.06435 L -0.10859 0.00509 " pathEditMode="relative" rAng="0" ptsTypes="AA">
                                      <p:cBhvr>
                                        <p:cTn id="334" dur="600" fill="hold"/>
                                        <p:tgtEl>
                                          <p:spTgt spid="573"/>
                                        </p:tgtEl>
                                        <p:attrNameLst>
                                          <p:attrName>ppt_x</p:attrName>
                                          <p:attrName>ppt_y</p:attrName>
                                        </p:attrNameLst>
                                      </p:cBhvr>
                                      <p:rCtr x="-1224" y="-2963"/>
                                    </p:animMotion>
                                  </p:childTnLst>
                                </p:cTn>
                              </p:par>
                              <p:par>
                                <p:cTn id="335" presetID="42" presetClass="path" presetSubtype="0" accel="50000" decel="50000" fill="hold" grpId="5" nodeType="withEffect">
                                  <p:stCondLst>
                                    <p:cond delay="5400"/>
                                  </p:stCondLst>
                                  <p:childTnLst>
                                    <p:animMotion origin="layout" path="M -0.10859 0.00509 L -0.16224 -0.03472 " pathEditMode="relative" rAng="0" ptsTypes="AA">
                                      <p:cBhvr>
                                        <p:cTn id="336" dur="600" fill="hold"/>
                                        <p:tgtEl>
                                          <p:spTgt spid="573"/>
                                        </p:tgtEl>
                                        <p:attrNameLst>
                                          <p:attrName>ppt_x</p:attrName>
                                          <p:attrName>ppt_y</p:attrName>
                                        </p:attrNameLst>
                                      </p:cBhvr>
                                      <p:rCtr x="-2682" y="-1991"/>
                                    </p:animMotion>
                                  </p:childTnLst>
                                </p:cTn>
                              </p:par>
                              <p:par>
                                <p:cTn id="337" presetID="42" presetClass="path" presetSubtype="0" accel="50000" decel="50000" fill="hold" grpId="6" nodeType="withEffect">
                                  <p:stCondLst>
                                    <p:cond delay="5900"/>
                                  </p:stCondLst>
                                  <p:childTnLst>
                                    <p:animMotion origin="layout" path="M -0.16224 -0.03472 L -0.21276 -0.12731 " pathEditMode="relative" rAng="0" ptsTypes="AA">
                                      <p:cBhvr>
                                        <p:cTn id="338" dur="600" fill="hold"/>
                                        <p:tgtEl>
                                          <p:spTgt spid="573"/>
                                        </p:tgtEl>
                                        <p:attrNameLst>
                                          <p:attrName>ppt_x</p:attrName>
                                          <p:attrName>ppt_y</p:attrName>
                                        </p:attrNameLst>
                                      </p:cBhvr>
                                      <p:rCtr x="-2526" y="-4630"/>
                                    </p:animMotion>
                                  </p:childTnLst>
                                </p:cTn>
                              </p:par>
                              <p:par>
                                <p:cTn id="339" presetID="42" presetClass="path" presetSubtype="0" accel="50000" decel="50000" fill="hold" grpId="7" nodeType="withEffect">
                                  <p:stCondLst>
                                    <p:cond delay="6400"/>
                                  </p:stCondLst>
                                  <p:childTnLst>
                                    <p:animMotion origin="layout" path="M -0.21276 -0.12731 L -0.2362 0.01898 " pathEditMode="relative" rAng="0" ptsTypes="AA">
                                      <p:cBhvr>
                                        <p:cTn id="340" dur="600" fill="hold"/>
                                        <p:tgtEl>
                                          <p:spTgt spid="573"/>
                                        </p:tgtEl>
                                        <p:attrNameLst>
                                          <p:attrName>ppt_x</p:attrName>
                                          <p:attrName>ppt_y</p:attrName>
                                        </p:attrNameLst>
                                      </p:cBhvr>
                                      <p:rCtr x="-1172" y="7315"/>
                                    </p:animMotion>
                                  </p:childTnLst>
                                </p:cTn>
                              </p:par>
                              <p:par>
                                <p:cTn id="341" presetID="42" presetClass="path" presetSubtype="0" accel="50000" decel="50000" fill="hold" grpId="8" nodeType="withEffect">
                                  <p:stCondLst>
                                    <p:cond delay="7200"/>
                                  </p:stCondLst>
                                  <p:childTnLst>
                                    <p:animMotion origin="layout" path="M -0.23464 0.00671 L -0.30755 -0.11921 " pathEditMode="relative" rAng="0" ptsTypes="AA">
                                      <p:cBhvr>
                                        <p:cTn id="342" dur="600" fill="hold"/>
                                        <p:tgtEl>
                                          <p:spTgt spid="573"/>
                                        </p:tgtEl>
                                        <p:attrNameLst>
                                          <p:attrName>ppt_x</p:attrName>
                                          <p:attrName>ppt_y</p:attrName>
                                        </p:attrNameLst>
                                      </p:cBhvr>
                                      <p:rCtr x="-3646" y="-6296"/>
                                    </p:animMotion>
                                  </p:childTnLst>
                                </p:cTn>
                              </p:par>
                              <p:par>
                                <p:cTn id="343" presetID="42" presetClass="path" presetSubtype="0" accel="50000" decel="50000" fill="hold" grpId="9" nodeType="withEffect">
                                  <p:stCondLst>
                                    <p:cond delay="7700"/>
                                  </p:stCondLst>
                                  <p:childTnLst>
                                    <p:animMotion origin="layout" path="M -0.30977 -0.12384 L -0.25612 -0.14884 " pathEditMode="relative" rAng="0" ptsTypes="AA">
                                      <p:cBhvr>
                                        <p:cTn id="344" dur="600" fill="hold"/>
                                        <p:tgtEl>
                                          <p:spTgt spid="573"/>
                                        </p:tgtEl>
                                        <p:attrNameLst>
                                          <p:attrName>ppt_x</p:attrName>
                                          <p:attrName>ppt_y</p:attrName>
                                        </p:attrNameLst>
                                      </p:cBhvr>
                                      <p:rCtr x="2682" y="-125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4" grpId="0" animBg="1"/>
      <p:bldP spid="766" grpId="0" animBg="1"/>
      <p:bldP spid="767" grpId="0" animBg="1"/>
      <p:bldP spid="768" grpId="0" animBg="1"/>
      <p:bldP spid="770" grpId="0" animBg="1"/>
      <p:bldP spid="771" grpId="0" animBg="1"/>
      <p:bldP spid="1500" grpId="0" animBg="1"/>
      <p:bldP spid="1500" grpId="1" animBg="1"/>
      <p:bldP spid="1500" grpId="2" animBg="1"/>
      <p:bldP spid="1500" grpId="3" animBg="1"/>
      <p:bldP spid="1500" grpId="4" animBg="1"/>
      <p:bldP spid="1500" grpId="5" animBg="1"/>
      <p:bldP spid="1500" grpId="6" animBg="1"/>
      <p:bldP spid="1500" grpId="7" animBg="1"/>
      <p:bldP spid="1500" grpId="8" animBg="1"/>
      <p:bldP spid="8" grpId="0" animBg="1"/>
      <p:bldP spid="8" grpId="1" animBg="1"/>
      <p:bldP spid="8" grpId="2" animBg="1"/>
      <p:bldP spid="8" grpId="3" animBg="1"/>
      <p:bldP spid="8" grpId="4" animBg="1"/>
      <p:bldP spid="8" grpId="5" animBg="1"/>
      <p:bldP spid="8" grpId="6" animBg="1"/>
      <p:bldP spid="562" grpId="0" animBg="1"/>
      <p:bldP spid="563" grpId="0" animBg="1"/>
      <p:bldP spid="563" grpId="1" animBg="1"/>
      <p:bldP spid="563" grpId="2" animBg="1"/>
      <p:bldP spid="563" grpId="3" animBg="1"/>
      <p:bldP spid="563" grpId="4" animBg="1"/>
      <p:bldP spid="563" grpId="5" animBg="1"/>
      <p:bldP spid="563" grpId="6" animBg="1"/>
      <p:bldP spid="564" grpId="0" animBg="1"/>
      <p:bldP spid="564" grpId="1" animBg="1"/>
      <p:bldP spid="564" grpId="2" animBg="1"/>
      <p:bldP spid="564" grpId="3" animBg="1"/>
      <p:bldP spid="564" grpId="4" animBg="1"/>
      <p:bldP spid="564" grpId="5" animBg="1"/>
      <p:bldP spid="564" grpId="6" animBg="1"/>
      <p:bldP spid="564" grpId="7" animBg="1"/>
      <p:bldP spid="564" grpId="8" animBg="1"/>
      <p:bldP spid="564" grpId="9" animBg="1"/>
      <p:bldP spid="564" grpId="10" animBg="1"/>
      <p:bldP spid="1501" grpId="0" animBg="1"/>
      <p:bldP spid="1501" grpId="1" animBg="1"/>
      <p:bldP spid="1501" grpId="2" animBg="1"/>
      <p:bldP spid="1501" grpId="3" animBg="1"/>
      <p:bldP spid="1501" grpId="4" animBg="1"/>
      <p:bldP spid="1501" grpId="5" animBg="1"/>
      <p:bldP spid="1501" grpId="6" animBg="1"/>
      <p:bldP spid="1501" grpId="7" animBg="1"/>
      <p:bldP spid="1501" grpId="8" animBg="1"/>
      <p:bldP spid="1501" grpId="9" animBg="1"/>
      <p:bldP spid="1501" grpId="10" animBg="1"/>
      <p:bldP spid="1505" grpId="0" animBg="1"/>
      <p:bldP spid="1505" grpId="1" animBg="1"/>
      <p:bldP spid="1505" grpId="2" animBg="1"/>
      <p:bldP spid="1505" grpId="3" animBg="1"/>
      <p:bldP spid="1505" grpId="4" animBg="1"/>
      <p:bldP spid="1505" grpId="5" animBg="1"/>
      <p:bldP spid="1505" grpId="6" animBg="1"/>
      <p:bldP spid="1505" grpId="7" animBg="1"/>
      <p:bldP spid="1505" grpId="8" animBg="1"/>
      <p:bldP spid="1506" grpId="0" animBg="1"/>
      <p:bldP spid="1507" grpId="0" animBg="1"/>
      <p:bldP spid="1507" grpId="1" animBg="1"/>
      <p:bldP spid="1507" grpId="2" animBg="1"/>
      <p:bldP spid="1507" grpId="3" animBg="1"/>
      <p:bldP spid="1507" grpId="4" animBg="1"/>
      <p:bldP spid="1507" grpId="5" animBg="1"/>
      <p:bldP spid="1507" grpId="6" animBg="1"/>
      <p:bldP spid="1507" grpId="7" animBg="1"/>
      <p:bldP spid="1507" grpId="8" animBg="1"/>
      <p:bldP spid="1507" grpId="9" animBg="1"/>
      <p:bldP spid="1507" grpId="10" animBg="1"/>
      <p:bldP spid="1678" grpId="0" animBg="1"/>
      <p:bldP spid="1678" grpId="1" animBg="1"/>
      <p:bldP spid="1678" grpId="2" animBg="1"/>
      <p:bldP spid="1678" grpId="3" animBg="1"/>
      <p:bldP spid="1678" grpId="4" animBg="1"/>
      <p:bldP spid="1678" grpId="5" animBg="1"/>
      <p:bldP spid="1678" grpId="6" animBg="1"/>
      <p:bldP spid="1678" grpId="7" animBg="1"/>
      <p:bldP spid="1678" grpId="8" animBg="1"/>
      <p:bldP spid="1678" grpId="9" animBg="1"/>
      <p:bldP spid="1678" grpId="10" animBg="1"/>
      <p:bldP spid="565" grpId="0" animBg="1"/>
      <p:bldP spid="566" grpId="0" animBg="1"/>
      <p:bldP spid="567" grpId="0" animBg="1"/>
      <p:bldP spid="572" grpId="0" animBg="1"/>
      <p:bldP spid="572" grpId="1" animBg="1"/>
      <p:bldP spid="572" grpId="2" animBg="1"/>
      <p:bldP spid="572" grpId="3" animBg="1"/>
      <p:bldP spid="572" grpId="4" animBg="1"/>
      <p:bldP spid="572" grpId="5" animBg="1"/>
      <p:bldP spid="572" grpId="6" animBg="1"/>
      <p:bldP spid="573" grpId="0" animBg="1"/>
      <p:bldP spid="573" grpId="1" animBg="1"/>
      <p:bldP spid="573" grpId="2" animBg="1"/>
      <p:bldP spid="573" grpId="3" animBg="1"/>
      <p:bldP spid="573" grpId="4" animBg="1"/>
      <p:bldP spid="573" grpId="5" animBg="1"/>
      <p:bldP spid="573" grpId="6" animBg="1"/>
      <p:bldP spid="573" grpId="7" animBg="1"/>
      <p:bldP spid="573" grpId="8" animBg="1"/>
      <p:bldP spid="573" grpId="9" animBg="1"/>
      <p:bldP spid="573" grpId="10" animBg="1"/>
    </p:bldLst>
  </p:timing>
</p:sld>
</file>

<file path=ppt/slides/slide8.xml><?xml version="1.0" encoding="utf-8"?>
<p:sld xmlns:a="http://schemas.openxmlformats.org/drawingml/2006/main" xmlns:r="http://schemas.openxmlformats.org/officeDocument/2006/relationships" xmlns:p="http://schemas.openxmlformats.org/presentationml/2006/main" showMasterSp="0">
  <p:cSld>
    <p:bg>
      <p:bgPr>
        <a:solidFill>
          <a:srgbClr val="FBFBFB"/>
        </a:solidFill>
        <a:effectLst/>
      </p:bgPr>
    </p:bg>
    <p:spTree>
      <p:nvGrpSpPr>
        <p:cNvPr id="1" name=""/>
        <p:cNvGrpSpPr/>
        <p:nvPr/>
      </p:nvGrpSpPr>
      <p:grpSpPr>
        <a:xfrm>
          <a:off x="0" y="0"/>
          <a:ext cx="0" cy="0"/>
          <a:chOff x="0" y="0"/>
          <a:chExt cx="0" cy="0"/>
        </a:xfrm>
      </p:grpSpPr>
      <p:grpSp>
        <p:nvGrpSpPr>
          <p:cNvPr id="16" name="Group 15"/>
          <p:cNvGrpSpPr/>
          <p:nvPr/>
        </p:nvGrpSpPr>
        <p:grpSpPr>
          <a:xfrm>
            <a:off x="8025746" y="1803366"/>
            <a:ext cx="3379058" cy="2534954"/>
            <a:chOff x="6747523" y="2277710"/>
            <a:chExt cx="1586265" cy="1586265"/>
          </a:xfrm>
        </p:grpSpPr>
        <p:sp>
          <p:nvSpPr>
            <p:cNvPr id="15" name="Oval 14"/>
            <p:cNvSpPr>
              <a:spLocks noChangeAspect="1"/>
            </p:cNvSpPr>
            <p:nvPr/>
          </p:nvSpPr>
          <p:spPr>
            <a:xfrm>
              <a:off x="6747523" y="2277710"/>
              <a:ext cx="1586265" cy="1586265"/>
            </a:xfrm>
            <a:prstGeom prst="ellipse">
              <a:avLst/>
            </a:prstGeom>
            <a:solidFill>
              <a:schemeClr val="accent4">
                <a:alpha val="61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latin typeface="Helvetica"/>
              </a:endParaRPr>
            </a:p>
          </p:txBody>
        </p:sp>
        <p:sp>
          <p:nvSpPr>
            <p:cNvPr id="14" name="Oval 13"/>
            <p:cNvSpPr>
              <a:spLocks noChangeAspect="1"/>
            </p:cNvSpPr>
            <p:nvPr/>
          </p:nvSpPr>
          <p:spPr>
            <a:xfrm>
              <a:off x="6906147" y="2436334"/>
              <a:ext cx="1269016" cy="1269016"/>
            </a:xfrm>
            <a:prstGeom prst="ellipse">
              <a:avLst/>
            </a:prstGeom>
            <a:solidFill>
              <a:schemeClr val="accent4">
                <a:alpha val="61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latin typeface="Helvetica"/>
              </a:endParaRPr>
            </a:p>
          </p:txBody>
        </p:sp>
        <p:sp>
          <p:nvSpPr>
            <p:cNvPr id="13" name="Oval 12"/>
            <p:cNvSpPr>
              <a:spLocks noChangeAspect="1"/>
            </p:cNvSpPr>
            <p:nvPr/>
          </p:nvSpPr>
          <p:spPr>
            <a:xfrm>
              <a:off x="7128225" y="2658412"/>
              <a:ext cx="824861" cy="824861"/>
            </a:xfrm>
            <a:prstGeom prst="ellipse">
              <a:avLst/>
            </a:prstGeom>
            <a:solidFill>
              <a:srgbClr val="BA006E">
                <a:alpha val="61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latin typeface="Helvetica"/>
              </a:endParaRPr>
            </a:p>
          </p:txBody>
        </p:sp>
        <p:sp>
          <p:nvSpPr>
            <p:cNvPr id="12" name="Oval 11"/>
            <p:cNvSpPr>
              <a:spLocks noChangeAspect="1"/>
            </p:cNvSpPr>
            <p:nvPr/>
          </p:nvSpPr>
          <p:spPr>
            <a:xfrm>
              <a:off x="7351713" y="2881900"/>
              <a:ext cx="377885" cy="377885"/>
            </a:xfrm>
            <a:prstGeom prst="ellipse">
              <a:avLst/>
            </a:prstGeom>
            <a:solidFill>
              <a:schemeClr val="accent4">
                <a:alpha val="48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latin typeface="Helvetica"/>
              </a:endParaRPr>
            </a:p>
          </p:txBody>
        </p:sp>
      </p:grpSp>
      <p:cxnSp>
        <p:nvCxnSpPr>
          <p:cNvPr id="44" name="Straight Arrow Connector 43"/>
          <p:cNvCxnSpPr/>
          <p:nvPr/>
        </p:nvCxnSpPr>
        <p:spPr>
          <a:xfrm>
            <a:off x="7963450" y="2531289"/>
            <a:ext cx="2431145" cy="1859280"/>
          </a:xfrm>
          <a:prstGeom prst="straightConnector1">
            <a:avLst/>
          </a:prstGeom>
          <a:ln w="254000" cmpd="sng">
            <a:solidFill>
              <a:schemeClr val="tx1">
                <a:lumMod val="40000"/>
                <a:lumOff val="60000"/>
              </a:schemeClr>
            </a:solidFill>
            <a:headEnd type="none"/>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43" name="Straight Arrow Connector 42"/>
          <p:cNvCxnSpPr/>
          <p:nvPr/>
        </p:nvCxnSpPr>
        <p:spPr>
          <a:xfrm flipV="1">
            <a:off x="4400815" y="2501054"/>
            <a:ext cx="3562634" cy="1307383"/>
          </a:xfrm>
          <a:prstGeom prst="straightConnector1">
            <a:avLst/>
          </a:prstGeom>
          <a:ln w="254000" cmpd="sng">
            <a:solidFill>
              <a:schemeClr val="tx1">
                <a:lumMod val="40000"/>
                <a:lumOff val="60000"/>
              </a:schemeClr>
            </a:solidFill>
            <a:headEnd type="none"/>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50" name="Straight Arrow Connector 49"/>
          <p:cNvCxnSpPr/>
          <p:nvPr/>
        </p:nvCxnSpPr>
        <p:spPr>
          <a:xfrm>
            <a:off x="475601" y="3110743"/>
            <a:ext cx="3925215" cy="744402"/>
          </a:xfrm>
          <a:prstGeom prst="straightConnector1">
            <a:avLst/>
          </a:prstGeom>
          <a:ln w="254000" cmpd="sng">
            <a:solidFill>
              <a:schemeClr val="tx1">
                <a:lumMod val="40000"/>
                <a:lumOff val="60000"/>
              </a:schemeClr>
            </a:solidFill>
            <a:headEnd type="none"/>
            <a:tailEnd type="triangle" w="sm" len="sm"/>
          </a:ln>
          <a:effectLst/>
        </p:spPr>
        <p:style>
          <a:lnRef idx="2">
            <a:schemeClr val="accent1"/>
          </a:lnRef>
          <a:fillRef idx="0">
            <a:schemeClr val="accent1"/>
          </a:fillRef>
          <a:effectRef idx="1">
            <a:schemeClr val="accent1"/>
          </a:effectRef>
          <a:fontRef idx="minor">
            <a:schemeClr val="tx1"/>
          </a:fontRef>
        </p:style>
      </p:cxnSp>
      <p:sp>
        <p:nvSpPr>
          <p:cNvPr id="46" name="Oval 45"/>
          <p:cNvSpPr/>
          <p:nvPr/>
        </p:nvSpPr>
        <p:spPr>
          <a:xfrm>
            <a:off x="1089870" y="5134422"/>
            <a:ext cx="983818" cy="738056"/>
          </a:xfrm>
          <a:prstGeom prst="ellipse">
            <a:avLst/>
          </a:prstGeom>
          <a:noFill/>
          <a:ln>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latin typeface="Helvetica"/>
            </a:endParaRPr>
          </a:p>
        </p:txBody>
      </p:sp>
      <p:grpSp>
        <p:nvGrpSpPr>
          <p:cNvPr id="64" name="Group 63"/>
          <p:cNvGrpSpPr/>
          <p:nvPr/>
        </p:nvGrpSpPr>
        <p:grpSpPr>
          <a:xfrm>
            <a:off x="502684" y="2286001"/>
            <a:ext cx="10051550" cy="1057867"/>
            <a:chOff x="501096" y="2286000"/>
            <a:chExt cx="10051550" cy="1057867"/>
          </a:xfrm>
        </p:grpSpPr>
        <p:cxnSp>
          <p:nvCxnSpPr>
            <p:cNvPr id="65" name="Straight Arrow Connector 64"/>
            <p:cNvCxnSpPr/>
            <p:nvPr/>
          </p:nvCxnSpPr>
          <p:spPr>
            <a:xfrm>
              <a:off x="501096" y="3084513"/>
              <a:ext cx="541726" cy="0"/>
            </a:xfrm>
            <a:prstGeom prst="straightConnector1">
              <a:avLst/>
            </a:prstGeom>
            <a:ln w="38100" cmpd="sng">
              <a:solidFill>
                <a:srgbClr val="0983AD"/>
              </a:solidFill>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66" name="Straight Arrow Connector 65"/>
            <p:cNvCxnSpPr/>
            <p:nvPr/>
          </p:nvCxnSpPr>
          <p:spPr>
            <a:xfrm flipV="1">
              <a:off x="1045379" y="2927529"/>
              <a:ext cx="541726" cy="150887"/>
            </a:xfrm>
            <a:prstGeom prst="straightConnector1">
              <a:avLst/>
            </a:prstGeom>
            <a:ln w="38100" cmpd="sng">
              <a:solidFill>
                <a:srgbClr val="0983AD"/>
              </a:solidFill>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67" name="Straight Arrow Connector 66"/>
            <p:cNvCxnSpPr/>
            <p:nvPr/>
          </p:nvCxnSpPr>
          <p:spPr>
            <a:xfrm flipV="1">
              <a:off x="1604780" y="2608560"/>
              <a:ext cx="559401" cy="305047"/>
            </a:xfrm>
            <a:prstGeom prst="straightConnector1">
              <a:avLst/>
            </a:prstGeom>
            <a:ln w="38100" cmpd="sng">
              <a:solidFill>
                <a:srgbClr val="0983AD"/>
              </a:solidFill>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68" name="Straight Arrow Connector 67"/>
            <p:cNvCxnSpPr/>
            <p:nvPr/>
          </p:nvCxnSpPr>
          <p:spPr>
            <a:xfrm>
              <a:off x="2179299" y="2619615"/>
              <a:ext cx="559401" cy="115849"/>
            </a:xfrm>
            <a:prstGeom prst="straightConnector1">
              <a:avLst/>
            </a:prstGeom>
            <a:ln w="38100" cmpd="sng">
              <a:solidFill>
                <a:srgbClr val="0983AD"/>
              </a:solidFill>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69" name="Straight Arrow Connector 68"/>
            <p:cNvCxnSpPr/>
            <p:nvPr/>
          </p:nvCxnSpPr>
          <p:spPr>
            <a:xfrm flipV="1">
              <a:off x="2738700" y="2608560"/>
              <a:ext cx="541726" cy="143190"/>
            </a:xfrm>
            <a:prstGeom prst="straightConnector1">
              <a:avLst/>
            </a:prstGeom>
            <a:ln w="38100" cmpd="sng">
              <a:solidFill>
                <a:srgbClr val="0983AD"/>
              </a:solidFill>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70" name="Straight Arrow Connector 69"/>
            <p:cNvCxnSpPr/>
            <p:nvPr/>
          </p:nvCxnSpPr>
          <p:spPr>
            <a:xfrm>
              <a:off x="3298101" y="2619615"/>
              <a:ext cx="541726" cy="293990"/>
            </a:xfrm>
            <a:prstGeom prst="straightConnector1">
              <a:avLst/>
            </a:prstGeom>
            <a:ln w="38100" cmpd="sng">
              <a:solidFill>
                <a:srgbClr val="0983AD"/>
              </a:solidFill>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71" name="Straight Arrow Connector 70"/>
            <p:cNvCxnSpPr/>
            <p:nvPr/>
          </p:nvCxnSpPr>
          <p:spPr>
            <a:xfrm flipV="1">
              <a:off x="3857502" y="2548560"/>
              <a:ext cx="531374" cy="365047"/>
            </a:xfrm>
            <a:prstGeom prst="straightConnector1">
              <a:avLst/>
            </a:prstGeom>
            <a:ln w="38100" cmpd="sng">
              <a:solidFill>
                <a:srgbClr val="0983AD"/>
              </a:solidFill>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72" name="Straight Arrow Connector 71"/>
            <p:cNvCxnSpPr/>
            <p:nvPr/>
          </p:nvCxnSpPr>
          <p:spPr>
            <a:xfrm flipV="1">
              <a:off x="4401785" y="2286000"/>
              <a:ext cx="458309" cy="262560"/>
            </a:xfrm>
            <a:prstGeom prst="straightConnector1">
              <a:avLst/>
            </a:prstGeom>
            <a:ln w="38100" cmpd="sng">
              <a:solidFill>
                <a:srgbClr val="0983AD"/>
              </a:solidFill>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73" name="Straight Arrow Connector 72"/>
            <p:cNvCxnSpPr/>
            <p:nvPr/>
          </p:nvCxnSpPr>
          <p:spPr>
            <a:xfrm>
              <a:off x="4875211" y="2286000"/>
              <a:ext cx="457201" cy="228600"/>
            </a:xfrm>
            <a:prstGeom prst="straightConnector1">
              <a:avLst/>
            </a:prstGeom>
            <a:ln w="38100" cmpd="sng">
              <a:solidFill>
                <a:srgbClr val="0983AD"/>
              </a:solidFill>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74" name="Straight Arrow Connector 73"/>
            <p:cNvCxnSpPr/>
            <p:nvPr/>
          </p:nvCxnSpPr>
          <p:spPr>
            <a:xfrm>
              <a:off x="5332412" y="2500258"/>
              <a:ext cx="541726" cy="207198"/>
            </a:xfrm>
            <a:prstGeom prst="straightConnector1">
              <a:avLst/>
            </a:prstGeom>
            <a:ln w="38100" cmpd="sng">
              <a:solidFill>
                <a:srgbClr val="0983AD"/>
              </a:solidFill>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75" name="Straight Arrow Connector 74"/>
            <p:cNvCxnSpPr/>
            <p:nvPr/>
          </p:nvCxnSpPr>
          <p:spPr>
            <a:xfrm>
              <a:off x="5874138" y="2697263"/>
              <a:ext cx="430036" cy="325155"/>
            </a:xfrm>
            <a:prstGeom prst="straightConnector1">
              <a:avLst/>
            </a:prstGeom>
            <a:ln w="38100" cmpd="sng">
              <a:solidFill>
                <a:srgbClr val="0983AD"/>
              </a:solidFill>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76" name="Straight Arrow Connector 75"/>
            <p:cNvCxnSpPr/>
            <p:nvPr/>
          </p:nvCxnSpPr>
          <p:spPr>
            <a:xfrm>
              <a:off x="6266378" y="2993499"/>
              <a:ext cx="398106" cy="350368"/>
            </a:xfrm>
            <a:prstGeom prst="straightConnector1">
              <a:avLst/>
            </a:prstGeom>
            <a:ln w="38100" cmpd="sng">
              <a:solidFill>
                <a:srgbClr val="0983AD"/>
              </a:solidFill>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77" name="Straight Arrow Connector 76"/>
            <p:cNvCxnSpPr/>
            <p:nvPr/>
          </p:nvCxnSpPr>
          <p:spPr>
            <a:xfrm flipV="1">
              <a:off x="6664484" y="3129889"/>
              <a:ext cx="541726" cy="213978"/>
            </a:xfrm>
            <a:prstGeom prst="straightConnector1">
              <a:avLst/>
            </a:prstGeom>
            <a:ln w="38100" cmpd="sng">
              <a:solidFill>
                <a:srgbClr val="0983AD"/>
              </a:solidFill>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78" name="Straight Arrow Connector 77"/>
            <p:cNvCxnSpPr/>
            <p:nvPr/>
          </p:nvCxnSpPr>
          <p:spPr>
            <a:xfrm>
              <a:off x="7206210" y="3129889"/>
              <a:ext cx="541726" cy="183530"/>
            </a:xfrm>
            <a:prstGeom prst="straightConnector1">
              <a:avLst/>
            </a:prstGeom>
            <a:ln w="38100" cmpd="sng">
              <a:solidFill>
                <a:srgbClr val="0983AD"/>
              </a:solidFill>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79" name="Straight Arrow Connector 78"/>
            <p:cNvCxnSpPr/>
            <p:nvPr/>
          </p:nvCxnSpPr>
          <p:spPr>
            <a:xfrm flipV="1">
              <a:off x="8312029" y="3113243"/>
              <a:ext cx="541726" cy="60895"/>
            </a:xfrm>
            <a:prstGeom prst="straightConnector1">
              <a:avLst/>
            </a:prstGeom>
            <a:ln w="38100" cmpd="sng">
              <a:solidFill>
                <a:srgbClr val="0983AD"/>
              </a:solidFill>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80" name="Straight Arrow Connector 79"/>
            <p:cNvCxnSpPr/>
            <p:nvPr/>
          </p:nvCxnSpPr>
          <p:spPr>
            <a:xfrm>
              <a:off x="8876992" y="3143691"/>
              <a:ext cx="536977" cy="125540"/>
            </a:xfrm>
            <a:prstGeom prst="straightConnector1">
              <a:avLst/>
            </a:prstGeom>
            <a:ln w="38100" cmpd="sng">
              <a:solidFill>
                <a:srgbClr val="0983AD"/>
              </a:solidFill>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81" name="Straight Arrow Connector 80"/>
            <p:cNvCxnSpPr/>
            <p:nvPr/>
          </p:nvCxnSpPr>
          <p:spPr>
            <a:xfrm flipV="1">
              <a:off x="9429087" y="2979280"/>
              <a:ext cx="564150" cy="305069"/>
            </a:xfrm>
            <a:prstGeom prst="straightConnector1">
              <a:avLst/>
            </a:prstGeom>
            <a:ln w="38100" cmpd="sng">
              <a:solidFill>
                <a:srgbClr val="0983AD"/>
              </a:solidFill>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82" name="Straight Arrow Connector 81"/>
            <p:cNvCxnSpPr/>
            <p:nvPr/>
          </p:nvCxnSpPr>
          <p:spPr>
            <a:xfrm flipV="1">
              <a:off x="10010920" y="2927529"/>
              <a:ext cx="541726" cy="42605"/>
            </a:xfrm>
            <a:prstGeom prst="straightConnector1">
              <a:avLst/>
            </a:prstGeom>
            <a:ln w="38100" cmpd="sng">
              <a:solidFill>
                <a:srgbClr val="0983AD"/>
              </a:solidFill>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83" name="Straight Arrow Connector 82"/>
            <p:cNvCxnSpPr/>
            <p:nvPr/>
          </p:nvCxnSpPr>
          <p:spPr>
            <a:xfrm flipV="1">
              <a:off x="7747936" y="3158809"/>
              <a:ext cx="564093" cy="172470"/>
            </a:xfrm>
            <a:prstGeom prst="straightConnector1">
              <a:avLst/>
            </a:prstGeom>
            <a:ln w="38100" cmpd="sng">
              <a:solidFill>
                <a:srgbClr val="0983AD"/>
              </a:solidFill>
              <a:tailEnd type="triangle" w="sm" len="sm"/>
            </a:ln>
            <a:effectLst/>
          </p:spPr>
          <p:style>
            <a:lnRef idx="2">
              <a:schemeClr val="accent1"/>
            </a:lnRef>
            <a:fillRef idx="0">
              <a:schemeClr val="accent1"/>
            </a:fillRef>
            <a:effectRef idx="1">
              <a:schemeClr val="accent1"/>
            </a:effectRef>
            <a:fontRef idx="minor">
              <a:schemeClr val="tx1"/>
            </a:fontRef>
          </p:style>
        </p:cxnSp>
      </p:grpSp>
      <p:sp>
        <p:nvSpPr>
          <p:cNvPr id="84" name="Title 3"/>
          <p:cNvSpPr>
            <a:spLocks noGrp="1"/>
          </p:cNvSpPr>
          <p:nvPr>
            <p:ph type="title"/>
          </p:nvPr>
        </p:nvSpPr>
        <p:spPr>
          <a:xfrm>
            <a:off x="520701" y="228600"/>
            <a:ext cx="11149013" cy="677108"/>
          </a:xfrm>
        </p:spPr>
        <p:txBody>
          <a:bodyPr/>
          <a:lstStyle/>
          <a:p>
            <a:r>
              <a:rPr lang="en-US" sz="4800" dirty="0">
                <a:solidFill>
                  <a:schemeClr val="accent1"/>
                </a:solidFill>
                <a:latin typeface="+mj-lt"/>
                <a:cs typeface="Segoe UI"/>
              </a:rPr>
              <a:t>Shorter cycles enable </a:t>
            </a:r>
            <a:r>
              <a:rPr lang="en-US" sz="4800" dirty="0" smtClean="0">
                <a:solidFill>
                  <a:schemeClr val="accent1"/>
                </a:solidFill>
                <a:latin typeface="+mj-lt"/>
                <a:cs typeface="Segoe UI"/>
              </a:rPr>
              <a:t>learning</a:t>
            </a:r>
            <a:endParaRPr lang="en-US" sz="4800" dirty="0">
              <a:solidFill>
                <a:schemeClr val="accent1"/>
              </a:solidFill>
              <a:latin typeface="+mj-lt"/>
              <a:cs typeface="Segoe UI"/>
            </a:endParaRPr>
          </a:p>
        </p:txBody>
      </p:sp>
      <p:sp>
        <p:nvSpPr>
          <p:cNvPr id="2" name="TextBox 1"/>
          <p:cNvSpPr txBox="1"/>
          <p:nvPr/>
        </p:nvSpPr>
        <p:spPr>
          <a:xfrm>
            <a:off x="3094487" y="5321516"/>
            <a:ext cx="6422549" cy="738664"/>
          </a:xfrm>
          <a:prstGeom prst="rect">
            <a:avLst/>
          </a:prstGeom>
          <a:noFill/>
        </p:spPr>
        <p:txBody>
          <a:bodyPr wrap="square" lIns="0" tIns="0" rIns="0" bIns="0" rtlCol="0">
            <a:spAutoFit/>
          </a:bodyPr>
          <a:lstStyle/>
          <a:p>
            <a:pPr defTabSz="914363"/>
            <a:r>
              <a:rPr lang="en-US" sz="2400" dirty="0" smtClean="0">
                <a:gradFill>
                  <a:gsLst>
                    <a:gs pos="0">
                      <a:srgbClr val="000000">
                        <a:lumMod val="75000"/>
                        <a:lumOff val="25000"/>
                      </a:srgbClr>
                    </a:gs>
                    <a:gs pos="80000">
                      <a:srgbClr val="000000">
                        <a:lumMod val="65000"/>
                        <a:lumOff val="35000"/>
                      </a:srgbClr>
                    </a:gs>
                  </a:gsLst>
                  <a:lin ang="16200000" scaled="0"/>
                </a:gradFill>
                <a:latin typeface="Segoe UI Light" pitchFamily="34" charset="0"/>
              </a:rPr>
              <a:t>Avoiding mistakes vs </a:t>
            </a:r>
          </a:p>
          <a:p>
            <a:pPr defTabSz="914363"/>
            <a:r>
              <a:rPr lang="en-US" sz="2400" dirty="0" smtClean="0">
                <a:gradFill>
                  <a:gsLst>
                    <a:gs pos="0">
                      <a:srgbClr val="000000">
                        <a:lumMod val="75000"/>
                        <a:lumOff val="25000"/>
                      </a:srgbClr>
                    </a:gs>
                    <a:gs pos="80000">
                      <a:srgbClr val="000000">
                        <a:lumMod val="65000"/>
                        <a:lumOff val="35000"/>
                      </a:srgbClr>
                    </a:gs>
                  </a:gsLst>
                  <a:lin ang="16200000" scaled="0"/>
                </a:gradFill>
                <a:latin typeface="Segoe UI Light" pitchFamily="34" charset="0"/>
              </a:rPr>
              <a:t>Embracing them and learning from them</a:t>
            </a:r>
            <a:endParaRPr lang="en-US" sz="2400" dirty="0">
              <a:gradFill>
                <a:gsLst>
                  <a:gs pos="0">
                    <a:srgbClr val="000000">
                      <a:lumMod val="75000"/>
                      <a:lumOff val="25000"/>
                    </a:srgbClr>
                  </a:gs>
                  <a:gs pos="80000">
                    <a:srgbClr val="000000">
                      <a:lumMod val="65000"/>
                      <a:lumOff val="35000"/>
                    </a:srgbClr>
                  </a:gs>
                </a:gsLst>
                <a:lin ang="16200000" scaled="0"/>
              </a:gradFill>
              <a:latin typeface="Segoe UI Light" pitchFamily="34" charset="0"/>
            </a:endParaRPr>
          </a:p>
        </p:txBody>
      </p:sp>
    </p:spTree>
    <p:extLst>
      <p:ext uri="{BB962C8B-B14F-4D97-AF65-F5344CB8AC3E}">
        <p14:creationId xmlns:p14="http://schemas.microsoft.com/office/powerpoint/2010/main" val="1450238957"/>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500" fill="hold"/>
                                        <p:tgtEl>
                                          <p:spTgt spid="16"/>
                                        </p:tgtEl>
                                        <p:attrNameLst>
                                          <p:attrName>ppt_w</p:attrName>
                                        </p:attrNameLst>
                                      </p:cBhvr>
                                      <p:tavLst>
                                        <p:tav tm="0">
                                          <p:val>
                                            <p:fltVal val="0"/>
                                          </p:val>
                                        </p:tav>
                                        <p:tav tm="100000">
                                          <p:val>
                                            <p:strVal val="#ppt_w"/>
                                          </p:val>
                                        </p:tav>
                                      </p:tavLst>
                                    </p:anim>
                                    <p:anim calcmode="lin" valueType="num">
                                      <p:cBhvr>
                                        <p:cTn id="8" dur="500" fill="hold"/>
                                        <p:tgtEl>
                                          <p:spTgt spid="16"/>
                                        </p:tgtEl>
                                        <p:attrNameLst>
                                          <p:attrName>ppt_h</p:attrName>
                                        </p:attrNameLst>
                                      </p:cBhvr>
                                      <p:tavLst>
                                        <p:tav tm="0">
                                          <p:val>
                                            <p:fltVal val="0"/>
                                          </p:val>
                                        </p:tav>
                                        <p:tav tm="100000">
                                          <p:val>
                                            <p:strVal val="#ppt_h"/>
                                          </p:val>
                                        </p:tav>
                                      </p:tavLst>
                                    </p:anim>
                                    <p:animEffect transition="in" filter="fade">
                                      <p:cBhvr>
                                        <p:cTn id="9" dur="500"/>
                                        <p:tgtEl>
                                          <p:spTgt spid="16"/>
                                        </p:tgtEl>
                                      </p:cBhvr>
                                    </p:animEffect>
                                  </p:childTnLst>
                                </p:cTn>
                              </p:par>
                              <p:par>
                                <p:cTn id="10" presetID="6" presetClass="emph" presetSubtype="0" fill="hold" nodeType="withEffect">
                                  <p:stCondLst>
                                    <p:cond delay="0"/>
                                  </p:stCondLst>
                                  <p:childTnLst>
                                    <p:animScale>
                                      <p:cBhvr>
                                        <p:cTn id="11" dur="15000" fill="hold"/>
                                        <p:tgtEl>
                                          <p:spTgt spid="16"/>
                                        </p:tgtEl>
                                      </p:cBhvr>
                                      <p:by x="25000" y="25000"/>
                                    </p:animScale>
                                  </p:childTnLst>
                                </p:cTn>
                              </p:par>
                              <p:par>
                                <p:cTn id="12" presetID="0" presetClass="path" presetSubtype="0" fill="hold" nodeType="withEffect">
                                  <p:stCondLst>
                                    <p:cond delay="0"/>
                                  </p:stCondLst>
                                  <p:childTnLst>
                                    <p:animMotion origin="layout" path="M 0.02119 4.81481E-6 C -0.02673 -0.04838 -0.07448 -0.09653 -0.09167 -0.09815 C -0.10886 -0.09954 -0.09479 -0.03658 -0.08263 -0.00926 C -0.07048 0.01782 -0.04444 0.06759 -0.0191 0.0655 C 0.00626 0.06365 0.03751 0.02129 0.0691 -0.02084 " pathEditMode="relative" rAng="0" ptsTypes="aaaaA">
                                      <p:cBhvr>
                                        <p:cTn id="13" dur="15000" fill="hold"/>
                                        <p:tgtEl>
                                          <p:spTgt spid="16"/>
                                        </p:tgtEl>
                                        <p:attrNameLst>
                                          <p:attrName>ppt_x</p:attrName>
                                          <p:attrName>ppt_y</p:attrName>
                                        </p:attrNameLst>
                                      </p:cBhvr>
                                      <p:rCtr x="-4115" y="-1597"/>
                                    </p:animMotion>
                                  </p:childTnLst>
                                </p:cTn>
                              </p:par>
                              <p:par>
                                <p:cTn id="14" presetID="22" presetClass="entr" presetSubtype="8" fill="hold" nodeType="withEffect">
                                  <p:stCondLst>
                                    <p:cond delay="2000"/>
                                  </p:stCondLst>
                                  <p:childTnLst>
                                    <p:set>
                                      <p:cBhvr>
                                        <p:cTn id="15" dur="1" fill="hold">
                                          <p:stCondLst>
                                            <p:cond delay="0"/>
                                          </p:stCondLst>
                                        </p:cTn>
                                        <p:tgtEl>
                                          <p:spTgt spid="64"/>
                                        </p:tgtEl>
                                        <p:attrNameLst>
                                          <p:attrName>style.visibility</p:attrName>
                                        </p:attrNameLst>
                                      </p:cBhvr>
                                      <p:to>
                                        <p:strVal val="visible"/>
                                      </p:to>
                                    </p:set>
                                    <p:animEffect transition="in" filter="wipe(left)">
                                      <p:cBhvr>
                                        <p:cTn id="16" dur="17000"/>
                                        <p:tgtEl>
                                          <p:spTgt spid="64"/>
                                        </p:tgtEl>
                                      </p:cBhvr>
                                    </p:animEffect>
                                  </p:childTnLst>
                                </p:cTn>
                              </p:par>
                              <p:par>
                                <p:cTn id="17" presetID="22" presetClass="entr" presetSubtype="8" fill="hold" nodeType="withEffect">
                                  <p:stCondLst>
                                    <p:cond delay="2000"/>
                                  </p:stCondLst>
                                  <p:childTnLst>
                                    <p:set>
                                      <p:cBhvr>
                                        <p:cTn id="18" dur="1" fill="hold">
                                          <p:stCondLst>
                                            <p:cond delay="0"/>
                                          </p:stCondLst>
                                        </p:cTn>
                                        <p:tgtEl>
                                          <p:spTgt spid="50"/>
                                        </p:tgtEl>
                                        <p:attrNameLst>
                                          <p:attrName>style.visibility</p:attrName>
                                        </p:attrNameLst>
                                      </p:cBhvr>
                                      <p:to>
                                        <p:strVal val="visible"/>
                                      </p:to>
                                    </p:set>
                                    <p:animEffect transition="in" filter="wipe(left)">
                                      <p:cBhvr>
                                        <p:cTn id="19" dur="8000"/>
                                        <p:tgtEl>
                                          <p:spTgt spid="50"/>
                                        </p:tgtEl>
                                      </p:cBhvr>
                                    </p:animEffect>
                                  </p:childTnLst>
                                </p:cTn>
                              </p:par>
                              <p:par>
                                <p:cTn id="20" presetID="22" presetClass="entr" presetSubtype="8" fill="hold" nodeType="withEffect">
                                  <p:stCondLst>
                                    <p:cond delay="8000"/>
                                  </p:stCondLst>
                                  <p:childTnLst>
                                    <p:set>
                                      <p:cBhvr>
                                        <p:cTn id="21" dur="1" fill="hold">
                                          <p:stCondLst>
                                            <p:cond delay="0"/>
                                          </p:stCondLst>
                                        </p:cTn>
                                        <p:tgtEl>
                                          <p:spTgt spid="43"/>
                                        </p:tgtEl>
                                        <p:attrNameLst>
                                          <p:attrName>style.visibility</p:attrName>
                                        </p:attrNameLst>
                                      </p:cBhvr>
                                      <p:to>
                                        <p:strVal val="visible"/>
                                      </p:to>
                                    </p:set>
                                    <p:animEffect transition="in" filter="wipe(left)">
                                      <p:cBhvr>
                                        <p:cTn id="22" dur="7000"/>
                                        <p:tgtEl>
                                          <p:spTgt spid="43"/>
                                        </p:tgtEl>
                                      </p:cBhvr>
                                    </p:animEffect>
                                  </p:childTnLst>
                                </p:cTn>
                              </p:par>
                              <p:par>
                                <p:cTn id="23" presetID="22" presetClass="entr" presetSubtype="8" fill="hold" nodeType="withEffect">
                                  <p:stCondLst>
                                    <p:cond delay="13000"/>
                                  </p:stCondLst>
                                  <p:childTnLst>
                                    <p:set>
                                      <p:cBhvr>
                                        <p:cTn id="24" dur="1" fill="hold">
                                          <p:stCondLst>
                                            <p:cond delay="0"/>
                                          </p:stCondLst>
                                        </p:cTn>
                                        <p:tgtEl>
                                          <p:spTgt spid="44"/>
                                        </p:tgtEl>
                                        <p:attrNameLst>
                                          <p:attrName>style.visibility</p:attrName>
                                        </p:attrNameLst>
                                      </p:cBhvr>
                                      <p:to>
                                        <p:strVal val="visible"/>
                                      </p:to>
                                    </p:set>
                                    <p:animEffect transition="in" filter="wipe(left)">
                                      <p:cBhvr>
                                        <p:cTn id="25" dur="6000"/>
                                        <p:tgtEl>
                                          <p:spTgt spid="44"/>
                                        </p:tgtEl>
                                      </p:cBhvr>
                                    </p:animEffec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grpId="0" nodeType="clickEffect">
                                  <p:stCondLst>
                                    <p:cond delay="0"/>
                                  </p:stCondLst>
                                  <p:childTnLst>
                                    <p:set>
                                      <p:cBhvr>
                                        <p:cTn id="29"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showMasterSp="0">
  <p:cSld>
    <p:bg>
      <p:bgPr>
        <a:solidFill>
          <a:schemeClr val="accent5">
            <a:lumMod val="75000"/>
          </a:schemeClr>
        </a:solidFill>
        <a:effectLst/>
      </p:bgPr>
    </p:bg>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514352" y="1665235"/>
            <a:ext cx="11228440" cy="3157788"/>
          </a:xfrm>
        </p:spPr>
        <p:txBody>
          <a:bodyPr>
            <a:normAutofit fontScale="92500" lnSpcReduction="10000"/>
          </a:bodyPr>
          <a:lstStyle/>
          <a:p>
            <a:endParaRPr lang="en-US" sz="5400" spc="-400" dirty="0"/>
          </a:p>
          <a:p>
            <a:r>
              <a:rPr lang="en-US" sz="5400" spc="-400" dirty="0" smtClean="0"/>
              <a:t>Failure is not trying things that don’t work.</a:t>
            </a:r>
          </a:p>
          <a:p>
            <a:endParaRPr lang="en-US" sz="5400" spc="-400" dirty="0"/>
          </a:p>
          <a:p>
            <a:r>
              <a:rPr lang="en-US" sz="5400" spc="-400" dirty="0" smtClean="0"/>
              <a:t>Failure is failing to learn.</a:t>
            </a:r>
            <a:endParaRPr lang="en-US" sz="5400" spc="-400" dirty="0"/>
          </a:p>
        </p:txBody>
      </p:sp>
    </p:spTree>
    <p:extLst>
      <p:ext uri="{BB962C8B-B14F-4D97-AF65-F5344CB8AC3E}">
        <p14:creationId xmlns:p14="http://schemas.microsoft.com/office/powerpoint/2010/main" val="50159393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2.xml><?xml version="1.0" encoding="utf-8"?>
<a:theme xmlns:a="http://schemas.openxmlformats.org/drawingml/2006/main" name="1_Office Theme">
  <a:themeElements>
    <a:clrScheme name="Yammer">
      <a:dk1>
        <a:srgbClr val="808084"/>
      </a:dk1>
      <a:lt1>
        <a:srgbClr val="F1F1F2"/>
      </a:lt1>
      <a:dk2>
        <a:srgbClr val="00A8DA"/>
      </a:dk2>
      <a:lt2>
        <a:srgbClr val="83DAEB"/>
      </a:lt2>
      <a:accent1>
        <a:srgbClr val="EF3B0E"/>
      </a:accent1>
      <a:accent2>
        <a:srgbClr val="FC9B22"/>
      </a:accent2>
      <a:accent3>
        <a:srgbClr val="FFCF44"/>
      </a:accent3>
      <a:accent4>
        <a:srgbClr val="76C936"/>
      </a:accent4>
      <a:accent5>
        <a:srgbClr val="080808"/>
      </a:accent5>
      <a:accent6>
        <a:srgbClr val="FFFFFF"/>
      </a:accent6>
      <a:hlink>
        <a:srgbClr val="FFFFFF"/>
      </a:hlink>
      <a:folHlink>
        <a:srgbClr val="FFFFFF"/>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none" rtlCol="0">
        <a:spAutoFit/>
      </a:bodyPr>
      <a:lstStyle>
        <a:defPPr>
          <a:defRPr b="1" dirty="0" smtClean="0">
            <a:solidFill>
              <a:schemeClr val="tx2"/>
            </a:solidFill>
            <a:latin typeface="Segoe Pro" pitchFamily="34" charset="0"/>
          </a:defRPr>
        </a:defPPr>
      </a:lstStyle>
    </a:txDef>
  </a:objectDefaults>
  <a:extraClrSchemeLst/>
</a:theme>
</file>

<file path=ppt/theme/theme3.xml><?xml version="1.0" encoding="utf-8"?>
<a:theme xmlns:a="http://schemas.openxmlformats.org/drawingml/2006/main" name="2_Office Theme">
  <a:themeElements>
    <a:clrScheme name="Yammer">
      <a:dk1>
        <a:srgbClr val="808084"/>
      </a:dk1>
      <a:lt1>
        <a:srgbClr val="FFFFFF"/>
      </a:lt1>
      <a:dk2>
        <a:srgbClr val="00A8DA"/>
      </a:dk2>
      <a:lt2>
        <a:srgbClr val="83DAEB"/>
      </a:lt2>
      <a:accent1>
        <a:srgbClr val="EF3B0E"/>
      </a:accent1>
      <a:accent2>
        <a:srgbClr val="FC9B22"/>
      </a:accent2>
      <a:accent3>
        <a:srgbClr val="FFCF44"/>
      </a:accent3>
      <a:accent4>
        <a:srgbClr val="76C936"/>
      </a:accent4>
      <a:accent5>
        <a:srgbClr val="080808"/>
      </a:accent5>
      <a:accent6>
        <a:srgbClr val="FFFFFF"/>
      </a:accent6>
      <a:hlink>
        <a:srgbClr val="FFFFFF"/>
      </a:hlink>
      <a:folHlink>
        <a:srgbClr val="FFFFFF"/>
      </a:folHlink>
    </a:clrScheme>
    <a:fontScheme name="Yammer CTO Presentatio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4.xml><?xml version="1.0" encoding="utf-8"?>
<a:theme xmlns:a="http://schemas.openxmlformats.org/drawingml/2006/main" name="Metro Template Colored Titles Segoe UI 16x9">
  <a:themeElements>
    <a:clrScheme name="Microsoft Colors">
      <a:dk1>
        <a:srgbClr val="000000"/>
      </a:dk1>
      <a:lt1>
        <a:srgbClr val="FFFFFF"/>
      </a:lt1>
      <a:dk2>
        <a:srgbClr val="3F3F3F"/>
      </a:dk2>
      <a:lt2>
        <a:srgbClr val="F2F2F2"/>
      </a:lt2>
      <a:accent1>
        <a:srgbClr val="00AEEF"/>
      </a:accent1>
      <a:accent2>
        <a:srgbClr val="8CC600"/>
      </a:accent2>
      <a:accent3>
        <a:srgbClr val="FF8A00"/>
      </a:accent3>
      <a:accent4>
        <a:srgbClr val="FF0097"/>
      </a:accent4>
      <a:accent5>
        <a:srgbClr val="0071BC"/>
      </a:accent5>
      <a:accent6>
        <a:srgbClr val="910091"/>
      </a:accent6>
      <a:hlink>
        <a:srgbClr val="0070C0"/>
      </a:hlink>
      <a:folHlink>
        <a:srgbClr val="0071BC"/>
      </a:folHlink>
    </a:clrScheme>
    <a:fontScheme name="Microsoft Corporate Font">
      <a:majorFont>
        <a:latin typeface="Segoe UI Light"/>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6"/>
        </a:solidFill>
        <a:ln>
          <a:noFill/>
          <a:headEnd type="none" w="med" len="med"/>
          <a:tailEnd type="none" w="med" len="med"/>
        </a:ln>
        <a:effectLst/>
      </a:spPr>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defPPr defTabSz="914099" fontAlgn="base">
          <a:spcBef>
            <a:spcPct val="0"/>
          </a:spcBef>
          <a:spcAft>
            <a:spcPct val="0"/>
          </a:spcAft>
          <a:defRPr spc="-50" dirty="0">
            <a:gradFill>
              <a:gsLst>
                <a:gs pos="0">
                  <a:srgbClr val="FFFFFF"/>
                </a:gs>
                <a:gs pos="100000">
                  <a:srgbClr val="FFFFFF"/>
                </a:gs>
              </a:gsLst>
              <a:lin ang="5400000" scaled="0"/>
            </a:gradFill>
            <a:latin typeface="Segoe UI" pitchFamily="34" charset="0"/>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txDef>
      <a:spPr>
        <a:noFill/>
      </a:spPr>
      <a:bodyPr wrap="none" lIns="0" tIns="0" rIns="0" bIns="0" rtlCol="0">
        <a:spAutoFit/>
      </a:bodyPr>
      <a:lstStyle>
        <a:defPPr>
          <a:defRPr sz="4000" dirty="0" err="1" smtClean="0">
            <a:gradFill>
              <a:gsLst>
                <a:gs pos="0">
                  <a:schemeClr val="tx1"/>
                </a:gs>
                <a:gs pos="86000">
                  <a:schemeClr val="tx1"/>
                </a:gs>
              </a:gsLst>
              <a:lin ang="5400000" scaled="0"/>
            </a:gradFill>
            <a:latin typeface="Segoe UI Light" pitchFamily="34" charset="0"/>
          </a:defRPr>
        </a:defPPr>
      </a:lstStyle>
    </a:txDef>
  </a:objectDefaults>
  <a:extraClrSchemeLst/>
</a:theme>
</file>

<file path=ppt/theme/theme5.xml><?xml version="1.0" encoding="utf-8"?>
<a:theme xmlns:a="http://schemas.openxmlformats.org/drawingml/2006/main" name="Default Theme">
  <a:themeElements>
    <a:clrScheme name="Microsoft Colors">
      <a:dk1>
        <a:srgbClr val="000000"/>
      </a:dk1>
      <a:lt1>
        <a:srgbClr val="FFFFFF"/>
      </a:lt1>
      <a:dk2>
        <a:srgbClr val="3F3F3F"/>
      </a:dk2>
      <a:lt2>
        <a:srgbClr val="F2F2F2"/>
      </a:lt2>
      <a:accent1>
        <a:srgbClr val="00AEEF"/>
      </a:accent1>
      <a:accent2>
        <a:srgbClr val="8CC600"/>
      </a:accent2>
      <a:accent3>
        <a:srgbClr val="FF8A00"/>
      </a:accent3>
      <a:accent4>
        <a:srgbClr val="FF0097"/>
      </a:accent4>
      <a:accent5>
        <a:srgbClr val="0071BC"/>
      </a:accent5>
      <a:accent6>
        <a:srgbClr val="910091"/>
      </a:accent6>
      <a:hlink>
        <a:srgbClr val="0070C0"/>
      </a:hlink>
      <a:folHlink>
        <a:srgbClr val="0071BC"/>
      </a:folHlink>
    </a:clrScheme>
    <a:fontScheme name="Microsoft Corporate Font">
      <a:majorFont>
        <a:latin typeface="Segoe UI Light"/>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6"/>
        </a:solidFill>
        <a:ln>
          <a:noFill/>
          <a:headEnd type="none" w="med" len="med"/>
          <a:tailEnd type="none" w="med" len="med"/>
        </a:ln>
        <a:effectLst/>
      </a:spPr>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defPPr defTabSz="914099" fontAlgn="base">
          <a:spcBef>
            <a:spcPct val="0"/>
          </a:spcBef>
          <a:spcAft>
            <a:spcPct val="0"/>
          </a:spcAft>
          <a:defRPr spc="-50" dirty="0" err="1" smtClean="0">
            <a:gradFill>
              <a:gsLst>
                <a:gs pos="0">
                  <a:srgbClr val="FFFFFF"/>
                </a:gs>
                <a:gs pos="100000">
                  <a:srgbClr val="FFFFFF"/>
                </a:gs>
              </a:gsLst>
              <a:lin ang="5400000" scaled="0"/>
            </a:gradFill>
            <a:latin typeface="Segoe UI" pitchFamily="34" charset="0"/>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txDef>
      <a:spPr>
        <a:noFill/>
      </a:spPr>
      <a:bodyPr wrap="none" lIns="0" tIns="0" rIns="0" bIns="0" rtlCol="0">
        <a:spAutoFit/>
      </a:bodyPr>
      <a:lstStyle>
        <a:defPPr>
          <a:defRPr sz="4000" dirty="0" err="1" smtClean="0">
            <a:gradFill>
              <a:gsLst>
                <a:gs pos="0">
                  <a:schemeClr val="tx1">
                    <a:lumMod val="75000"/>
                    <a:lumOff val="25000"/>
                  </a:schemeClr>
                </a:gs>
                <a:gs pos="80000">
                  <a:schemeClr val="tx1">
                    <a:lumMod val="65000"/>
                    <a:lumOff val="35000"/>
                  </a:schemeClr>
                </a:gs>
              </a:gsLst>
              <a:lin ang="16200000" scaled="0"/>
            </a:gradFill>
            <a:latin typeface="Segoe UI Light" pitchFamily="34" charset="0"/>
          </a:defRPr>
        </a:defPPr>
      </a:lstStyle>
    </a:txDef>
  </a:objectDefaults>
  <a:extraClrSchemeLst/>
</a:theme>
</file>

<file path=ppt/theme/theme6.xml><?xml version="1.0" encoding="utf-8"?>
<a:theme xmlns:a="http://schemas.openxmlformats.org/drawingml/2006/main" name="1_Default Theme">
  <a:themeElements>
    <a:clrScheme name="Microsoft Colors">
      <a:dk1>
        <a:srgbClr val="000000"/>
      </a:dk1>
      <a:lt1>
        <a:srgbClr val="FFFFFF"/>
      </a:lt1>
      <a:dk2>
        <a:srgbClr val="3F3F3F"/>
      </a:dk2>
      <a:lt2>
        <a:srgbClr val="F2F2F2"/>
      </a:lt2>
      <a:accent1>
        <a:srgbClr val="00AEEF"/>
      </a:accent1>
      <a:accent2>
        <a:srgbClr val="8CC600"/>
      </a:accent2>
      <a:accent3>
        <a:srgbClr val="FF8A00"/>
      </a:accent3>
      <a:accent4>
        <a:srgbClr val="FF0097"/>
      </a:accent4>
      <a:accent5>
        <a:srgbClr val="0071BC"/>
      </a:accent5>
      <a:accent6>
        <a:srgbClr val="910091"/>
      </a:accent6>
      <a:hlink>
        <a:srgbClr val="0070C0"/>
      </a:hlink>
      <a:folHlink>
        <a:srgbClr val="0071BC"/>
      </a:folHlink>
    </a:clrScheme>
    <a:fontScheme name="Microsoft Corporate Font">
      <a:majorFont>
        <a:latin typeface="Segoe UI Light"/>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6"/>
        </a:solidFill>
        <a:ln>
          <a:noFill/>
          <a:headEnd type="none" w="med" len="med"/>
          <a:tailEnd type="none" w="med" len="med"/>
        </a:ln>
        <a:effectLst/>
      </a:spPr>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defPPr defTabSz="914099" fontAlgn="base">
          <a:spcBef>
            <a:spcPct val="0"/>
          </a:spcBef>
          <a:spcAft>
            <a:spcPct val="0"/>
          </a:spcAft>
          <a:defRPr spc="-50" dirty="0" err="1" smtClean="0">
            <a:gradFill>
              <a:gsLst>
                <a:gs pos="0">
                  <a:srgbClr val="FFFFFF"/>
                </a:gs>
                <a:gs pos="100000">
                  <a:srgbClr val="FFFFFF"/>
                </a:gs>
              </a:gsLst>
              <a:lin ang="5400000" scaled="0"/>
            </a:gradFill>
            <a:latin typeface="Segoe UI" pitchFamily="34" charset="0"/>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txDef>
      <a:spPr>
        <a:noFill/>
      </a:spPr>
      <a:bodyPr wrap="none" lIns="0" tIns="0" rIns="0" bIns="0" rtlCol="0">
        <a:spAutoFit/>
      </a:bodyPr>
      <a:lstStyle>
        <a:defPPr>
          <a:defRPr sz="4000" dirty="0" err="1" smtClean="0">
            <a:gradFill>
              <a:gsLst>
                <a:gs pos="0">
                  <a:schemeClr val="tx1">
                    <a:lumMod val="75000"/>
                    <a:lumOff val="25000"/>
                  </a:schemeClr>
                </a:gs>
                <a:gs pos="80000">
                  <a:schemeClr val="tx1">
                    <a:lumMod val="65000"/>
                    <a:lumOff val="35000"/>
                  </a:schemeClr>
                </a:gs>
              </a:gsLst>
              <a:lin ang="16200000" scaled="0"/>
            </a:gradFill>
            <a:latin typeface="Segoe UI Light" pitchFamily="34" charset="0"/>
          </a:defRPr>
        </a:defPPr>
      </a:lstStyle>
    </a:txDef>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Microsoft Colors">
    <a:dk1>
      <a:srgbClr val="000000"/>
    </a:dk1>
    <a:lt1>
      <a:srgbClr val="FFFFFF"/>
    </a:lt1>
    <a:dk2>
      <a:srgbClr val="3F3F3F"/>
    </a:dk2>
    <a:lt2>
      <a:srgbClr val="F2F2F2"/>
    </a:lt2>
    <a:accent1>
      <a:srgbClr val="00AEEF"/>
    </a:accent1>
    <a:accent2>
      <a:srgbClr val="8CC600"/>
    </a:accent2>
    <a:accent3>
      <a:srgbClr val="FF8A00"/>
    </a:accent3>
    <a:accent4>
      <a:srgbClr val="FF0097"/>
    </a:accent4>
    <a:accent5>
      <a:srgbClr val="0071BC"/>
    </a:accent5>
    <a:accent6>
      <a:srgbClr val="910091"/>
    </a:accent6>
    <a:hlink>
      <a:srgbClr val="0070C0"/>
    </a:hlink>
    <a:folHlink>
      <a:srgbClr val="0071BC"/>
    </a:folHlink>
  </a:clrScheme>
</a:themeOverride>
</file>

<file path=docProps/app.xml><?xml version="1.0" encoding="utf-8"?>
<Properties xmlns="http://schemas.openxmlformats.org/officeDocument/2006/extended-properties" xmlns:vt="http://schemas.openxmlformats.org/officeDocument/2006/docPropsVTypes">
  <Template>Office Theme</Template>
  <TotalTime>44568</TotalTime>
  <Words>3373</Words>
  <Application>Microsoft Macintosh PowerPoint</Application>
  <PresentationFormat>Widescreen</PresentationFormat>
  <Paragraphs>330</Paragraphs>
  <Slides>34</Slides>
  <Notes>33</Notes>
  <HiddenSlides>0</HiddenSlides>
  <MMClips>0</MMClips>
  <ScaleCrop>false</ScaleCrop>
  <HeadingPairs>
    <vt:vector size="6" baseType="variant">
      <vt:variant>
        <vt:lpstr>Fonts Used</vt:lpstr>
      </vt:variant>
      <vt:variant>
        <vt:i4>9</vt:i4>
      </vt:variant>
      <vt:variant>
        <vt:lpstr>Theme</vt:lpstr>
      </vt:variant>
      <vt:variant>
        <vt:i4>6</vt:i4>
      </vt:variant>
      <vt:variant>
        <vt:lpstr>Slide Titles</vt:lpstr>
      </vt:variant>
      <vt:variant>
        <vt:i4>34</vt:i4>
      </vt:variant>
    </vt:vector>
  </HeadingPairs>
  <TitlesOfParts>
    <vt:vector size="49" baseType="lpstr">
      <vt:lpstr>Calibri</vt:lpstr>
      <vt:lpstr>Calibri Light</vt:lpstr>
      <vt:lpstr>Helvetica</vt:lpstr>
      <vt:lpstr>Helvetica Light</vt:lpstr>
      <vt:lpstr>Lucida Grande</vt:lpstr>
      <vt:lpstr>Segoe UI</vt:lpstr>
      <vt:lpstr>Segoe UI Light</vt:lpstr>
      <vt:lpstr>Wingdings</vt:lpstr>
      <vt:lpstr>Arial</vt:lpstr>
      <vt:lpstr>Office Theme</vt:lpstr>
      <vt:lpstr>1_Office Theme</vt:lpstr>
      <vt:lpstr>2_Office Theme</vt:lpstr>
      <vt:lpstr>Metro Template Colored Titles Segoe UI 16x9</vt:lpstr>
      <vt:lpstr>Default Theme</vt:lpstr>
      <vt:lpstr>1_Default Theme</vt:lpstr>
      <vt:lpstr>Redefine Failure  How Yammer is creating a learning organization</vt:lpstr>
      <vt:lpstr>My personal journey</vt:lpstr>
      <vt:lpstr>PowerPoint Presentation</vt:lpstr>
      <vt:lpstr>But what if we aren’t sure  where the airport is?  </vt:lpstr>
      <vt:lpstr>Efficiency vs. Responsiveness</vt:lpstr>
      <vt:lpstr>PowerPoint Presentation</vt:lpstr>
      <vt:lpstr>PowerPoint Presentation</vt:lpstr>
      <vt:lpstr>Shorter cycles enable learning</vt:lpstr>
      <vt:lpstr>PowerPoint Presentation</vt:lpstr>
      <vt:lpstr>Feedback Loops Hierarchy of Needs</vt:lpstr>
      <vt:lpstr>Problem 1: We were shipping too slowly</vt:lpstr>
      <vt:lpstr>PowerPoint Presentation</vt:lpstr>
      <vt:lpstr>Problem 2: We couldn’t measure the impact of changes</vt:lpstr>
      <vt:lpstr>PowerPoint Presentation</vt:lpstr>
      <vt:lpstr>PowerPoint Presentation</vt:lpstr>
      <vt:lpstr>Problem 3: We were committing to long range plans</vt:lpstr>
      <vt:lpstr>PowerPoint Presentation</vt:lpstr>
      <vt:lpstr>PowerPoint Presentation</vt:lpstr>
      <vt:lpstr>PowerPoint Presentation</vt:lpstr>
      <vt:lpstr>PowerPoint Presentation</vt:lpstr>
      <vt:lpstr>Conviction and Humility</vt:lpstr>
      <vt:lpstr>Problem 4: Our org chart locked in our assumptions</vt:lpstr>
      <vt:lpstr>You can’t steer a ship that’s not moving</vt:lpstr>
      <vt:lpstr>Cycle Time vs Efficiency</vt:lpstr>
      <vt:lpstr>PowerPoint Presentation</vt:lpstr>
      <vt:lpstr>Project Completion</vt:lpstr>
      <vt:lpstr>This changes everything  …and we’re still figuring it out</vt:lpstr>
      <vt:lpstr>Feedback Loops</vt:lpstr>
      <vt:lpstr>PowerPoint Presentation</vt:lpstr>
      <vt:lpstr>PowerPoint Presentation</vt:lpstr>
      <vt:lpstr>PowerPoint Presentation</vt:lpstr>
      <vt:lpstr>Other Cultural Factors Fall Out Naturally</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Yammer’s culture of innovation</dc:title>
  <dc:creator>Nate Fink</dc:creator>
  <cp:lastModifiedBy>Nate Fink</cp:lastModifiedBy>
  <cp:revision>120</cp:revision>
  <dcterms:created xsi:type="dcterms:W3CDTF">2015-06-07T23:37:44Z</dcterms:created>
  <dcterms:modified xsi:type="dcterms:W3CDTF">2015-11-16T21:35:39Z</dcterms:modified>
</cp:coreProperties>
</file>

<file path=docProps/thumbnail.jpeg>
</file>